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910" r:id="rId3"/>
    <p:sldId id="257" r:id="rId4"/>
    <p:sldId id="349" r:id="rId5"/>
    <p:sldId id="350" r:id="rId6"/>
    <p:sldId id="905" r:id="rId7"/>
    <p:sldId id="895" r:id="rId8"/>
    <p:sldId id="356" r:id="rId9"/>
    <p:sldId id="906" r:id="rId10"/>
    <p:sldId id="354" r:id="rId11"/>
    <p:sldId id="358" r:id="rId12"/>
    <p:sldId id="361" r:id="rId13"/>
    <p:sldId id="362" r:id="rId14"/>
    <p:sldId id="907" r:id="rId15"/>
    <p:sldId id="900" r:id="rId16"/>
    <p:sldId id="909" r:id="rId17"/>
    <p:sldId id="382" r:id="rId18"/>
    <p:sldId id="383" r:id="rId19"/>
    <p:sldId id="901" r:id="rId20"/>
    <p:sldId id="384" r:id="rId21"/>
    <p:sldId id="420" r:id="rId22"/>
    <p:sldId id="421" r:id="rId23"/>
    <p:sldId id="458" r:id="rId24"/>
    <p:sldId id="902" r:id="rId25"/>
    <p:sldId id="896" r:id="rId26"/>
    <p:sldId id="481" r:id="rId27"/>
    <p:sldId id="485" r:id="rId28"/>
    <p:sldId id="493" r:id="rId29"/>
    <p:sldId id="898" r:id="rId30"/>
    <p:sldId id="897" r:id="rId31"/>
    <p:sldId id="903" r:id="rId32"/>
    <p:sldId id="498" r:id="rId33"/>
    <p:sldId id="500" r:id="rId34"/>
    <p:sldId id="502" r:id="rId35"/>
    <p:sldId id="908" r:id="rId36"/>
    <p:sldId id="9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ini Ghosh" initials="TG" lastIdx="1" clrIdx="0">
    <p:extLst>
      <p:ext uri="{19B8F6BF-5375-455C-9EA6-DF929625EA0E}">
        <p15:presenceInfo xmlns:p15="http://schemas.microsoft.com/office/powerpoint/2012/main" userId="6e464e4af154dc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98415"/>
    <a:srgbClr val="FF00FF"/>
    <a:srgbClr val="2616F2"/>
    <a:srgbClr val="66FF33"/>
    <a:srgbClr val="B40CB8"/>
    <a:srgbClr val="FF9999"/>
    <a:srgbClr val="E9F7F6"/>
    <a:srgbClr val="967200"/>
    <a:srgbClr val="A5B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2455" autoAdjust="0"/>
  </p:normalViewPr>
  <p:slideViewPr>
    <p:cSldViewPr snapToGrid="0">
      <p:cViewPr varScale="1">
        <p:scale>
          <a:sx n="73" d="100"/>
          <a:sy n="73" d="100"/>
        </p:scale>
        <p:origin x="160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AD465-8A76-4DC5-BD0F-4E2C77E35D1D}" type="datetimeFigureOut">
              <a:rPr lang="en-IE" smtClean="0"/>
              <a:t>29/07/2025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A5BFF-022B-406F-BFC9-E60FA360C2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4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30628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894" y="3338742"/>
            <a:ext cx="6858000" cy="114617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4096" y="635635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8B40D5-5450-4D3A-B616-BE76652C5EF2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9844" y="6356353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089628"/>
            <a:ext cx="77724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0" y="5090368"/>
            <a:ext cx="2042471" cy="11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5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96977"/>
            <a:ext cx="7772401" cy="4951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14525" cy="4995298"/>
          </a:xfrm>
        </p:spPr>
        <p:txBody>
          <a:bodyPr vert="eaVert"/>
          <a:lstStyle>
            <a:lvl1pPr>
              <a:defRPr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0364"/>
            <a:ext cx="5743576" cy="5811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43675" y="370118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67462" y="563216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0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976"/>
            <a:ext cx="7772401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190173"/>
            <a:ext cx="3834246" cy="4989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0173"/>
            <a:ext cx="3829050" cy="4989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160692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154891"/>
            <a:ext cx="3815196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60690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154891"/>
            <a:ext cx="3829050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8B40D5-5450-4D3A-B616-BE76652C5EF2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dellab.org/cms/uploads/supplementary/Trimmomatic/TrimmomaticManual_V0.32.pdf" TargetMode="External"/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tadapt.readthedocs.io/en/stable/guid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usadellab.org/cms/uploads/supplementary/Trimmomatic/TrimmomaticManual_V0.32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074161v1.full" TargetMode="External"/><Relationship Id="rId2" Type="http://schemas.openxmlformats.org/officeDocument/2006/relationships/hyperlink" Target="https://sourceforge.net/projects/rdp-classifi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yAllard/SPINGO" TargetMode="External"/><Relationship Id="rId5" Type="http://schemas.openxmlformats.org/officeDocument/2006/relationships/hyperlink" Target="https://benjjneb.github.io/dada2/tutorial.html" TargetMode="External"/><Relationship Id="rId4" Type="http://schemas.openxmlformats.org/officeDocument/2006/relationships/hyperlink" Target="https://github.com/torognes/vsearch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mcbioinformatics.biomedcentral.com/articles/10.1186/s12859-015-0747-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othur.org/wiki/mothur_manual/" TargetMode="External"/><Relationship Id="rId2" Type="http://schemas.openxmlformats.org/officeDocument/2006/relationships/hyperlink" Target="https://docs.qiime2.org/2022.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7717/peerj.2584" TargetMode="External"/><Relationship Id="rId4" Type="http://schemas.openxmlformats.org/officeDocument/2006/relationships/hyperlink" Target="https://vcru.wisc.edu/simonlab/bioinformatics/programs/vsearch/vsearch_manual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data-normalization-techniques/" TargetMode="External"/><Relationship Id="rId2" Type="http://schemas.openxmlformats.org/officeDocument/2006/relationships/hyperlink" Target="https://www.youtube.com/watch?v=lggqjmQzsG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5.com/usearch/manual/quality_score.html" TargetMode="External"/><Relationship Id="rId2" Type="http://schemas.openxmlformats.org/officeDocument/2006/relationships/hyperlink" Target="https://www.youtube.com/watch?v=kgTf8-odrn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92" y="118710"/>
            <a:ext cx="8294571" cy="1306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Health and Wellness through Microbiome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Dr. Tarini Shankar Ghosh</a:t>
            </a:r>
          </a:p>
          <a:p>
            <a:r>
              <a:rPr lang="en-US" dirty="0"/>
              <a:t>Microbiome Informatics</a:t>
            </a:r>
          </a:p>
          <a:p>
            <a:r>
              <a:rPr lang="en-US" dirty="0"/>
              <a:t>IIIT-Delhi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2CF8FA-FD31-4871-A2B3-A637AEBCABD9}"/>
              </a:ext>
            </a:extLst>
          </p:cNvPr>
          <p:cNvSpPr txBox="1">
            <a:spLocks/>
          </p:cNvSpPr>
          <p:nvPr/>
        </p:nvSpPr>
        <p:spPr>
          <a:xfrm>
            <a:off x="751575" y="1281759"/>
            <a:ext cx="7772400" cy="130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 July – 1</a:t>
            </a:r>
            <a:r>
              <a:rPr lang="en-US" baseline="30000" dirty="0"/>
              <a:t>st</a:t>
            </a:r>
            <a:r>
              <a:rPr lang="en-US" dirty="0"/>
              <a:t> August 2025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9D31B9-357F-4C11-B8A2-08CBCCF57EAF}"/>
              </a:ext>
            </a:extLst>
          </p:cNvPr>
          <p:cNvSpPr txBox="1">
            <a:spLocks/>
          </p:cNvSpPr>
          <p:nvPr/>
        </p:nvSpPr>
        <p:spPr>
          <a:xfrm>
            <a:off x="2819403" y="3955983"/>
            <a:ext cx="7772400" cy="130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Day 1</a:t>
            </a:r>
          </a:p>
          <a:p>
            <a:pPr algn="ctr"/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D6F-420A-49C5-90B9-EEABD359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Sequence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D00B-FF59-4C2B-93B7-4763092B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Quality check</a:t>
            </a:r>
          </a:p>
          <a:p>
            <a:pPr marL="630238" indent="0">
              <a:buNone/>
            </a:pPr>
            <a:r>
              <a:rPr lang="en-IE" dirty="0"/>
              <a:t>1) </a:t>
            </a:r>
            <a:r>
              <a:rPr lang="en-IE" dirty="0" err="1"/>
              <a:t>FastQC</a:t>
            </a:r>
            <a:r>
              <a:rPr lang="en-IE" dirty="0"/>
              <a:t> - </a:t>
            </a:r>
            <a:r>
              <a:rPr lang="en-IE" sz="2200" dirty="0">
                <a:hlinkClick r:id="rId2"/>
              </a:rPr>
              <a:t>https://www.bioinformatics.babraham.ac.uk/projects/fastqc/</a:t>
            </a:r>
            <a:endParaRPr lang="en-IE" sz="2200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Low quality sequence trimming</a:t>
            </a:r>
          </a:p>
          <a:p>
            <a:pPr marL="630238" indent="0">
              <a:buNone/>
            </a:pPr>
            <a:r>
              <a:rPr lang="en-IE" dirty="0"/>
              <a:t>1) </a:t>
            </a:r>
            <a:r>
              <a:rPr lang="en-IE" dirty="0" err="1"/>
              <a:t>Trimmomatic</a:t>
            </a:r>
            <a:r>
              <a:rPr lang="en-IE" dirty="0"/>
              <a:t> - </a:t>
            </a:r>
            <a:r>
              <a:rPr lang="en-IE" sz="2200" dirty="0">
                <a:hlinkClick r:id="rId3"/>
              </a:rPr>
              <a:t>http://www.usadellab.org/cms/uploads/supplementary/Trimmomatic/TrimmomaticManual_V0.32.pdf</a:t>
            </a:r>
            <a:endParaRPr lang="en-IE" sz="2200" dirty="0"/>
          </a:p>
          <a:p>
            <a:pPr marL="630238" indent="0">
              <a:buNone/>
            </a:pPr>
            <a:endParaRPr lang="en-IE" sz="2200" dirty="0"/>
          </a:p>
          <a:p>
            <a:pPr marL="630238" indent="0">
              <a:buNone/>
            </a:pPr>
            <a:r>
              <a:rPr lang="en-IE" sz="2200" dirty="0"/>
              <a:t>2) </a:t>
            </a:r>
            <a:r>
              <a:rPr lang="en-IE" sz="2200" dirty="0" err="1"/>
              <a:t>Cutadapt</a:t>
            </a:r>
            <a:r>
              <a:rPr lang="en-IE" sz="2200" dirty="0"/>
              <a:t> -  </a:t>
            </a:r>
            <a:r>
              <a:rPr lang="en-IE" sz="2200" dirty="0">
                <a:hlinkClick r:id="rId4"/>
              </a:rPr>
              <a:t>https://cutadapt.readthedocs.io/en/stable/guide.html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81177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6016-4B24-46E5-A265-755E483E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FastQC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07D9-DEE9-49FC-84F6-2FE9712D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71297"/>
            <a:ext cx="7772401" cy="4695824"/>
          </a:xfrm>
        </p:spPr>
        <p:txBody>
          <a:bodyPr>
            <a:normAutofit/>
          </a:bodyPr>
          <a:lstStyle/>
          <a:p>
            <a:r>
              <a:rPr lang="en-IE" dirty="0" err="1"/>
              <a:t>FastQC</a:t>
            </a:r>
            <a:r>
              <a:rPr lang="en-IE" dirty="0"/>
              <a:t> is one of the widely used Sequence Quality Check tools for NGS sequence data</a:t>
            </a:r>
          </a:p>
          <a:p>
            <a:r>
              <a:rPr lang="en-IE" dirty="0"/>
              <a:t>Available link: </a:t>
            </a:r>
            <a:r>
              <a:rPr lang="en-IE" dirty="0">
                <a:hlinkClick r:id="rId2"/>
              </a:rPr>
              <a:t>https://www.bioinformatics.babraham.ac.uk/projects/fastqc/</a:t>
            </a:r>
            <a:endParaRPr lang="en-IE" dirty="0"/>
          </a:p>
          <a:p>
            <a:r>
              <a:rPr lang="en-IE" dirty="0"/>
              <a:t>Features:</a:t>
            </a:r>
          </a:p>
          <a:p>
            <a:pPr lvl="1"/>
            <a:r>
              <a:rPr lang="en-IE" dirty="0"/>
              <a:t>Both windows based and Linux server based</a:t>
            </a:r>
          </a:p>
          <a:p>
            <a:pPr lvl="1"/>
            <a:r>
              <a:rPr lang="en-IE" dirty="0"/>
              <a:t>Supports a range of input formats</a:t>
            </a:r>
          </a:p>
          <a:p>
            <a:pPr lvl="1"/>
            <a:r>
              <a:rPr lang="en-IE" dirty="0"/>
              <a:t>Informative summary graphs</a:t>
            </a:r>
          </a:p>
          <a:p>
            <a:pPr lvl="1"/>
            <a:r>
              <a:rPr lang="en-IE" dirty="0"/>
              <a:t>Easily publication-worthy HTML reports</a:t>
            </a:r>
          </a:p>
        </p:txBody>
      </p:sp>
    </p:spTree>
    <p:extLst>
      <p:ext uri="{BB962C8B-B14F-4D97-AF65-F5344CB8AC3E}">
        <p14:creationId xmlns:p14="http://schemas.microsoft.com/office/powerpoint/2010/main" val="423705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E52A-A47A-4D38-9204-7DF9FDF9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6754"/>
            <a:ext cx="6847115" cy="671286"/>
          </a:xfrm>
        </p:spPr>
        <p:txBody>
          <a:bodyPr>
            <a:normAutofit fontScale="90000"/>
          </a:bodyPr>
          <a:lstStyle/>
          <a:p>
            <a:r>
              <a:rPr lang="en-IE" dirty="0"/>
              <a:t>Sequence Data Report: </a:t>
            </a:r>
            <a:r>
              <a:rPr lang="en-IE" dirty="0">
                <a:solidFill>
                  <a:schemeClr val="accent2">
                    <a:lumMod val="75000"/>
                  </a:schemeClr>
                </a:solidFill>
              </a:rPr>
              <a:t>Basic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B010A-FB27-4793-9C5F-75A91C5B4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125780"/>
            <a:ext cx="5827235" cy="4384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72B17-90A7-4DEB-9DCD-E5774625C3CC}"/>
              </a:ext>
            </a:extLst>
          </p:cNvPr>
          <p:cNvSpPr txBox="1"/>
          <p:nvPr/>
        </p:nvSpPr>
        <p:spPr>
          <a:xfrm>
            <a:off x="6470200" y="1365002"/>
            <a:ext cx="2125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2200" dirty="0"/>
              <a:t>Simple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BB152-A753-4810-B911-5C0FA4938FC8}"/>
              </a:ext>
            </a:extLst>
          </p:cNvPr>
          <p:cNvSpPr txBox="1"/>
          <p:nvPr/>
        </p:nvSpPr>
        <p:spPr>
          <a:xfrm>
            <a:off x="6138126" y="2039149"/>
            <a:ext cx="297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b="1" dirty="0"/>
              <a:t>Filename</a:t>
            </a:r>
            <a:r>
              <a:rPr lang="en-IE" dirty="0"/>
              <a:t>: Name of the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751F-59DA-4F95-9DA3-EDFED1B8309D}"/>
              </a:ext>
            </a:extLst>
          </p:cNvPr>
          <p:cNvSpPr txBox="1"/>
          <p:nvPr/>
        </p:nvSpPr>
        <p:spPr>
          <a:xfrm>
            <a:off x="6139838" y="2461670"/>
            <a:ext cx="292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b="1" dirty="0"/>
              <a:t>Filetype</a:t>
            </a:r>
            <a:r>
              <a:rPr lang="en-IE" dirty="0"/>
              <a:t>: Conventional Base Calls / Colorspace Data (</a:t>
            </a:r>
            <a:r>
              <a:rPr lang="en-IE" dirty="0" err="1"/>
              <a:t>ABi</a:t>
            </a:r>
            <a:r>
              <a:rPr lang="en-IE" dirty="0"/>
              <a:t> Solid)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0C4E6-0E1F-4228-AC2C-0F677215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842" y="3373120"/>
            <a:ext cx="1871034" cy="1852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1BF2D1-0432-451A-AAFA-342B24246AE0}"/>
              </a:ext>
            </a:extLst>
          </p:cNvPr>
          <p:cNvSpPr txBox="1"/>
          <p:nvPr/>
        </p:nvSpPr>
        <p:spPr>
          <a:xfrm>
            <a:off x="3164398" y="3013948"/>
            <a:ext cx="12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Colorspace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43572-CD73-40CA-8905-598354DC6968}"/>
              </a:ext>
            </a:extLst>
          </p:cNvPr>
          <p:cNvSpPr txBox="1"/>
          <p:nvPr/>
        </p:nvSpPr>
        <p:spPr>
          <a:xfrm>
            <a:off x="6140075" y="3420686"/>
            <a:ext cx="2917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b="1" dirty="0"/>
              <a:t>Encoding</a:t>
            </a:r>
            <a:r>
              <a:rPr lang="en-IE" dirty="0"/>
              <a:t>: ASCII Encoding for Quality Scores (Illumina 1.9/Sanger indicates it is PHRED 33)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8CEEC6-AD96-47C2-993D-78D46A0D2FE6}"/>
              </a:ext>
            </a:extLst>
          </p:cNvPr>
          <p:cNvSpPr txBox="1"/>
          <p:nvPr/>
        </p:nvSpPr>
        <p:spPr>
          <a:xfrm>
            <a:off x="6146699" y="4650370"/>
            <a:ext cx="2917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b="1" dirty="0"/>
              <a:t>Total Sequences: </a:t>
            </a:r>
            <a:r>
              <a:rPr lang="en-IE" dirty="0"/>
              <a:t>Total number of sequences in the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60513-45AB-4D62-8869-415E05A641D7}"/>
              </a:ext>
            </a:extLst>
          </p:cNvPr>
          <p:cNvSpPr txBox="1"/>
          <p:nvPr/>
        </p:nvSpPr>
        <p:spPr>
          <a:xfrm>
            <a:off x="243840" y="5729587"/>
            <a:ext cx="881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b="1" dirty="0"/>
              <a:t>Sequences Flagged as poor quality: </a:t>
            </a:r>
            <a:r>
              <a:rPr lang="en-IE" dirty="0"/>
              <a:t>Sequences with mean quality scores below a certain threshold. Different </a:t>
            </a:r>
            <a:r>
              <a:rPr lang="en-IE" dirty="0" err="1"/>
              <a:t>criteria.e.g</a:t>
            </a:r>
            <a:r>
              <a:rPr lang="en-IE" dirty="0"/>
              <a:t>. if the median for any base is less than 20.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AA19F-3828-4BCA-B87B-748AB3EAD3D3}"/>
              </a:ext>
            </a:extLst>
          </p:cNvPr>
          <p:cNvSpPr txBox="1"/>
          <p:nvPr/>
        </p:nvSpPr>
        <p:spPr>
          <a:xfrm>
            <a:off x="243840" y="6415029"/>
            <a:ext cx="3757332" cy="37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b="1" dirty="0"/>
              <a:t>Sequence length range: </a:t>
            </a:r>
            <a:r>
              <a:rPr lang="en-IE" dirty="0"/>
              <a:t>Min-Max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534B39-69C7-4B62-B41B-5BBC21124331}"/>
              </a:ext>
            </a:extLst>
          </p:cNvPr>
          <p:cNvSpPr txBox="1"/>
          <p:nvPr/>
        </p:nvSpPr>
        <p:spPr>
          <a:xfrm>
            <a:off x="5906403" y="6444769"/>
            <a:ext cx="2048877" cy="37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b="1" dirty="0"/>
              <a:t>%GC: </a:t>
            </a:r>
            <a:r>
              <a:rPr lang="en-IE" dirty="0"/>
              <a:t>GC content</a:t>
            </a:r>
          </a:p>
        </p:txBody>
      </p:sp>
    </p:spTree>
    <p:extLst>
      <p:ext uri="{BB962C8B-B14F-4D97-AF65-F5344CB8AC3E}">
        <p14:creationId xmlns:p14="http://schemas.microsoft.com/office/powerpoint/2010/main" val="10378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CF55-00D0-47FE-9C85-799A746C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46594"/>
            <a:ext cx="7091680" cy="671286"/>
          </a:xfrm>
        </p:spPr>
        <p:txBody>
          <a:bodyPr>
            <a:normAutofit fontScale="90000"/>
          </a:bodyPr>
          <a:lstStyle/>
          <a:p>
            <a:r>
              <a:rPr lang="en-IE" dirty="0"/>
              <a:t>Sequence Data Report: </a:t>
            </a:r>
            <a:r>
              <a:rPr lang="en-IE" dirty="0">
                <a:solidFill>
                  <a:schemeClr val="accent2">
                    <a:lumMod val="75000"/>
                  </a:schemeClr>
                </a:solidFill>
              </a:rPr>
              <a:t>Per Base Sequence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70EDC-8AD2-48A3-BCCA-17EE18CF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283"/>
            <a:ext cx="6977270" cy="4820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D808F-2B10-46FD-8982-8620FFCA195D}"/>
              </a:ext>
            </a:extLst>
          </p:cNvPr>
          <p:cNvSpPr txBox="1"/>
          <p:nvPr/>
        </p:nvSpPr>
        <p:spPr>
          <a:xfrm>
            <a:off x="1449567" y="964188"/>
            <a:ext cx="64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Overview of the range of quality scores for each base 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76E4C-803A-480C-9FE0-F49B130958DF}"/>
              </a:ext>
            </a:extLst>
          </p:cNvPr>
          <p:cNvSpPr txBox="1"/>
          <p:nvPr/>
        </p:nvSpPr>
        <p:spPr>
          <a:xfrm>
            <a:off x="7089472" y="1747630"/>
            <a:ext cx="1987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Boxplots showing the range of scores for each position across all sequences in the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8DA03-36CA-4D40-9DE7-4A3C123510A9}"/>
              </a:ext>
            </a:extLst>
          </p:cNvPr>
          <p:cNvSpPr/>
          <p:nvPr/>
        </p:nvSpPr>
        <p:spPr>
          <a:xfrm>
            <a:off x="1851102" y="1528970"/>
            <a:ext cx="4181950" cy="460008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6FCD6F-8AC9-46BA-95BA-810B36AF55FE}"/>
              </a:ext>
            </a:extLst>
          </p:cNvPr>
          <p:cNvCxnSpPr/>
          <p:nvPr/>
        </p:nvCxnSpPr>
        <p:spPr>
          <a:xfrm>
            <a:off x="6033052" y="3801017"/>
            <a:ext cx="1259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FB9052-A22F-4CA5-A9F0-836096DB2913}"/>
              </a:ext>
            </a:extLst>
          </p:cNvPr>
          <p:cNvSpPr txBox="1"/>
          <p:nvPr/>
        </p:nvSpPr>
        <p:spPr>
          <a:xfrm>
            <a:off x="7292898" y="3477851"/>
            <a:ext cx="198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Good Quality in this length 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BE2A1-EDC7-442C-89A5-258A772B0552}"/>
              </a:ext>
            </a:extLst>
          </p:cNvPr>
          <p:cNvSpPr txBox="1"/>
          <p:nvPr/>
        </p:nvSpPr>
        <p:spPr>
          <a:xfrm>
            <a:off x="2792611" y="226731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BE64E-D06E-45A5-9A1A-4CB22AEDCD32}"/>
              </a:ext>
            </a:extLst>
          </p:cNvPr>
          <p:cNvSpPr txBox="1"/>
          <p:nvPr/>
        </p:nvSpPr>
        <p:spPr>
          <a:xfrm>
            <a:off x="2919611" y="30873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6F37E-8456-4530-B167-52BA5FCAECBE}"/>
              </a:ext>
            </a:extLst>
          </p:cNvPr>
          <p:cNvSpPr txBox="1"/>
          <p:nvPr/>
        </p:nvSpPr>
        <p:spPr>
          <a:xfrm>
            <a:off x="2843411" y="40930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Bad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C64F8-A066-4FA2-94D0-93709E082919}"/>
              </a:ext>
            </a:extLst>
          </p:cNvPr>
          <p:cNvSpPr txBox="1"/>
          <p:nvPr/>
        </p:nvSpPr>
        <p:spPr>
          <a:xfrm>
            <a:off x="7076713" y="4295924"/>
            <a:ext cx="21790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warning will be issued if the lower quartile for any base is less than 10, or if the median for any base is less than 25.</a:t>
            </a:r>
            <a:endParaRPr lang="en-I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EA140-DE77-42DD-A88E-64B4E7512891}"/>
              </a:ext>
            </a:extLst>
          </p:cNvPr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module will raise a failure if the lower quartile for any base is less than 5 or if the median for any base is less than 20.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959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6C2D-2CD0-4BE6-A667-57B8A047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these pictures indicate?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1337-48B7-4287-A3C1-9651C94E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6976"/>
            <a:ext cx="7772401" cy="1382595"/>
          </a:xfrm>
        </p:spPr>
        <p:txBody>
          <a:bodyPr/>
          <a:lstStyle/>
          <a:p>
            <a:r>
              <a:rPr lang="en-IN" dirty="0"/>
              <a:t>For a majority of sequences, the sequences tend to become unreliable after position 270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E670F-37FB-4232-8522-BFDA035B8CF1}"/>
              </a:ext>
            </a:extLst>
          </p:cNvPr>
          <p:cNvSpPr/>
          <p:nvPr/>
        </p:nvSpPr>
        <p:spPr>
          <a:xfrm>
            <a:off x="616017" y="3175770"/>
            <a:ext cx="5486400" cy="221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1FDB0-0868-43E0-BCD1-0CC057D2E02A}"/>
              </a:ext>
            </a:extLst>
          </p:cNvPr>
          <p:cNvSpPr/>
          <p:nvPr/>
        </p:nvSpPr>
        <p:spPr>
          <a:xfrm>
            <a:off x="6101797" y="3176572"/>
            <a:ext cx="936000" cy="2213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33701-6C89-4D84-89FA-E094F219715E}"/>
              </a:ext>
            </a:extLst>
          </p:cNvPr>
          <p:cNvSpPr txBox="1"/>
          <p:nvPr/>
        </p:nvSpPr>
        <p:spPr>
          <a:xfrm>
            <a:off x="409073" y="3327420"/>
            <a:ext cx="45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688A1-9572-48DA-9E17-B62E43841838}"/>
              </a:ext>
            </a:extLst>
          </p:cNvPr>
          <p:cNvSpPr txBox="1"/>
          <p:nvPr/>
        </p:nvSpPr>
        <p:spPr>
          <a:xfrm>
            <a:off x="5765531" y="3345070"/>
            <a:ext cx="6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6B3A7-3A92-49DA-BC68-8BA5E0277320}"/>
              </a:ext>
            </a:extLst>
          </p:cNvPr>
          <p:cNvSpPr txBox="1"/>
          <p:nvPr/>
        </p:nvSpPr>
        <p:spPr>
          <a:xfrm>
            <a:off x="6704549" y="3341086"/>
            <a:ext cx="6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300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7ABCECF-569C-4E6D-A192-4BBAE3EEC25D}"/>
              </a:ext>
            </a:extLst>
          </p:cNvPr>
          <p:cNvSpPr/>
          <p:nvPr/>
        </p:nvSpPr>
        <p:spPr>
          <a:xfrm rot="5400000">
            <a:off x="3220226" y="293397"/>
            <a:ext cx="277362" cy="5485780"/>
          </a:xfrm>
          <a:prstGeom prst="leftBrace">
            <a:avLst>
              <a:gd name="adj1" fmla="val 1853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141D4F5-BA7E-4E7F-90F4-551A072A4AC8}"/>
              </a:ext>
            </a:extLst>
          </p:cNvPr>
          <p:cNvSpPr/>
          <p:nvPr/>
        </p:nvSpPr>
        <p:spPr>
          <a:xfrm rot="5400000">
            <a:off x="6399827" y="2606631"/>
            <a:ext cx="329348" cy="946591"/>
          </a:xfrm>
          <a:prstGeom prst="leftBrace">
            <a:avLst>
              <a:gd name="adj1" fmla="val 1853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27738-E11C-431F-A882-0F217E3697F1}"/>
              </a:ext>
            </a:extLst>
          </p:cNvPr>
          <p:cNvSpPr txBox="1"/>
          <p:nvPr/>
        </p:nvSpPr>
        <p:spPr>
          <a:xfrm>
            <a:off x="1789101" y="2573529"/>
            <a:ext cx="315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Reliable/Good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9B23F-B741-4188-A6A4-6AB31BD594C1}"/>
              </a:ext>
            </a:extLst>
          </p:cNvPr>
          <p:cNvSpPr txBox="1"/>
          <p:nvPr/>
        </p:nvSpPr>
        <p:spPr>
          <a:xfrm>
            <a:off x="5011711" y="2571538"/>
            <a:ext cx="315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Unreliable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447DD4-4BE4-43D7-BBB7-13486AC96960}"/>
              </a:ext>
            </a:extLst>
          </p:cNvPr>
          <p:cNvSpPr txBox="1">
            <a:spLocks/>
          </p:cNvSpPr>
          <p:nvPr/>
        </p:nvSpPr>
        <p:spPr>
          <a:xfrm>
            <a:off x="616017" y="4486577"/>
            <a:ext cx="7772401" cy="138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above visualization gives us an idea of where the sequences go bad or ‘WHERE TO TRIM’?</a:t>
            </a:r>
          </a:p>
        </p:txBody>
      </p:sp>
    </p:spTree>
    <p:extLst>
      <p:ext uri="{BB962C8B-B14F-4D97-AF65-F5344CB8AC3E}">
        <p14:creationId xmlns:p14="http://schemas.microsoft.com/office/powerpoint/2010/main" val="352616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5565F-C46A-FA40-C063-4D4757977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807E-E554-8B2E-322A-466F664A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46594"/>
            <a:ext cx="7091680" cy="671286"/>
          </a:xfrm>
        </p:spPr>
        <p:txBody>
          <a:bodyPr>
            <a:normAutofit fontScale="90000"/>
          </a:bodyPr>
          <a:lstStyle/>
          <a:p>
            <a:r>
              <a:rPr lang="en-IE" dirty="0"/>
              <a:t>Similarly there are different ways to see the quality of the sequences</a:t>
            </a:r>
            <a:endParaRPr lang="en-I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B2DC2-940B-8C35-1DFD-7BD1DA06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45" y="1194106"/>
            <a:ext cx="7957226" cy="5497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1883C9-CF62-70FC-42BF-CB6BE0A3F068}"/>
              </a:ext>
            </a:extLst>
          </p:cNvPr>
          <p:cNvSpPr/>
          <p:nvPr/>
        </p:nvSpPr>
        <p:spPr>
          <a:xfrm>
            <a:off x="476657" y="1381328"/>
            <a:ext cx="2363822" cy="463036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3796D-12D8-BC5F-8175-1363E1913AED}"/>
              </a:ext>
            </a:extLst>
          </p:cNvPr>
          <p:cNvSpPr txBox="1"/>
          <p:nvPr/>
        </p:nvSpPr>
        <p:spPr>
          <a:xfrm>
            <a:off x="2792611" y="226731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83964-8C71-D347-F0CA-2C55A6DEE0F1}"/>
              </a:ext>
            </a:extLst>
          </p:cNvPr>
          <p:cNvSpPr txBox="1"/>
          <p:nvPr/>
        </p:nvSpPr>
        <p:spPr>
          <a:xfrm>
            <a:off x="2919611" y="30873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0FC92-C5E5-084C-E6C5-4225BEA2DE63}"/>
              </a:ext>
            </a:extLst>
          </p:cNvPr>
          <p:cNvSpPr txBox="1"/>
          <p:nvPr/>
        </p:nvSpPr>
        <p:spPr>
          <a:xfrm>
            <a:off x="2843411" y="40930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2664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CB3-87E2-449E-BE7B-5BD4DA4B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512" y="1604797"/>
            <a:ext cx="6847115" cy="67128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FastQC</a:t>
            </a:r>
            <a:r>
              <a:rPr lang="en-IN" dirty="0"/>
              <a:t> gives us the picture of where or which sequences are bad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6DEA35-2E14-44E1-8C29-CF589BAD144B}"/>
              </a:ext>
            </a:extLst>
          </p:cNvPr>
          <p:cNvSpPr txBox="1">
            <a:spLocks/>
          </p:cNvSpPr>
          <p:nvPr/>
        </p:nvSpPr>
        <p:spPr>
          <a:xfrm>
            <a:off x="983510" y="4448671"/>
            <a:ext cx="6847115" cy="67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N" b="1" dirty="0">
                <a:solidFill>
                  <a:srgbClr val="0066FF"/>
                </a:solidFill>
              </a:rPr>
              <a:t>Next Question: How to actually trim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B84128-D36E-4ADF-ADED-C2B9C19916CE}"/>
              </a:ext>
            </a:extLst>
          </p:cNvPr>
          <p:cNvSpPr txBox="1">
            <a:spLocks/>
          </p:cNvSpPr>
          <p:nvPr/>
        </p:nvSpPr>
        <p:spPr>
          <a:xfrm>
            <a:off x="983510" y="2691091"/>
            <a:ext cx="6847115" cy="987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N" dirty="0"/>
              <a:t>But it does not do any trimming or quality filtering</a:t>
            </a:r>
          </a:p>
        </p:txBody>
      </p:sp>
    </p:spTree>
    <p:extLst>
      <p:ext uri="{BB962C8B-B14F-4D97-AF65-F5344CB8AC3E}">
        <p14:creationId xmlns:p14="http://schemas.microsoft.com/office/powerpoint/2010/main" val="1165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9E39-86A7-4763-906C-D8580B11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Trimmomatic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2056-F504-4B48-A5E9-E6EB8F574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6976"/>
            <a:ext cx="7772401" cy="929535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Perform actual quality filtering of Illumina sequence data</a:t>
            </a:r>
          </a:p>
          <a:p>
            <a:r>
              <a:rPr lang="en-IE" sz="2800" dirty="0">
                <a:hlinkClick r:id="rId2"/>
              </a:rPr>
              <a:t>http://www.usadellab.org/cms/uploads/supplementary/Trimmomatic/TrimmomaticManual_V0.32.pdf</a:t>
            </a:r>
            <a:endParaRPr lang="en-IE" sz="2800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9C2EA-71E3-4A7A-929F-DE4C4124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201237"/>
            <a:ext cx="6794500" cy="4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2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151D-AAA3-48EE-93B0-FC748FBB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Trimmomatic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6BEE-EAE3-4A9F-990F-2DF838DC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fast multi-threaded command line tool that can be used to trim and crop Illumina (FASTQ) data as well as to trim adapters</a:t>
            </a:r>
          </a:p>
          <a:p>
            <a:r>
              <a:rPr lang="en-IE" dirty="0"/>
              <a:t>Works with both single end and paired end</a:t>
            </a:r>
          </a:p>
          <a:p>
            <a:r>
              <a:rPr lang="en-IE" dirty="0"/>
              <a:t>Functionalities</a:t>
            </a:r>
          </a:p>
          <a:p>
            <a:pPr lvl="1"/>
            <a:r>
              <a:rPr lang="en-IE" dirty="0"/>
              <a:t>Quality Trimming</a:t>
            </a:r>
          </a:p>
          <a:p>
            <a:pPr lvl="1"/>
            <a:r>
              <a:rPr lang="en-IE" dirty="0"/>
              <a:t>Removal of Technical Sequences</a:t>
            </a:r>
          </a:p>
        </p:txBody>
      </p:sp>
    </p:spTree>
    <p:extLst>
      <p:ext uri="{BB962C8B-B14F-4D97-AF65-F5344CB8AC3E}">
        <p14:creationId xmlns:p14="http://schemas.microsoft.com/office/powerpoint/2010/main" val="382638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B80EC0-AAB1-348D-478D-DDC85F73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3125"/>
            <a:ext cx="6847115" cy="671286"/>
          </a:xfrm>
        </p:spPr>
        <p:txBody>
          <a:bodyPr/>
          <a:lstStyle/>
          <a:p>
            <a:r>
              <a:rPr lang="en-IE" dirty="0"/>
              <a:t>Three ways of Quality Reduction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C69F9-1DFC-B151-8F43-8B42432A2DC1}"/>
              </a:ext>
            </a:extLst>
          </p:cNvPr>
          <p:cNvSpPr/>
          <p:nvPr/>
        </p:nvSpPr>
        <p:spPr>
          <a:xfrm>
            <a:off x="5126485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56817-D764-6713-4CA1-D2A670056D4B}"/>
              </a:ext>
            </a:extLst>
          </p:cNvPr>
          <p:cNvSpPr/>
          <p:nvPr/>
        </p:nvSpPr>
        <p:spPr>
          <a:xfrm>
            <a:off x="5172204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45F19-2B0D-256F-8295-978886E1392C}"/>
              </a:ext>
            </a:extLst>
          </p:cNvPr>
          <p:cNvSpPr/>
          <p:nvPr/>
        </p:nvSpPr>
        <p:spPr>
          <a:xfrm>
            <a:off x="5217923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6269A-1AA9-A0AC-F548-7AF9CA8FD1B3}"/>
              </a:ext>
            </a:extLst>
          </p:cNvPr>
          <p:cNvSpPr/>
          <p:nvPr/>
        </p:nvSpPr>
        <p:spPr>
          <a:xfrm>
            <a:off x="5263642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4D48D-E9FE-5279-CC55-C7E26DE05F69}"/>
              </a:ext>
            </a:extLst>
          </p:cNvPr>
          <p:cNvSpPr/>
          <p:nvPr/>
        </p:nvSpPr>
        <p:spPr>
          <a:xfrm>
            <a:off x="5309361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1246D-CB37-8569-0E37-544F80B68DA3}"/>
              </a:ext>
            </a:extLst>
          </p:cNvPr>
          <p:cNvSpPr/>
          <p:nvPr/>
        </p:nvSpPr>
        <p:spPr>
          <a:xfrm>
            <a:off x="5355080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C9161-49AC-9F2F-0B79-57853EADAF0D}"/>
              </a:ext>
            </a:extLst>
          </p:cNvPr>
          <p:cNvSpPr/>
          <p:nvPr/>
        </p:nvSpPr>
        <p:spPr>
          <a:xfrm>
            <a:off x="5400799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7AC4-D40E-2D0E-639A-6ADED04180AF}"/>
              </a:ext>
            </a:extLst>
          </p:cNvPr>
          <p:cNvSpPr/>
          <p:nvPr/>
        </p:nvSpPr>
        <p:spPr>
          <a:xfrm>
            <a:off x="5446518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D1D5F-65F4-5BAF-1865-E13781ED7167}"/>
              </a:ext>
            </a:extLst>
          </p:cNvPr>
          <p:cNvSpPr/>
          <p:nvPr/>
        </p:nvSpPr>
        <p:spPr>
          <a:xfrm>
            <a:off x="5492237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BAAAC7-0D43-2E12-AE21-AF5A4581AFA0}"/>
              </a:ext>
            </a:extLst>
          </p:cNvPr>
          <p:cNvSpPr/>
          <p:nvPr/>
        </p:nvSpPr>
        <p:spPr>
          <a:xfrm>
            <a:off x="4715014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78345-723F-62C6-C823-7AAF9755F45F}"/>
              </a:ext>
            </a:extLst>
          </p:cNvPr>
          <p:cNvSpPr/>
          <p:nvPr/>
        </p:nvSpPr>
        <p:spPr>
          <a:xfrm>
            <a:off x="4760733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A69FD-D626-83AE-C722-421E851AD258}"/>
              </a:ext>
            </a:extLst>
          </p:cNvPr>
          <p:cNvSpPr/>
          <p:nvPr/>
        </p:nvSpPr>
        <p:spPr>
          <a:xfrm>
            <a:off x="4806452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32CE3-55CE-8A68-4C57-215D0A3733B4}"/>
              </a:ext>
            </a:extLst>
          </p:cNvPr>
          <p:cNvSpPr/>
          <p:nvPr/>
        </p:nvSpPr>
        <p:spPr>
          <a:xfrm>
            <a:off x="4852171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2A3941-FEAA-D85D-9EF8-CFF45844DAB3}"/>
              </a:ext>
            </a:extLst>
          </p:cNvPr>
          <p:cNvSpPr/>
          <p:nvPr/>
        </p:nvSpPr>
        <p:spPr>
          <a:xfrm>
            <a:off x="4897890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EA7CE2-E8C9-BAF0-3F94-D91FBF5A47FB}"/>
              </a:ext>
            </a:extLst>
          </p:cNvPr>
          <p:cNvSpPr/>
          <p:nvPr/>
        </p:nvSpPr>
        <p:spPr>
          <a:xfrm>
            <a:off x="4943609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A8A7FE-83E1-198F-F391-BE696648BD63}"/>
              </a:ext>
            </a:extLst>
          </p:cNvPr>
          <p:cNvSpPr/>
          <p:nvPr/>
        </p:nvSpPr>
        <p:spPr>
          <a:xfrm>
            <a:off x="4989328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5C93-CA7B-D520-A28F-450E5B4142B5}"/>
              </a:ext>
            </a:extLst>
          </p:cNvPr>
          <p:cNvSpPr/>
          <p:nvPr/>
        </p:nvSpPr>
        <p:spPr>
          <a:xfrm>
            <a:off x="5035047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A9B076-ED5F-BE23-F754-9954ED3D4F09}"/>
              </a:ext>
            </a:extLst>
          </p:cNvPr>
          <p:cNvSpPr/>
          <p:nvPr/>
        </p:nvSpPr>
        <p:spPr>
          <a:xfrm>
            <a:off x="5080766" y="1929211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CAAC1E-0D81-A103-496D-169458593B0D}"/>
              </a:ext>
            </a:extLst>
          </p:cNvPr>
          <p:cNvSpPr/>
          <p:nvPr/>
        </p:nvSpPr>
        <p:spPr>
          <a:xfrm>
            <a:off x="4303543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7AC3C6-F9D7-5B1A-E820-D10EA4F8215A}"/>
              </a:ext>
            </a:extLst>
          </p:cNvPr>
          <p:cNvSpPr/>
          <p:nvPr/>
        </p:nvSpPr>
        <p:spPr>
          <a:xfrm>
            <a:off x="4349262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60471A-2F2A-22BF-C441-736F8671EE62}"/>
              </a:ext>
            </a:extLst>
          </p:cNvPr>
          <p:cNvSpPr/>
          <p:nvPr/>
        </p:nvSpPr>
        <p:spPr>
          <a:xfrm>
            <a:off x="4394981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D19304-81DE-BDE1-78B7-73251383095A}"/>
              </a:ext>
            </a:extLst>
          </p:cNvPr>
          <p:cNvSpPr/>
          <p:nvPr/>
        </p:nvSpPr>
        <p:spPr>
          <a:xfrm>
            <a:off x="4440700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473E58-E2E2-6A86-A7BD-5151A5C24F61}"/>
              </a:ext>
            </a:extLst>
          </p:cNvPr>
          <p:cNvSpPr/>
          <p:nvPr/>
        </p:nvSpPr>
        <p:spPr>
          <a:xfrm>
            <a:off x="4486419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083A54-51B8-0DCB-EB56-A34B76498F29}"/>
              </a:ext>
            </a:extLst>
          </p:cNvPr>
          <p:cNvSpPr/>
          <p:nvPr/>
        </p:nvSpPr>
        <p:spPr>
          <a:xfrm>
            <a:off x="4532138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D126B-D907-C95F-A3B2-C132F2A6E524}"/>
              </a:ext>
            </a:extLst>
          </p:cNvPr>
          <p:cNvSpPr/>
          <p:nvPr/>
        </p:nvSpPr>
        <p:spPr>
          <a:xfrm>
            <a:off x="4577857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322BA8-A4A5-4077-5A05-C8AD74A01F16}"/>
              </a:ext>
            </a:extLst>
          </p:cNvPr>
          <p:cNvSpPr/>
          <p:nvPr/>
        </p:nvSpPr>
        <p:spPr>
          <a:xfrm>
            <a:off x="4623576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1C5DF7-6493-F0DE-E7DE-EC1F91837344}"/>
              </a:ext>
            </a:extLst>
          </p:cNvPr>
          <p:cNvSpPr/>
          <p:nvPr/>
        </p:nvSpPr>
        <p:spPr>
          <a:xfrm>
            <a:off x="4669295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505E09-C459-E36B-23E6-ADC55FD8B96D}"/>
              </a:ext>
            </a:extLst>
          </p:cNvPr>
          <p:cNvSpPr/>
          <p:nvPr/>
        </p:nvSpPr>
        <p:spPr>
          <a:xfrm>
            <a:off x="3892072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7FC766-0393-A629-7797-0D93096C01F4}"/>
              </a:ext>
            </a:extLst>
          </p:cNvPr>
          <p:cNvSpPr/>
          <p:nvPr/>
        </p:nvSpPr>
        <p:spPr>
          <a:xfrm>
            <a:off x="3937791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81031F-8489-541B-1DCA-B71C7D6E2DDA}"/>
              </a:ext>
            </a:extLst>
          </p:cNvPr>
          <p:cNvSpPr/>
          <p:nvPr/>
        </p:nvSpPr>
        <p:spPr>
          <a:xfrm>
            <a:off x="3983510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D21823-D29B-5D5E-7A7C-BF0DD0779067}"/>
              </a:ext>
            </a:extLst>
          </p:cNvPr>
          <p:cNvSpPr/>
          <p:nvPr/>
        </p:nvSpPr>
        <p:spPr>
          <a:xfrm>
            <a:off x="4029229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BC9942-9273-09F6-EFAD-EEB90ADC35D1}"/>
              </a:ext>
            </a:extLst>
          </p:cNvPr>
          <p:cNvSpPr/>
          <p:nvPr/>
        </p:nvSpPr>
        <p:spPr>
          <a:xfrm>
            <a:off x="4074948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09E6EC-8AD7-17F4-E9DA-3F77A473BBD6}"/>
              </a:ext>
            </a:extLst>
          </p:cNvPr>
          <p:cNvSpPr/>
          <p:nvPr/>
        </p:nvSpPr>
        <p:spPr>
          <a:xfrm>
            <a:off x="4120667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984A78-60F0-7572-D2AB-0B0762BB3EBE}"/>
              </a:ext>
            </a:extLst>
          </p:cNvPr>
          <p:cNvSpPr/>
          <p:nvPr/>
        </p:nvSpPr>
        <p:spPr>
          <a:xfrm>
            <a:off x="4166386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43E9AF-33FF-A4B7-7CDB-B8B9272A3F60}"/>
              </a:ext>
            </a:extLst>
          </p:cNvPr>
          <p:cNvSpPr/>
          <p:nvPr/>
        </p:nvSpPr>
        <p:spPr>
          <a:xfrm>
            <a:off x="4212105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A2021A-FA63-D392-AEB8-E2FE5012A281}"/>
              </a:ext>
            </a:extLst>
          </p:cNvPr>
          <p:cNvSpPr/>
          <p:nvPr/>
        </p:nvSpPr>
        <p:spPr>
          <a:xfrm>
            <a:off x="4257824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A04CEC-4CE0-C6F3-07D3-5CFA2E3ABC62}"/>
              </a:ext>
            </a:extLst>
          </p:cNvPr>
          <p:cNvSpPr/>
          <p:nvPr/>
        </p:nvSpPr>
        <p:spPr>
          <a:xfrm>
            <a:off x="3480601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512E5-1108-627C-BD82-1D0E0E2AB377}"/>
              </a:ext>
            </a:extLst>
          </p:cNvPr>
          <p:cNvSpPr/>
          <p:nvPr/>
        </p:nvSpPr>
        <p:spPr>
          <a:xfrm>
            <a:off x="3526320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E911F3-DECB-CDB6-82E3-C090FF1DA9B9}"/>
              </a:ext>
            </a:extLst>
          </p:cNvPr>
          <p:cNvSpPr/>
          <p:nvPr/>
        </p:nvSpPr>
        <p:spPr>
          <a:xfrm>
            <a:off x="3572039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B8CD7-DCB5-6778-CF7A-631B768ECD85}"/>
              </a:ext>
            </a:extLst>
          </p:cNvPr>
          <p:cNvSpPr/>
          <p:nvPr/>
        </p:nvSpPr>
        <p:spPr>
          <a:xfrm>
            <a:off x="3617758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BFCF66-DFFF-6330-6579-56AE47772CC4}"/>
              </a:ext>
            </a:extLst>
          </p:cNvPr>
          <p:cNvSpPr/>
          <p:nvPr/>
        </p:nvSpPr>
        <p:spPr>
          <a:xfrm>
            <a:off x="3663477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329A4D-D4CD-46DF-7349-CA6B87D10055}"/>
              </a:ext>
            </a:extLst>
          </p:cNvPr>
          <p:cNvSpPr/>
          <p:nvPr/>
        </p:nvSpPr>
        <p:spPr>
          <a:xfrm>
            <a:off x="3709196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23172-2A16-E4DB-96D3-C75E0BD42E16}"/>
              </a:ext>
            </a:extLst>
          </p:cNvPr>
          <p:cNvSpPr/>
          <p:nvPr/>
        </p:nvSpPr>
        <p:spPr>
          <a:xfrm>
            <a:off x="3754915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32F13C-23DA-FDD4-F8A0-EEB00A70C659}"/>
              </a:ext>
            </a:extLst>
          </p:cNvPr>
          <p:cNvSpPr/>
          <p:nvPr/>
        </p:nvSpPr>
        <p:spPr>
          <a:xfrm>
            <a:off x="3800634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C523CD-CF58-072B-8522-3DBDF6433AF7}"/>
              </a:ext>
            </a:extLst>
          </p:cNvPr>
          <p:cNvSpPr/>
          <p:nvPr/>
        </p:nvSpPr>
        <p:spPr>
          <a:xfrm>
            <a:off x="3846353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A4CAA3-E31D-E7F1-6783-E4E9E4FFCF1C}"/>
              </a:ext>
            </a:extLst>
          </p:cNvPr>
          <p:cNvSpPr/>
          <p:nvPr/>
        </p:nvSpPr>
        <p:spPr>
          <a:xfrm>
            <a:off x="3069130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45FE7F-4535-2B08-6D51-8CFAAFEB2FC8}"/>
              </a:ext>
            </a:extLst>
          </p:cNvPr>
          <p:cNvSpPr/>
          <p:nvPr/>
        </p:nvSpPr>
        <p:spPr>
          <a:xfrm>
            <a:off x="3114849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A024B9-F7EB-CBEC-B6AA-060AF726055C}"/>
              </a:ext>
            </a:extLst>
          </p:cNvPr>
          <p:cNvSpPr/>
          <p:nvPr/>
        </p:nvSpPr>
        <p:spPr>
          <a:xfrm>
            <a:off x="3160568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DA2075-B7DD-2A80-F30A-6FECACADB579}"/>
              </a:ext>
            </a:extLst>
          </p:cNvPr>
          <p:cNvSpPr/>
          <p:nvPr/>
        </p:nvSpPr>
        <p:spPr>
          <a:xfrm>
            <a:off x="3206287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538F2E-C967-2A05-EE47-5FA545978001}"/>
              </a:ext>
            </a:extLst>
          </p:cNvPr>
          <p:cNvSpPr/>
          <p:nvPr/>
        </p:nvSpPr>
        <p:spPr>
          <a:xfrm>
            <a:off x="3252006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C58D43-CF42-DDD7-CACB-F45B5706F341}"/>
              </a:ext>
            </a:extLst>
          </p:cNvPr>
          <p:cNvSpPr/>
          <p:nvPr/>
        </p:nvSpPr>
        <p:spPr>
          <a:xfrm>
            <a:off x="3297725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FDBE18-2FDB-9C7A-1A28-E47378D4DC62}"/>
              </a:ext>
            </a:extLst>
          </p:cNvPr>
          <p:cNvSpPr/>
          <p:nvPr/>
        </p:nvSpPr>
        <p:spPr>
          <a:xfrm>
            <a:off x="3343444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4A906F-BA8E-FBCD-FB21-5310F51B510E}"/>
              </a:ext>
            </a:extLst>
          </p:cNvPr>
          <p:cNvSpPr/>
          <p:nvPr/>
        </p:nvSpPr>
        <p:spPr>
          <a:xfrm>
            <a:off x="3389163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E09258-F534-ADC4-5937-F6BB49F869D2}"/>
              </a:ext>
            </a:extLst>
          </p:cNvPr>
          <p:cNvSpPr/>
          <p:nvPr/>
        </p:nvSpPr>
        <p:spPr>
          <a:xfrm>
            <a:off x="3434882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70AAA6-BAEC-CAC7-713C-946DAB8D63A5}"/>
              </a:ext>
            </a:extLst>
          </p:cNvPr>
          <p:cNvSpPr/>
          <p:nvPr/>
        </p:nvSpPr>
        <p:spPr>
          <a:xfrm>
            <a:off x="2657659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37B1071-F34F-B5D4-A19B-35191A731503}"/>
              </a:ext>
            </a:extLst>
          </p:cNvPr>
          <p:cNvSpPr/>
          <p:nvPr/>
        </p:nvSpPr>
        <p:spPr>
          <a:xfrm>
            <a:off x="2703378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5A10B-C779-8F93-7809-2DD77E451BEC}"/>
              </a:ext>
            </a:extLst>
          </p:cNvPr>
          <p:cNvSpPr/>
          <p:nvPr/>
        </p:nvSpPr>
        <p:spPr>
          <a:xfrm>
            <a:off x="2749097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4D764B-5E9F-BB17-D956-EB1635BF63C2}"/>
              </a:ext>
            </a:extLst>
          </p:cNvPr>
          <p:cNvSpPr/>
          <p:nvPr/>
        </p:nvSpPr>
        <p:spPr>
          <a:xfrm>
            <a:off x="2794816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3DCEAA-9C55-042F-34C3-C98FC4C06A99}"/>
              </a:ext>
            </a:extLst>
          </p:cNvPr>
          <p:cNvSpPr/>
          <p:nvPr/>
        </p:nvSpPr>
        <p:spPr>
          <a:xfrm>
            <a:off x="2840535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279897-E479-69DA-45E6-C0B38F76043D}"/>
              </a:ext>
            </a:extLst>
          </p:cNvPr>
          <p:cNvSpPr/>
          <p:nvPr/>
        </p:nvSpPr>
        <p:spPr>
          <a:xfrm>
            <a:off x="2886254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9D21-9DCF-1981-0A06-48932077C7A0}"/>
              </a:ext>
            </a:extLst>
          </p:cNvPr>
          <p:cNvSpPr/>
          <p:nvPr/>
        </p:nvSpPr>
        <p:spPr>
          <a:xfrm>
            <a:off x="2931973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BFEAAD-A20B-7AAC-F236-370A67E86F47}"/>
              </a:ext>
            </a:extLst>
          </p:cNvPr>
          <p:cNvSpPr/>
          <p:nvPr/>
        </p:nvSpPr>
        <p:spPr>
          <a:xfrm>
            <a:off x="2977692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2C3EA8-36FE-3BB7-9A22-AC3AC3C191BB}"/>
              </a:ext>
            </a:extLst>
          </p:cNvPr>
          <p:cNvSpPr/>
          <p:nvPr/>
        </p:nvSpPr>
        <p:spPr>
          <a:xfrm>
            <a:off x="3023411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5936DB-A58A-D191-B278-FC7D1F31F54A}"/>
              </a:ext>
            </a:extLst>
          </p:cNvPr>
          <p:cNvSpPr/>
          <p:nvPr/>
        </p:nvSpPr>
        <p:spPr>
          <a:xfrm>
            <a:off x="2246188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56D10C-200D-053F-608E-306C5155CCAF}"/>
              </a:ext>
            </a:extLst>
          </p:cNvPr>
          <p:cNvSpPr/>
          <p:nvPr/>
        </p:nvSpPr>
        <p:spPr>
          <a:xfrm>
            <a:off x="2291907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0381DF-F5E4-4373-C432-D446E3800440}"/>
              </a:ext>
            </a:extLst>
          </p:cNvPr>
          <p:cNvSpPr/>
          <p:nvPr/>
        </p:nvSpPr>
        <p:spPr>
          <a:xfrm>
            <a:off x="2337626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7E74A9E-9EBF-9916-A437-B16BB26D8F4D}"/>
              </a:ext>
            </a:extLst>
          </p:cNvPr>
          <p:cNvSpPr/>
          <p:nvPr/>
        </p:nvSpPr>
        <p:spPr>
          <a:xfrm>
            <a:off x="2383345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F3A0BC-243C-67D9-A24A-ED9B05B34832}"/>
              </a:ext>
            </a:extLst>
          </p:cNvPr>
          <p:cNvSpPr/>
          <p:nvPr/>
        </p:nvSpPr>
        <p:spPr>
          <a:xfrm>
            <a:off x="2429064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1EA64A-C007-5F21-5377-42B3B581C0C7}"/>
              </a:ext>
            </a:extLst>
          </p:cNvPr>
          <p:cNvSpPr/>
          <p:nvPr/>
        </p:nvSpPr>
        <p:spPr>
          <a:xfrm>
            <a:off x="2474783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E3320F3-BAC3-D3A2-EE42-47DBFFBCCB7C}"/>
              </a:ext>
            </a:extLst>
          </p:cNvPr>
          <p:cNvSpPr/>
          <p:nvPr/>
        </p:nvSpPr>
        <p:spPr>
          <a:xfrm>
            <a:off x="2520502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406C11-BDCA-FDD5-30DC-37E808E3382E}"/>
              </a:ext>
            </a:extLst>
          </p:cNvPr>
          <p:cNvSpPr/>
          <p:nvPr/>
        </p:nvSpPr>
        <p:spPr>
          <a:xfrm>
            <a:off x="2566221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CFBF3B-D485-9CF3-9793-967010686786}"/>
              </a:ext>
            </a:extLst>
          </p:cNvPr>
          <p:cNvSpPr/>
          <p:nvPr/>
        </p:nvSpPr>
        <p:spPr>
          <a:xfrm>
            <a:off x="2611940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D3FE25-F93F-D3BC-DDAF-C17C1CFEF3EA}"/>
              </a:ext>
            </a:extLst>
          </p:cNvPr>
          <p:cNvSpPr/>
          <p:nvPr/>
        </p:nvSpPr>
        <p:spPr>
          <a:xfrm>
            <a:off x="1834717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FFBA5A0-8113-B54E-ACBB-EA1BEE59BB38}"/>
              </a:ext>
            </a:extLst>
          </p:cNvPr>
          <p:cNvSpPr/>
          <p:nvPr/>
        </p:nvSpPr>
        <p:spPr>
          <a:xfrm>
            <a:off x="1880436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7A2C21-0535-AE2B-2E6B-AA0C175CA4C0}"/>
              </a:ext>
            </a:extLst>
          </p:cNvPr>
          <p:cNvSpPr/>
          <p:nvPr/>
        </p:nvSpPr>
        <p:spPr>
          <a:xfrm>
            <a:off x="1926155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D69CA6-B344-770C-FDB7-6CF0C845EACC}"/>
              </a:ext>
            </a:extLst>
          </p:cNvPr>
          <p:cNvSpPr/>
          <p:nvPr/>
        </p:nvSpPr>
        <p:spPr>
          <a:xfrm>
            <a:off x="1971874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B09E58E-5DD9-A0F3-BC6E-3330DB7C5C6C}"/>
              </a:ext>
            </a:extLst>
          </p:cNvPr>
          <p:cNvSpPr/>
          <p:nvPr/>
        </p:nvSpPr>
        <p:spPr>
          <a:xfrm>
            <a:off x="2017593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A2903F-E4BE-7D95-11F2-56AA4A9FC011}"/>
              </a:ext>
            </a:extLst>
          </p:cNvPr>
          <p:cNvSpPr/>
          <p:nvPr/>
        </p:nvSpPr>
        <p:spPr>
          <a:xfrm>
            <a:off x="2063312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A75DEF-679C-29FA-9B97-466098A07EBF}"/>
              </a:ext>
            </a:extLst>
          </p:cNvPr>
          <p:cNvSpPr/>
          <p:nvPr/>
        </p:nvSpPr>
        <p:spPr>
          <a:xfrm>
            <a:off x="2109031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BA02EE-64EB-E558-DD72-18985565B34D}"/>
              </a:ext>
            </a:extLst>
          </p:cNvPr>
          <p:cNvSpPr/>
          <p:nvPr/>
        </p:nvSpPr>
        <p:spPr>
          <a:xfrm>
            <a:off x="2154750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1C2505-1779-FCCD-2D43-542F87A0A384}"/>
              </a:ext>
            </a:extLst>
          </p:cNvPr>
          <p:cNvSpPr/>
          <p:nvPr/>
        </p:nvSpPr>
        <p:spPr>
          <a:xfrm>
            <a:off x="2200469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169FC7-09EE-9DF1-4040-76A525373089}"/>
              </a:ext>
            </a:extLst>
          </p:cNvPr>
          <p:cNvSpPr/>
          <p:nvPr/>
        </p:nvSpPr>
        <p:spPr>
          <a:xfrm>
            <a:off x="1423246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69383A8-D0AB-C84C-C015-651679FC5A11}"/>
              </a:ext>
            </a:extLst>
          </p:cNvPr>
          <p:cNvSpPr/>
          <p:nvPr/>
        </p:nvSpPr>
        <p:spPr>
          <a:xfrm>
            <a:off x="1468965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17478F-122B-5FD4-05CE-4E131BFB7CD8}"/>
              </a:ext>
            </a:extLst>
          </p:cNvPr>
          <p:cNvSpPr/>
          <p:nvPr/>
        </p:nvSpPr>
        <p:spPr>
          <a:xfrm>
            <a:off x="1514684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FC5489-1BE4-BBA5-7688-F2643C1E3D0F}"/>
              </a:ext>
            </a:extLst>
          </p:cNvPr>
          <p:cNvSpPr/>
          <p:nvPr/>
        </p:nvSpPr>
        <p:spPr>
          <a:xfrm>
            <a:off x="1560403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E7C2C5-FD65-9A5F-F798-26723DFF05E3}"/>
              </a:ext>
            </a:extLst>
          </p:cNvPr>
          <p:cNvSpPr/>
          <p:nvPr/>
        </p:nvSpPr>
        <p:spPr>
          <a:xfrm>
            <a:off x="1606122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53C410-1664-AD29-A5AC-CF80A21EF433}"/>
              </a:ext>
            </a:extLst>
          </p:cNvPr>
          <p:cNvSpPr/>
          <p:nvPr/>
        </p:nvSpPr>
        <p:spPr>
          <a:xfrm>
            <a:off x="1651841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6B4786C-2FFC-237A-5669-67F46758C500}"/>
              </a:ext>
            </a:extLst>
          </p:cNvPr>
          <p:cNvSpPr/>
          <p:nvPr/>
        </p:nvSpPr>
        <p:spPr>
          <a:xfrm>
            <a:off x="1697560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ACBF8BB-0060-DA64-D0E2-6D6169944250}"/>
              </a:ext>
            </a:extLst>
          </p:cNvPr>
          <p:cNvSpPr/>
          <p:nvPr/>
        </p:nvSpPr>
        <p:spPr>
          <a:xfrm>
            <a:off x="1743279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C93967B-8AE6-B9BD-36A1-892FD89097D3}"/>
              </a:ext>
            </a:extLst>
          </p:cNvPr>
          <p:cNvSpPr/>
          <p:nvPr/>
        </p:nvSpPr>
        <p:spPr>
          <a:xfrm>
            <a:off x="1788998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48D8C32-7CC1-FF57-331F-BC785E2ABEE0}"/>
              </a:ext>
            </a:extLst>
          </p:cNvPr>
          <p:cNvSpPr/>
          <p:nvPr/>
        </p:nvSpPr>
        <p:spPr>
          <a:xfrm>
            <a:off x="1011775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A39F1BE-29C3-60EF-6188-029927B34A67}"/>
              </a:ext>
            </a:extLst>
          </p:cNvPr>
          <p:cNvSpPr/>
          <p:nvPr/>
        </p:nvSpPr>
        <p:spPr>
          <a:xfrm>
            <a:off x="1057494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A842D6-6656-73C0-A3E2-8A30AA2E22B0}"/>
              </a:ext>
            </a:extLst>
          </p:cNvPr>
          <p:cNvSpPr/>
          <p:nvPr/>
        </p:nvSpPr>
        <p:spPr>
          <a:xfrm>
            <a:off x="1103213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3C306B-32AB-C626-D202-3DAB0B3B1656}"/>
              </a:ext>
            </a:extLst>
          </p:cNvPr>
          <p:cNvSpPr/>
          <p:nvPr/>
        </p:nvSpPr>
        <p:spPr>
          <a:xfrm>
            <a:off x="1148932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EA1389-7518-1F4C-2784-9936CF6372D7}"/>
              </a:ext>
            </a:extLst>
          </p:cNvPr>
          <p:cNvSpPr/>
          <p:nvPr/>
        </p:nvSpPr>
        <p:spPr>
          <a:xfrm>
            <a:off x="1194651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68AE130-6F8C-A0F2-C403-E3D7099F513C}"/>
              </a:ext>
            </a:extLst>
          </p:cNvPr>
          <p:cNvSpPr/>
          <p:nvPr/>
        </p:nvSpPr>
        <p:spPr>
          <a:xfrm>
            <a:off x="1240370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790F1FF-BB4F-E265-DD10-DDD1C60F5442}"/>
              </a:ext>
            </a:extLst>
          </p:cNvPr>
          <p:cNvSpPr/>
          <p:nvPr/>
        </p:nvSpPr>
        <p:spPr>
          <a:xfrm>
            <a:off x="1286089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4726872-81A1-B537-04B4-13891E7173B8}"/>
              </a:ext>
            </a:extLst>
          </p:cNvPr>
          <p:cNvSpPr/>
          <p:nvPr/>
        </p:nvSpPr>
        <p:spPr>
          <a:xfrm>
            <a:off x="1331808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518C31F-DE72-8581-E03B-0E2187D341A1}"/>
              </a:ext>
            </a:extLst>
          </p:cNvPr>
          <p:cNvSpPr/>
          <p:nvPr/>
        </p:nvSpPr>
        <p:spPr>
          <a:xfrm>
            <a:off x="1377527" y="1929211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4B78AC-644F-DC38-4C7C-C07B2FB381AB}"/>
              </a:ext>
            </a:extLst>
          </p:cNvPr>
          <p:cNvSpPr/>
          <p:nvPr/>
        </p:nvSpPr>
        <p:spPr>
          <a:xfrm>
            <a:off x="600304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30FC31-1E74-23B7-0DCE-89D90BCA0D86}"/>
              </a:ext>
            </a:extLst>
          </p:cNvPr>
          <p:cNvSpPr/>
          <p:nvPr/>
        </p:nvSpPr>
        <p:spPr>
          <a:xfrm>
            <a:off x="646023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4E2C296-41E8-09F7-7E23-67B3D1FC49EB}"/>
              </a:ext>
            </a:extLst>
          </p:cNvPr>
          <p:cNvSpPr/>
          <p:nvPr/>
        </p:nvSpPr>
        <p:spPr>
          <a:xfrm>
            <a:off x="691742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EA0A128-2274-127C-B182-5233217A005E}"/>
              </a:ext>
            </a:extLst>
          </p:cNvPr>
          <p:cNvSpPr/>
          <p:nvPr/>
        </p:nvSpPr>
        <p:spPr>
          <a:xfrm>
            <a:off x="737461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E19C50F-3E22-AAD7-E365-D26F4B722F99}"/>
              </a:ext>
            </a:extLst>
          </p:cNvPr>
          <p:cNvSpPr/>
          <p:nvPr/>
        </p:nvSpPr>
        <p:spPr>
          <a:xfrm>
            <a:off x="783180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A0AFC56-FD37-5BF8-D1BD-162F1D1CEF89}"/>
              </a:ext>
            </a:extLst>
          </p:cNvPr>
          <p:cNvSpPr/>
          <p:nvPr/>
        </p:nvSpPr>
        <p:spPr>
          <a:xfrm>
            <a:off x="828899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C7D8C3-5EF8-BC69-921E-7A006B71AD96}"/>
              </a:ext>
            </a:extLst>
          </p:cNvPr>
          <p:cNvSpPr/>
          <p:nvPr/>
        </p:nvSpPr>
        <p:spPr>
          <a:xfrm>
            <a:off x="874618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0BF661-E7D6-C3CB-31A4-0EE78D8BD59F}"/>
              </a:ext>
            </a:extLst>
          </p:cNvPr>
          <p:cNvSpPr/>
          <p:nvPr/>
        </p:nvSpPr>
        <p:spPr>
          <a:xfrm>
            <a:off x="920337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5AA0A99-A393-646F-41D2-F7A705FD2084}"/>
              </a:ext>
            </a:extLst>
          </p:cNvPr>
          <p:cNvSpPr/>
          <p:nvPr/>
        </p:nvSpPr>
        <p:spPr>
          <a:xfrm>
            <a:off x="966056" y="1929211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5755F24-8E4C-EFB3-B91E-177488DD82D0}"/>
              </a:ext>
            </a:extLst>
          </p:cNvPr>
          <p:cNvSpPr/>
          <p:nvPr/>
        </p:nvSpPr>
        <p:spPr>
          <a:xfrm>
            <a:off x="5149635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358B83B-1EA0-F64C-4C7D-6598BC06E513}"/>
              </a:ext>
            </a:extLst>
          </p:cNvPr>
          <p:cNvSpPr/>
          <p:nvPr/>
        </p:nvSpPr>
        <p:spPr>
          <a:xfrm>
            <a:off x="5195354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47826F0-46A8-9BEB-2882-665C8594598D}"/>
              </a:ext>
            </a:extLst>
          </p:cNvPr>
          <p:cNvSpPr/>
          <p:nvPr/>
        </p:nvSpPr>
        <p:spPr>
          <a:xfrm>
            <a:off x="5241073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324B266-602B-23DC-B002-4A67DFBDF97E}"/>
              </a:ext>
            </a:extLst>
          </p:cNvPr>
          <p:cNvSpPr/>
          <p:nvPr/>
        </p:nvSpPr>
        <p:spPr>
          <a:xfrm>
            <a:off x="5286792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6D1ED62-42C3-2749-F479-DC069FE608CE}"/>
              </a:ext>
            </a:extLst>
          </p:cNvPr>
          <p:cNvSpPr/>
          <p:nvPr/>
        </p:nvSpPr>
        <p:spPr>
          <a:xfrm>
            <a:off x="5332511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4F2C62F-671A-D2B3-2911-0F1E7F37E14E}"/>
              </a:ext>
            </a:extLst>
          </p:cNvPr>
          <p:cNvSpPr/>
          <p:nvPr/>
        </p:nvSpPr>
        <p:spPr>
          <a:xfrm>
            <a:off x="5378230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CAD63A8-F2D3-0DAD-5434-2BC297908D91}"/>
              </a:ext>
            </a:extLst>
          </p:cNvPr>
          <p:cNvSpPr/>
          <p:nvPr/>
        </p:nvSpPr>
        <p:spPr>
          <a:xfrm>
            <a:off x="5423949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9851E16-80D1-4E2E-B866-0708FFC160C3}"/>
              </a:ext>
            </a:extLst>
          </p:cNvPr>
          <p:cNvSpPr/>
          <p:nvPr/>
        </p:nvSpPr>
        <p:spPr>
          <a:xfrm>
            <a:off x="5469668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23859A1-1133-3351-7D44-DA3F886C9696}"/>
              </a:ext>
            </a:extLst>
          </p:cNvPr>
          <p:cNvSpPr/>
          <p:nvPr/>
        </p:nvSpPr>
        <p:spPr>
          <a:xfrm>
            <a:off x="5515387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6F3FF67-6532-9873-CD3C-81420640C69D}"/>
              </a:ext>
            </a:extLst>
          </p:cNvPr>
          <p:cNvSpPr/>
          <p:nvPr/>
        </p:nvSpPr>
        <p:spPr>
          <a:xfrm>
            <a:off x="4738164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61465E-98D8-25AF-2C64-125DC5749654}"/>
              </a:ext>
            </a:extLst>
          </p:cNvPr>
          <p:cNvSpPr/>
          <p:nvPr/>
        </p:nvSpPr>
        <p:spPr>
          <a:xfrm>
            <a:off x="4783883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8E341F-A808-D0A3-9FAD-E1C16FC3AAC9}"/>
              </a:ext>
            </a:extLst>
          </p:cNvPr>
          <p:cNvSpPr/>
          <p:nvPr/>
        </p:nvSpPr>
        <p:spPr>
          <a:xfrm>
            <a:off x="4829602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80DDE4-B063-ACB0-AF0F-1528FEB22A33}"/>
              </a:ext>
            </a:extLst>
          </p:cNvPr>
          <p:cNvSpPr/>
          <p:nvPr/>
        </p:nvSpPr>
        <p:spPr>
          <a:xfrm>
            <a:off x="4875321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1E4AFCC-DD8F-6989-22CC-330D991D93F4}"/>
              </a:ext>
            </a:extLst>
          </p:cNvPr>
          <p:cNvSpPr/>
          <p:nvPr/>
        </p:nvSpPr>
        <p:spPr>
          <a:xfrm>
            <a:off x="4921040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3EBD2D-D07B-E874-A18F-0B1324437ED2}"/>
              </a:ext>
            </a:extLst>
          </p:cNvPr>
          <p:cNvSpPr/>
          <p:nvPr/>
        </p:nvSpPr>
        <p:spPr>
          <a:xfrm>
            <a:off x="4966759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6E79C0B-71AF-BC9E-B2A3-F5673EA3F179}"/>
              </a:ext>
            </a:extLst>
          </p:cNvPr>
          <p:cNvSpPr/>
          <p:nvPr/>
        </p:nvSpPr>
        <p:spPr>
          <a:xfrm>
            <a:off x="5012478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36A2434-9A73-9FC1-02B4-69DDBBCC3479}"/>
              </a:ext>
            </a:extLst>
          </p:cNvPr>
          <p:cNvSpPr/>
          <p:nvPr/>
        </p:nvSpPr>
        <p:spPr>
          <a:xfrm>
            <a:off x="5058197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EA4F990-D6FB-4386-A84D-F257D9E55364}"/>
              </a:ext>
            </a:extLst>
          </p:cNvPr>
          <p:cNvSpPr/>
          <p:nvPr/>
        </p:nvSpPr>
        <p:spPr>
          <a:xfrm>
            <a:off x="5103916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BB34710-C52C-F9A3-3AE9-0EDD04857855}"/>
              </a:ext>
            </a:extLst>
          </p:cNvPr>
          <p:cNvSpPr/>
          <p:nvPr/>
        </p:nvSpPr>
        <p:spPr>
          <a:xfrm>
            <a:off x="4326693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356786A-EFF3-71D5-ED6F-5603BDA3E3DD}"/>
              </a:ext>
            </a:extLst>
          </p:cNvPr>
          <p:cNvSpPr/>
          <p:nvPr/>
        </p:nvSpPr>
        <p:spPr>
          <a:xfrm>
            <a:off x="4372412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9A6EB56-F49D-31D1-0763-83D5AB7594BB}"/>
              </a:ext>
            </a:extLst>
          </p:cNvPr>
          <p:cNvSpPr/>
          <p:nvPr/>
        </p:nvSpPr>
        <p:spPr>
          <a:xfrm>
            <a:off x="4418131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C92787D-E502-ACF3-FA7E-B02EED8DE8E5}"/>
              </a:ext>
            </a:extLst>
          </p:cNvPr>
          <p:cNvSpPr/>
          <p:nvPr/>
        </p:nvSpPr>
        <p:spPr>
          <a:xfrm>
            <a:off x="4463850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BD3E096-1A95-DED6-9216-9AE9387B64F7}"/>
              </a:ext>
            </a:extLst>
          </p:cNvPr>
          <p:cNvSpPr/>
          <p:nvPr/>
        </p:nvSpPr>
        <p:spPr>
          <a:xfrm>
            <a:off x="4509569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7589834-0783-542E-E246-EA114CF1E38D}"/>
              </a:ext>
            </a:extLst>
          </p:cNvPr>
          <p:cNvSpPr/>
          <p:nvPr/>
        </p:nvSpPr>
        <p:spPr>
          <a:xfrm>
            <a:off x="4555288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6BBB8B8-5333-BCC8-E8BA-69AC016D7D99}"/>
              </a:ext>
            </a:extLst>
          </p:cNvPr>
          <p:cNvSpPr/>
          <p:nvPr/>
        </p:nvSpPr>
        <p:spPr>
          <a:xfrm>
            <a:off x="4601007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1BB1F0-377A-0BFE-91DC-B460B06CF582}"/>
              </a:ext>
            </a:extLst>
          </p:cNvPr>
          <p:cNvSpPr/>
          <p:nvPr/>
        </p:nvSpPr>
        <p:spPr>
          <a:xfrm>
            <a:off x="4646726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BE92DDA-CBC0-6144-D3BB-7F6A43F89E28}"/>
              </a:ext>
            </a:extLst>
          </p:cNvPr>
          <p:cNvSpPr/>
          <p:nvPr/>
        </p:nvSpPr>
        <p:spPr>
          <a:xfrm>
            <a:off x="4692445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9675D5-809E-A2D1-9795-4EDA14A6D6CB}"/>
              </a:ext>
            </a:extLst>
          </p:cNvPr>
          <p:cNvSpPr/>
          <p:nvPr/>
        </p:nvSpPr>
        <p:spPr>
          <a:xfrm>
            <a:off x="3915222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99E85A5-4233-0D07-CF7B-13FB00A7B106}"/>
              </a:ext>
            </a:extLst>
          </p:cNvPr>
          <p:cNvSpPr/>
          <p:nvPr/>
        </p:nvSpPr>
        <p:spPr>
          <a:xfrm>
            <a:off x="3960941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21E26D3-73F4-BD45-86AA-993B14F64D77}"/>
              </a:ext>
            </a:extLst>
          </p:cNvPr>
          <p:cNvSpPr/>
          <p:nvPr/>
        </p:nvSpPr>
        <p:spPr>
          <a:xfrm>
            <a:off x="4006660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9E2ADCF-4A56-7AFE-9E0B-895E9A814342}"/>
              </a:ext>
            </a:extLst>
          </p:cNvPr>
          <p:cNvSpPr/>
          <p:nvPr/>
        </p:nvSpPr>
        <p:spPr>
          <a:xfrm>
            <a:off x="4052379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B501EB1-3D8E-5C7C-847E-C056AD0234AA}"/>
              </a:ext>
            </a:extLst>
          </p:cNvPr>
          <p:cNvSpPr/>
          <p:nvPr/>
        </p:nvSpPr>
        <p:spPr>
          <a:xfrm>
            <a:off x="4098098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9683E7E-85F1-2849-8F5B-956AEF0703DA}"/>
              </a:ext>
            </a:extLst>
          </p:cNvPr>
          <p:cNvSpPr/>
          <p:nvPr/>
        </p:nvSpPr>
        <p:spPr>
          <a:xfrm>
            <a:off x="4143817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A0C5F1-42D8-1B18-245A-A22832957FE5}"/>
              </a:ext>
            </a:extLst>
          </p:cNvPr>
          <p:cNvSpPr/>
          <p:nvPr/>
        </p:nvSpPr>
        <p:spPr>
          <a:xfrm>
            <a:off x="4189536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99429F-1878-77C5-3AE5-4F77AC1E46A5}"/>
              </a:ext>
            </a:extLst>
          </p:cNvPr>
          <p:cNvSpPr/>
          <p:nvPr/>
        </p:nvSpPr>
        <p:spPr>
          <a:xfrm>
            <a:off x="4235255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D5511B9-6382-C072-78C9-EB7506558CA6}"/>
              </a:ext>
            </a:extLst>
          </p:cNvPr>
          <p:cNvSpPr/>
          <p:nvPr/>
        </p:nvSpPr>
        <p:spPr>
          <a:xfrm>
            <a:off x="4280974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FFC2AA4-89EB-7798-08FC-F75BD84CC5D6}"/>
              </a:ext>
            </a:extLst>
          </p:cNvPr>
          <p:cNvSpPr/>
          <p:nvPr/>
        </p:nvSpPr>
        <p:spPr>
          <a:xfrm>
            <a:off x="3503751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B6C9C34-72AB-3FAF-53FC-930A49C0685A}"/>
              </a:ext>
            </a:extLst>
          </p:cNvPr>
          <p:cNvSpPr/>
          <p:nvPr/>
        </p:nvSpPr>
        <p:spPr>
          <a:xfrm>
            <a:off x="3549470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A492EA6-D00F-2FD5-E9CB-80864D8872F2}"/>
              </a:ext>
            </a:extLst>
          </p:cNvPr>
          <p:cNvSpPr/>
          <p:nvPr/>
        </p:nvSpPr>
        <p:spPr>
          <a:xfrm>
            <a:off x="3595189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74EBA3-0B44-9ACC-9EC3-C2E0542A1BCE}"/>
              </a:ext>
            </a:extLst>
          </p:cNvPr>
          <p:cNvSpPr/>
          <p:nvPr/>
        </p:nvSpPr>
        <p:spPr>
          <a:xfrm>
            <a:off x="3640908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0A39453-5C95-55F9-1241-E5317ED5CD10}"/>
              </a:ext>
            </a:extLst>
          </p:cNvPr>
          <p:cNvSpPr/>
          <p:nvPr/>
        </p:nvSpPr>
        <p:spPr>
          <a:xfrm>
            <a:off x="3686627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1B8E116-7132-69EF-6B46-697265BD50F7}"/>
              </a:ext>
            </a:extLst>
          </p:cNvPr>
          <p:cNvSpPr/>
          <p:nvPr/>
        </p:nvSpPr>
        <p:spPr>
          <a:xfrm>
            <a:off x="3732346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425E1C1-EABC-0AC9-9A1B-A83591C1C9BD}"/>
              </a:ext>
            </a:extLst>
          </p:cNvPr>
          <p:cNvSpPr/>
          <p:nvPr/>
        </p:nvSpPr>
        <p:spPr>
          <a:xfrm>
            <a:off x="3778065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40F3AA9-294E-DDB6-8C2B-633334F54F66}"/>
              </a:ext>
            </a:extLst>
          </p:cNvPr>
          <p:cNvSpPr/>
          <p:nvPr/>
        </p:nvSpPr>
        <p:spPr>
          <a:xfrm>
            <a:off x="3823784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549363-2489-B2F7-6C09-33CB2CEAC1E6}"/>
              </a:ext>
            </a:extLst>
          </p:cNvPr>
          <p:cNvSpPr/>
          <p:nvPr/>
        </p:nvSpPr>
        <p:spPr>
          <a:xfrm>
            <a:off x="3869503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23A582B-835A-EEAC-C9A2-C1DECAE4D6DF}"/>
              </a:ext>
            </a:extLst>
          </p:cNvPr>
          <p:cNvSpPr/>
          <p:nvPr/>
        </p:nvSpPr>
        <p:spPr>
          <a:xfrm>
            <a:off x="3092280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B0FEA65-17DD-842D-B112-4C679A05B0D4}"/>
              </a:ext>
            </a:extLst>
          </p:cNvPr>
          <p:cNvSpPr/>
          <p:nvPr/>
        </p:nvSpPr>
        <p:spPr>
          <a:xfrm>
            <a:off x="3137999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1C5A90-EFE9-CB57-BAAD-D89D56600BA9}"/>
              </a:ext>
            </a:extLst>
          </p:cNvPr>
          <p:cNvSpPr/>
          <p:nvPr/>
        </p:nvSpPr>
        <p:spPr>
          <a:xfrm>
            <a:off x="3183718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D5FD716-7A05-4E52-AFE3-3B5D34F7F775}"/>
              </a:ext>
            </a:extLst>
          </p:cNvPr>
          <p:cNvSpPr/>
          <p:nvPr/>
        </p:nvSpPr>
        <p:spPr>
          <a:xfrm>
            <a:off x="3229437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DB4A812-FBB4-0D32-15C0-5F40694DF6C8}"/>
              </a:ext>
            </a:extLst>
          </p:cNvPr>
          <p:cNvSpPr/>
          <p:nvPr/>
        </p:nvSpPr>
        <p:spPr>
          <a:xfrm>
            <a:off x="3275156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AFC9F60-6EAB-53EF-0114-E06C693E25A4}"/>
              </a:ext>
            </a:extLst>
          </p:cNvPr>
          <p:cNvSpPr/>
          <p:nvPr/>
        </p:nvSpPr>
        <p:spPr>
          <a:xfrm>
            <a:off x="3320875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C9ABFA4-81C8-1501-7906-078D43AD7C6C}"/>
              </a:ext>
            </a:extLst>
          </p:cNvPr>
          <p:cNvSpPr/>
          <p:nvPr/>
        </p:nvSpPr>
        <p:spPr>
          <a:xfrm>
            <a:off x="3366594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2D24F6A-40D2-C50B-24F9-DB706C94B603}"/>
              </a:ext>
            </a:extLst>
          </p:cNvPr>
          <p:cNvSpPr/>
          <p:nvPr/>
        </p:nvSpPr>
        <p:spPr>
          <a:xfrm>
            <a:off x="3412313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E61BC89-4C7E-ECCA-5A2C-B71CCF55AF8D}"/>
              </a:ext>
            </a:extLst>
          </p:cNvPr>
          <p:cNvSpPr/>
          <p:nvPr/>
        </p:nvSpPr>
        <p:spPr>
          <a:xfrm>
            <a:off x="3458032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9D64C75-1A10-AA34-D2A3-02D6A78F8A98}"/>
              </a:ext>
            </a:extLst>
          </p:cNvPr>
          <p:cNvSpPr/>
          <p:nvPr/>
        </p:nvSpPr>
        <p:spPr>
          <a:xfrm>
            <a:off x="2680809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24FFB89-E936-AAF2-F0C4-B10C50D69546}"/>
              </a:ext>
            </a:extLst>
          </p:cNvPr>
          <p:cNvSpPr/>
          <p:nvPr/>
        </p:nvSpPr>
        <p:spPr>
          <a:xfrm>
            <a:off x="2726528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0A145C4-4370-C92A-084E-CFBC20273E1B}"/>
              </a:ext>
            </a:extLst>
          </p:cNvPr>
          <p:cNvSpPr/>
          <p:nvPr/>
        </p:nvSpPr>
        <p:spPr>
          <a:xfrm>
            <a:off x="2772247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9AC45AD-8138-D551-9EB2-93AE1D4ABAB9}"/>
              </a:ext>
            </a:extLst>
          </p:cNvPr>
          <p:cNvSpPr/>
          <p:nvPr/>
        </p:nvSpPr>
        <p:spPr>
          <a:xfrm>
            <a:off x="2817966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0691A98-844B-059A-58B3-2E291F844F65}"/>
              </a:ext>
            </a:extLst>
          </p:cNvPr>
          <p:cNvSpPr/>
          <p:nvPr/>
        </p:nvSpPr>
        <p:spPr>
          <a:xfrm>
            <a:off x="2863685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414EEB1-644F-AAD2-02EA-15010ABA0B2D}"/>
              </a:ext>
            </a:extLst>
          </p:cNvPr>
          <p:cNvSpPr/>
          <p:nvPr/>
        </p:nvSpPr>
        <p:spPr>
          <a:xfrm>
            <a:off x="2909404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4350465-1AB4-9F6E-3CE2-D13D9B822310}"/>
              </a:ext>
            </a:extLst>
          </p:cNvPr>
          <p:cNvSpPr/>
          <p:nvPr/>
        </p:nvSpPr>
        <p:spPr>
          <a:xfrm>
            <a:off x="2955123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FFC2853-AFA5-FB72-F1B3-D2D6875F4BC2}"/>
              </a:ext>
            </a:extLst>
          </p:cNvPr>
          <p:cNvSpPr/>
          <p:nvPr/>
        </p:nvSpPr>
        <p:spPr>
          <a:xfrm>
            <a:off x="3000842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39F2CE8-1DD2-F278-272D-896D29D5FC95}"/>
              </a:ext>
            </a:extLst>
          </p:cNvPr>
          <p:cNvSpPr/>
          <p:nvPr/>
        </p:nvSpPr>
        <p:spPr>
          <a:xfrm>
            <a:off x="3046561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FD94D72-4A46-36A9-67EF-89BF38F6679F}"/>
              </a:ext>
            </a:extLst>
          </p:cNvPr>
          <p:cNvSpPr/>
          <p:nvPr/>
        </p:nvSpPr>
        <p:spPr>
          <a:xfrm>
            <a:off x="2269338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36DD7C0-B0AB-253E-DD48-86F282DA026D}"/>
              </a:ext>
            </a:extLst>
          </p:cNvPr>
          <p:cNvSpPr/>
          <p:nvPr/>
        </p:nvSpPr>
        <p:spPr>
          <a:xfrm>
            <a:off x="2315057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8509B28-DADD-52F1-9F53-31E5E050E2A5}"/>
              </a:ext>
            </a:extLst>
          </p:cNvPr>
          <p:cNvSpPr/>
          <p:nvPr/>
        </p:nvSpPr>
        <p:spPr>
          <a:xfrm>
            <a:off x="2360776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49AEF00-BDE3-40F9-034D-9DECA4ADDFDB}"/>
              </a:ext>
            </a:extLst>
          </p:cNvPr>
          <p:cNvSpPr/>
          <p:nvPr/>
        </p:nvSpPr>
        <p:spPr>
          <a:xfrm>
            <a:off x="2406495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F8385D5-8517-868A-7E61-D48C3FCC0934}"/>
              </a:ext>
            </a:extLst>
          </p:cNvPr>
          <p:cNvSpPr/>
          <p:nvPr/>
        </p:nvSpPr>
        <p:spPr>
          <a:xfrm>
            <a:off x="2452214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1E56ACB-E595-620D-7D20-7141F01AF108}"/>
              </a:ext>
            </a:extLst>
          </p:cNvPr>
          <p:cNvSpPr/>
          <p:nvPr/>
        </p:nvSpPr>
        <p:spPr>
          <a:xfrm>
            <a:off x="2497933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02A5E58-739B-E372-434A-3333E5519C3A}"/>
              </a:ext>
            </a:extLst>
          </p:cNvPr>
          <p:cNvSpPr/>
          <p:nvPr/>
        </p:nvSpPr>
        <p:spPr>
          <a:xfrm>
            <a:off x="2543652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9AA3739-028C-67FC-AD62-2AE6C90D0305}"/>
              </a:ext>
            </a:extLst>
          </p:cNvPr>
          <p:cNvSpPr/>
          <p:nvPr/>
        </p:nvSpPr>
        <p:spPr>
          <a:xfrm>
            <a:off x="2589371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E988A3-CCBB-B669-3A3F-0E7D4FC120DF}"/>
              </a:ext>
            </a:extLst>
          </p:cNvPr>
          <p:cNvSpPr/>
          <p:nvPr/>
        </p:nvSpPr>
        <p:spPr>
          <a:xfrm>
            <a:off x="2635090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85495CD-A9DF-EF33-50C7-861018A699F8}"/>
              </a:ext>
            </a:extLst>
          </p:cNvPr>
          <p:cNvSpPr/>
          <p:nvPr/>
        </p:nvSpPr>
        <p:spPr>
          <a:xfrm>
            <a:off x="1857867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E9F8B91-5EDF-33CE-50AC-8BA2F7C4F68A}"/>
              </a:ext>
            </a:extLst>
          </p:cNvPr>
          <p:cNvSpPr/>
          <p:nvPr/>
        </p:nvSpPr>
        <p:spPr>
          <a:xfrm>
            <a:off x="1903586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B8C66E2-98DC-3E1E-88D7-44158B9DD94F}"/>
              </a:ext>
            </a:extLst>
          </p:cNvPr>
          <p:cNvSpPr/>
          <p:nvPr/>
        </p:nvSpPr>
        <p:spPr>
          <a:xfrm>
            <a:off x="1949305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F88DA07-BBAB-8561-0A4E-C77B85946AD3}"/>
              </a:ext>
            </a:extLst>
          </p:cNvPr>
          <p:cNvSpPr/>
          <p:nvPr/>
        </p:nvSpPr>
        <p:spPr>
          <a:xfrm>
            <a:off x="1995024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C652CD0-462A-FCEF-0A8C-41C1711BB3A5}"/>
              </a:ext>
            </a:extLst>
          </p:cNvPr>
          <p:cNvSpPr/>
          <p:nvPr/>
        </p:nvSpPr>
        <p:spPr>
          <a:xfrm>
            <a:off x="2040743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B93C34E-89B3-6A4B-FB91-5BA8F6D48BAC}"/>
              </a:ext>
            </a:extLst>
          </p:cNvPr>
          <p:cNvSpPr/>
          <p:nvPr/>
        </p:nvSpPr>
        <p:spPr>
          <a:xfrm>
            <a:off x="2086462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803022-2EBB-F224-9F26-CD204D2318B6}"/>
              </a:ext>
            </a:extLst>
          </p:cNvPr>
          <p:cNvSpPr/>
          <p:nvPr/>
        </p:nvSpPr>
        <p:spPr>
          <a:xfrm>
            <a:off x="2132181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DFDC7C4-2D44-2095-2062-7487A7A2A508}"/>
              </a:ext>
            </a:extLst>
          </p:cNvPr>
          <p:cNvSpPr/>
          <p:nvPr/>
        </p:nvSpPr>
        <p:spPr>
          <a:xfrm>
            <a:off x="2177900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E4AA7A2-A2C3-D2D7-956A-48F3C094EA67}"/>
              </a:ext>
            </a:extLst>
          </p:cNvPr>
          <p:cNvSpPr/>
          <p:nvPr/>
        </p:nvSpPr>
        <p:spPr>
          <a:xfrm>
            <a:off x="2223619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04D796E-A8B6-592D-99AD-03BCF46E6610}"/>
              </a:ext>
            </a:extLst>
          </p:cNvPr>
          <p:cNvSpPr/>
          <p:nvPr/>
        </p:nvSpPr>
        <p:spPr>
          <a:xfrm>
            <a:off x="1446396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00E3849-80A7-27AB-C210-9D6F1E2CFFC7}"/>
              </a:ext>
            </a:extLst>
          </p:cNvPr>
          <p:cNvSpPr/>
          <p:nvPr/>
        </p:nvSpPr>
        <p:spPr>
          <a:xfrm>
            <a:off x="1492115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587CBE7-050E-E086-0206-7525B7CE3674}"/>
              </a:ext>
            </a:extLst>
          </p:cNvPr>
          <p:cNvSpPr/>
          <p:nvPr/>
        </p:nvSpPr>
        <p:spPr>
          <a:xfrm>
            <a:off x="1537834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B3C84D8-1C5A-1BDF-E28E-CB93AA9ABEA8}"/>
              </a:ext>
            </a:extLst>
          </p:cNvPr>
          <p:cNvSpPr/>
          <p:nvPr/>
        </p:nvSpPr>
        <p:spPr>
          <a:xfrm>
            <a:off x="1583553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5143183-CB27-9EEC-ABDA-1A45FFB5170E}"/>
              </a:ext>
            </a:extLst>
          </p:cNvPr>
          <p:cNvSpPr/>
          <p:nvPr/>
        </p:nvSpPr>
        <p:spPr>
          <a:xfrm>
            <a:off x="1629272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88547D1-66A8-2647-043C-4F628215F900}"/>
              </a:ext>
            </a:extLst>
          </p:cNvPr>
          <p:cNvSpPr/>
          <p:nvPr/>
        </p:nvSpPr>
        <p:spPr>
          <a:xfrm>
            <a:off x="1674991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DF2F80A-0EE6-3C33-9F24-74877ABF1906}"/>
              </a:ext>
            </a:extLst>
          </p:cNvPr>
          <p:cNvSpPr/>
          <p:nvPr/>
        </p:nvSpPr>
        <p:spPr>
          <a:xfrm>
            <a:off x="1720710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204B51C-DC52-6683-6757-FCB772790C08}"/>
              </a:ext>
            </a:extLst>
          </p:cNvPr>
          <p:cNvSpPr/>
          <p:nvPr/>
        </p:nvSpPr>
        <p:spPr>
          <a:xfrm>
            <a:off x="1766429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D57790E-BD96-79E3-21F5-7486D9893980}"/>
              </a:ext>
            </a:extLst>
          </p:cNvPr>
          <p:cNvSpPr/>
          <p:nvPr/>
        </p:nvSpPr>
        <p:spPr>
          <a:xfrm>
            <a:off x="1812148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458117E-FDAA-367F-599A-6DB754BD701E}"/>
              </a:ext>
            </a:extLst>
          </p:cNvPr>
          <p:cNvSpPr/>
          <p:nvPr/>
        </p:nvSpPr>
        <p:spPr>
          <a:xfrm>
            <a:off x="1034925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10BA168-D383-BA4E-E492-6AF17E8AB722}"/>
              </a:ext>
            </a:extLst>
          </p:cNvPr>
          <p:cNvSpPr/>
          <p:nvPr/>
        </p:nvSpPr>
        <p:spPr>
          <a:xfrm>
            <a:off x="1080644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CC85E8E-6EB4-530F-E104-AF219FF32A2E}"/>
              </a:ext>
            </a:extLst>
          </p:cNvPr>
          <p:cNvSpPr/>
          <p:nvPr/>
        </p:nvSpPr>
        <p:spPr>
          <a:xfrm>
            <a:off x="1126363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02ED48C-306C-731D-AD6B-B57D902A6C07}"/>
              </a:ext>
            </a:extLst>
          </p:cNvPr>
          <p:cNvSpPr/>
          <p:nvPr/>
        </p:nvSpPr>
        <p:spPr>
          <a:xfrm>
            <a:off x="1172082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C173E8D-29CE-C4A9-9FD8-8F3A0EB4B59D}"/>
              </a:ext>
            </a:extLst>
          </p:cNvPr>
          <p:cNvSpPr/>
          <p:nvPr/>
        </p:nvSpPr>
        <p:spPr>
          <a:xfrm>
            <a:off x="1217801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BF8E01B-2BBE-479B-7192-196B5B19CB7C}"/>
              </a:ext>
            </a:extLst>
          </p:cNvPr>
          <p:cNvSpPr/>
          <p:nvPr/>
        </p:nvSpPr>
        <p:spPr>
          <a:xfrm>
            <a:off x="1263520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B5D7947-405A-FDE4-5860-1C84D8E0AEFC}"/>
              </a:ext>
            </a:extLst>
          </p:cNvPr>
          <p:cNvSpPr/>
          <p:nvPr/>
        </p:nvSpPr>
        <p:spPr>
          <a:xfrm>
            <a:off x="1309239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D897C9A-C4C9-E490-66F4-9672A612B4B1}"/>
              </a:ext>
            </a:extLst>
          </p:cNvPr>
          <p:cNvSpPr/>
          <p:nvPr/>
        </p:nvSpPr>
        <p:spPr>
          <a:xfrm>
            <a:off x="1354958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B8AC801-9EFF-B2D3-B21A-2571C80F27A0}"/>
              </a:ext>
            </a:extLst>
          </p:cNvPr>
          <p:cNvSpPr/>
          <p:nvPr/>
        </p:nvSpPr>
        <p:spPr>
          <a:xfrm>
            <a:off x="1400677" y="4102282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6857A5B-421C-EEF9-DE43-002572F57427}"/>
              </a:ext>
            </a:extLst>
          </p:cNvPr>
          <p:cNvSpPr/>
          <p:nvPr/>
        </p:nvSpPr>
        <p:spPr>
          <a:xfrm>
            <a:off x="623454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52CA5AE-5272-5390-7215-CDDAE628356B}"/>
              </a:ext>
            </a:extLst>
          </p:cNvPr>
          <p:cNvSpPr/>
          <p:nvPr/>
        </p:nvSpPr>
        <p:spPr>
          <a:xfrm>
            <a:off x="669173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DB6CBB1-F7D2-9C57-4A69-10E2A5C2D7DE}"/>
              </a:ext>
            </a:extLst>
          </p:cNvPr>
          <p:cNvSpPr/>
          <p:nvPr/>
        </p:nvSpPr>
        <p:spPr>
          <a:xfrm>
            <a:off x="714892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FB6ABEF-981A-365C-B8D2-62CD52010BD1}"/>
              </a:ext>
            </a:extLst>
          </p:cNvPr>
          <p:cNvSpPr/>
          <p:nvPr/>
        </p:nvSpPr>
        <p:spPr>
          <a:xfrm>
            <a:off x="760611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E3B8105-DDDC-5553-82EB-8FF082893641}"/>
              </a:ext>
            </a:extLst>
          </p:cNvPr>
          <p:cNvSpPr/>
          <p:nvPr/>
        </p:nvSpPr>
        <p:spPr>
          <a:xfrm>
            <a:off x="806330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2C8E2D7-1463-E60D-CA7E-E248ABC23F15}"/>
              </a:ext>
            </a:extLst>
          </p:cNvPr>
          <p:cNvSpPr/>
          <p:nvPr/>
        </p:nvSpPr>
        <p:spPr>
          <a:xfrm>
            <a:off x="852049" y="4102282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7E75395-6B7B-AD47-9CDC-0505A58ECEE8}"/>
              </a:ext>
            </a:extLst>
          </p:cNvPr>
          <p:cNvSpPr/>
          <p:nvPr/>
        </p:nvSpPr>
        <p:spPr>
          <a:xfrm>
            <a:off x="897768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46CCCED-1735-EA71-48D8-65AA234BC7C8}"/>
              </a:ext>
            </a:extLst>
          </p:cNvPr>
          <p:cNvSpPr/>
          <p:nvPr/>
        </p:nvSpPr>
        <p:spPr>
          <a:xfrm>
            <a:off x="943487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738D85E-D10C-5D0D-7D15-AE1A6B0703EE}"/>
              </a:ext>
            </a:extLst>
          </p:cNvPr>
          <p:cNvSpPr/>
          <p:nvPr/>
        </p:nvSpPr>
        <p:spPr>
          <a:xfrm>
            <a:off x="989206" y="4102282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8F164-666E-A266-6F33-FD61DE6DBE17}"/>
              </a:ext>
            </a:extLst>
          </p:cNvPr>
          <p:cNvSpPr txBox="1"/>
          <p:nvPr/>
        </p:nvSpPr>
        <p:spPr>
          <a:xfrm>
            <a:off x="2258843" y="1540423"/>
            <a:ext cx="17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 Quality Drop</a:t>
            </a:r>
            <a:endParaRPr lang="en-IN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70875A3-DABE-9FE3-B7DC-578B5A87573E}"/>
              </a:ext>
            </a:extLst>
          </p:cNvPr>
          <p:cNvSpPr txBox="1"/>
          <p:nvPr/>
        </p:nvSpPr>
        <p:spPr>
          <a:xfrm>
            <a:off x="5370319" y="1609171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  <a:endParaRPr lang="en-IN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DF92FD6-DEC4-54EF-58C7-3DF44FFECE1F}"/>
              </a:ext>
            </a:extLst>
          </p:cNvPr>
          <p:cNvSpPr txBox="1"/>
          <p:nvPr/>
        </p:nvSpPr>
        <p:spPr>
          <a:xfrm>
            <a:off x="463039" y="1609171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  <a:endParaRPr lang="en-IN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302CA68-2A14-F1AB-505C-2A904C251564}"/>
              </a:ext>
            </a:extLst>
          </p:cNvPr>
          <p:cNvSpPr/>
          <p:nvPr/>
        </p:nvSpPr>
        <p:spPr>
          <a:xfrm>
            <a:off x="5126485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A5036EC-DCFC-382F-5E4D-3F44DADA9580}"/>
              </a:ext>
            </a:extLst>
          </p:cNvPr>
          <p:cNvSpPr/>
          <p:nvPr/>
        </p:nvSpPr>
        <p:spPr>
          <a:xfrm>
            <a:off x="5172204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11ECD9F-CD18-3593-4F8D-CA7D574CAF7D}"/>
              </a:ext>
            </a:extLst>
          </p:cNvPr>
          <p:cNvSpPr/>
          <p:nvPr/>
        </p:nvSpPr>
        <p:spPr>
          <a:xfrm>
            <a:off x="5217923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FD2B87D-C920-9695-BCA6-8B76E6793B15}"/>
              </a:ext>
            </a:extLst>
          </p:cNvPr>
          <p:cNvSpPr/>
          <p:nvPr/>
        </p:nvSpPr>
        <p:spPr>
          <a:xfrm>
            <a:off x="5263642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1A581CD-6391-0AA5-1C7A-C483472B603F}"/>
              </a:ext>
            </a:extLst>
          </p:cNvPr>
          <p:cNvSpPr/>
          <p:nvPr/>
        </p:nvSpPr>
        <p:spPr>
          <a:xfrm>
            <a:off x="5309361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676F362-CA29-9D3A-FFB2-BF09E9BC15C7}"/>
              </a:ext>
            </a:extLst>
          </p:cNvPr>
          <p:cNvSpPr/>
          <p:nvPr/>
        </p:nvSpPr>
        <p:spPr>
          <a:xfrm>
            <a:off x="5355080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2C915A8-6D6B-9AC0-FF67-3D2F1216FC58}"/>
              </a:ext>
            </a:extLst>
          </p:cNvPr>
          <p:cNvSpPr/>
          <p:nvPr/>
        </p:nvSpPr>
        <p:spPr>
          <a:xfrm>
            <a:off x="540079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79EB343-018C-7F05-F02A-90C8E6D6E51B}"/>
              </a:ext>
            </a:extLst>
          </p:cNvPr>
          <p:cNvSpPr/>
          <p:nvPr/>
        </p:nvSpPr>
        <p:spPr>
          <a:xfrm>
            <a:off x="544651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73D10FD-6FB7-316E-413C-BD1C233D1E8E}"/>
              </a:ext>
            </a:extLst>
          </p:cNvPr>
          <p:cNvSpPr/>
          <p:nvPr/>
        </p:nvSpPr>
        <p:spPr>
          <a:xfrm>
            <a:off x="549223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B0ED32D-A0E0-E984-1453-8951D38B86D7}"/>
              </a:ext>
            </a:extLst>
          </p:cNvPr>
          <p:cNvSpPr/>
          <p:nvPr/>
        </p:nvSpPr>
        <p:spPr>
          <a:xfrm>
            <a:off x="4715014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8BD9200-2CB4-91BF-6FF4-8A61F2D60D3A}"/>
              </a:ext>
            </a:extLst>
          </p:cNvPr>
          <p:cNvSpPr/>
          <p:nvPr/>
        </p:nvSpPr>
        <p:spPr>
          <a:xfrm>
            <a:off x="4760733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BF44D35-9AB2-FBD1-7466-BEEAA212923F}"/>
              </a:ext>
            </a:extLst>
          </p:cNvPr>
          <p:cNvSpPr/>
          <p:nvPr/>
        </p:nvSpPr>
        <p:spPr>
          <a:xfrm>
            <a:off x="4806452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5C6BA09-F27F-6F72-DB5A-6455524B29E2}"/>
              </a:ext>
            </a:extLst>
          </p:cNvPr>
          <p:cNvSpPr/>
          <p:nvPr/>
        </p:nvSpPr>
        <p:spPr>
          <a:xfrm>
            <a:off x="4852171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2DC9EAD-0D5B-0FCF-B6B6-DF5390AC7519}"/>
              </a:ext>
            </a:extLst>
          </p:cNvPr>
          <p:cNvSpPr/>
          <p:nvPr/>
        </p:nvSpPr>
        <p:spPr>
          <a:xfrm>
            <a:off x="4897890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4FAB2E8-5179-B631-5352-857B89778BA0}"/>
              </a:ext>
            </a:extLst>
          </p:cNvPr>
          <p:cNvSpPr/>
          <p:nvPr/>
        </p:nvSpPr>
        <p:spPr>
          <a:xfrm>
            <a:off x="494360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9CFDBBA-7801-096C-EA92-D90B8B841B51}"/>
              </a:ext>
            </a:extLst>
          </p:cNvPr>
          <p:cNvSpPr/>
          <p:nvPr/>
        </p:nvSpPr>
        <p:spPr>
          <a:xfrm>
            <a:off x="498932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D1903A7-467A-609D-8F41-B0B598AB9E51}"/>
              </a:ext>
            </a:extLst>
          </p:cNvPr>
          <p:cNvSpPr/>
          <p:nvPr/>
        </p:nvSpPr>
        <p:spPr>
          <a:xfrm>
            <a:off x="503504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ABE9521-E44A-AB27-7B65-0CA7B46F4EE8}"/>
              </a:ext>
            </a:extLst>
          </p:cNvPr>
          <p:cNvSpPr/>
          <p:nvPr/>
        </p:nvSpPr>
        <p:spPr>
          <a:xfrm>
            <a:off x="5080766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C77FEDD-F376-E8A7-68F3-4A0B27C463B2}"/>
              </a:ext>
            </a:extLst>
          </p:cNvPr>
          <p:cNvSpPr/>
          <p:nvPr/>
        </p:nvSpPr>
        <p:spPr>
          <a:xfrm>
            <a:off x="4303543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0AA60CF-23C1-5188-4A92-41B9748C2997}"/>
              </a:ext>
            </a:extLst>
          </p:cNvPr>
          <p:cNvSpPr/>
          <p:nvPr/>
        </p:nvSpPr>
        <p:spPr>
          <a:xfrm>
            <a:off x="4349262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FD7E0B4-EDEF-94E7-08B6-DCCFB73179C3}"/>
              </a:ext>
            </a:extLst>
          </p:cNvPr>
          <p:cNvSpPr/>
          <p:nvPr/>
        </p:nvSpPr>
        <p:spPr>
          <a:xfrm>
            <a:off x="4394981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44AA45E-D343-7E12-5A7D-B23D45B9267C}"/>
              </a:ext>
            </a:extLst>
          </p:cNvPr>
          <p:cNvSpPr/>
          <p:nvPr/>
        </p:nvSpPr>
        <p:spPr>
          <a:xfrm>
            <a:off x="4440700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C091B6B-61D0-1E65-CD63-F29B757C2F90}"/>
              </a:ext>
            </a:extLst>
          </p:cNvPr>
          <p:cNvSpPr/>
          <p:nvPr/>
        </p:nvSpPr>
        <p:spPr>
          <a:xfrm>
            <a:off x="448641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2FB9F50-9C0C-1FF3-65E6-2328708D825A}"/>
              </a:ext>
            </a:extLst>
          </p:cNvPr>
          <p:cNvSpPr/>
          <p:nvPr/>
        </p:nvSpPr>
        <p:spPr>
          <a:xfrm>
            <a:off x="453213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B807E851-E54C-29E5-DDAD-4C35037401C6}"/>
              </a:ext>
            </a:extLst>
          </p:cNvPr>
          <p:cNvSpPr/>
          <p:nvPr/>
        </p:nvSpPr>
        <p:spPr>
          <a:xfrm>
            <a:off x="457785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89B15BB-F0AC-A4DB-9F31-F45D7C3E965F}"/>
              </a:ext>
            </a:extLst>
          </p:cNvPr>
          <p:cNvSpPr/>
          <p:nvPr/>
        </p:nvSpPr>
        <p:spPr>
          <a:xfrm>
            <a:off x="4623576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744C5CA-4EB3-02A9-64BE-AFC0A7753C78}"/>
              </a:ext>
            </a:extLst>
          </p:cNvPr>
          <p:cNvSpPr/>
          <p:nvPr/>
        </p:nvSpPr>
        <p:spPr>
          <a:xfrm>
            <a:off x="4669295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12DD4A9-5BCD-17EB-1779-31542A6E31A0}"/>
              </a:ext>
            </a:extLst>
          </p:cNvPr>
          <p:cNvSpPr/>
          <p:nvPr/>
        </p:nvSpPr>
        <p:spPr>
          <a:xfrm>
            <a:off x="3892072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8EA11B7F-3F9D-1B05-93A3-1D61F654608D}"/>
              </a:ext>
            </a:extLst>
          </p:cNvPr>
          <p:cNvSpPr/>
          <p:nvPr/>
        </p:nvSpPr>
        <p:spPr>
          <a:xfrm>
            <a:off x="3937791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F7EBA2F-A08E-7EC0-56F6-E367E3CD17C0}"/>
              </a:ext>
            </a:extLst>
          </p:cNvPr>
          <p:cNvSpPr/>
          <p:nvPr/>
        </p:nvSpPr>
        <p:spPr>
          <a:xfrm>
            <a:off x="3983510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BDAB708-A391-AB74-F027-CF37C1AF9C3B}"/>
              </a:ext>
            </a:extLst>
          </p:cNvPr>
          <p:cNvSpPr/>
          <p:nvPr/>
        </p:nvSpPr>
        <p:spPr>
          <a:xfrm>
            <a:off x="402922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661C7E3-B62B-960E-CDFA-3E3915C04B30}"/>
              </a:ext>
            </a:extLst>
          </p:cNvPr>
          <p:cNvSpPr/>
          <p:nvPr/>
        </p:nvSpPr>
        <p:spPr>
          <a:xfrm>
            <a:off x="407494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AE62DF2-8E48-481C-596C-4DE5C38A534C}"/>
              </a:ext>
            </a:extLst>
          </p:cNvPr>
          <p:cNvSpPr/>
          <p:nvPr/>
        </p:nvSpPr>
        <p:spPr>
          <a:xfrm>
            <a:off x="412066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D606C92-86BF-E023-1E17-D256A96B82C5}"/>
              </a:ext>
            </a:extLst>
          </p:cNvPr>
          <p:cNvSpPr/>
          <p:nvPr/>
        </p:nvSpPr>
        <p:spPr>
          <a:xfrm>
            <a:off x="4166386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060CA50-081C-A529-499F-DA97B1D04685}"/>
              </a:ext>
            </a:extLst>
          </p:cNvPr>
          <p:cNvSpPr/>
          <p:nvPr/>
        </p:nvSpPr>
        <p:spPr>
          <a:xfrm>
            <a:off x="4212105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5B07CED4-6FAE-AAAF-A8D1-72DF59320620}"/>
              </a:ext>
            </a:extLst>
          </p:cNvPr>
          <p:cNvSpPr/>
          <p:nvPr/>
        </p:nvSpPr>
        <p:spPr>
          <a:xfrm>
            <a:off x="4257824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58C02A-C4A5-6F9E-B5F9-292E8CB3979D}"/>
              </a:ext>
            </a:extLst>
          </p:cNvPr>
          <p:cNvSpPr/>
          <p:nvPr/>
        </p:nvSpPr>
        <p:spPr>
          <a:xfrm>
            <a:off x="3480601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DEA9A8C-73C4-624B-B8A0-3BB920A72CFB}"/>
              </a:ext>
            </a:extLst>
          </p:cNvPr>
          <p:cNvSpPr/>
          <p:nvPr/>
        </p:nvSpPr>
        <p:spPr>
          <a:xfrm>
            <a:off x="3526320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877F7DB-3B1E-70C9-BADA-57D978D11F70}"/>
              </a:ext>
            </a:extLst>
          </p:cNvPr>
          <p:cNvSpPr/>
          <p:nvPr/>
        </p:nvSpPr>
        <p:spPr>
          <a:xfrm>
            <a:off x="357203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E063FDE-84CA-B19E-93FD-1E51C0D0E46C}"/>
              </a:ext>
            </a:extLst>
          </p:cNvPr>
          <p:cNvSpPr/>
          <p:nvPr/>
        </p:nvSpPr>
        <p:spPr>
          <a:xfrm>
            <a:off x="361775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998872D-5F23-4C70-57D5-ACA0425A744F}"/>
              </a:ext>
            </a:extLst>
          </p:cNvPr>
          <p:cNvSpPr/>
          <p:nvPr/>
        </p:nvSpPr>
        <p:spPr>
          <a:xfrm>
            <a:off x="366347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22EDDB7-8896-3913-594C-D08EEB28F697}"/>
              </a:ext>
            </a:extLst>
          </p:cNvPr>
          <p:cNvSpPr/>
          <p:nvPr/>
        </p:nvSpPr>
        <p:spPr>
          <a:xfrm>
            <a:off x="3709196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C4F2AE4-E2C0-54EC-CAFE-640CBC2416C4}"/>
              </a:ext>
            </a:extLst>
          </p:cNvPr>
          <p:cNvSpPr/>
          <p:nvPr/>
        </p:nvSpPr>
        <p:spPr>
          <a:xfrm>
            <a:off x="3754915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2E9FF846-E49D-D819-C850-9AAABCEC9C3F}"/>
              </a:ext>
            </a:extLst>
          </p:cNvPr>
          <p:cNvSpPr/>
          <p:nvPr/>
        </p:nvSpPr>
        <p:spPr>
          <a:xfrm>
            <a:off x="3800634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66ACEE2-DD77-1BC1-A6F9-006622736080}"/>
              </a:ext>
            </a:extLst>
          </p:cNvPr>
          <p:cNvSpPr/>
          <p:nvPr/>
        </p:nvSpPr>
        <p:spPr>
          <a:xfrm>
            <a:off x="3846353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D2629C6-F690-FD30-C887-BE1C5ECB911A}"/>
              </a:ext>
            </a:extLst>
          </p:cNvPr>
          <p:cNvSpPr/>
          <p:nvPr/>
        </p:nvSpPr>
        <p:spPr>
          <a:xfrm>
            <a:off x="3069130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EF9DCDB-0670-99DB-A0A6-8C9A8712326C}"/>
              </a:ext>
            </a:extLst>
          </p:cNvPr>
          <p:cNvSpPr/>
          <p:nvPr/>
        </p:nvSpPr>
        <p:spPr>
          <a:xfrm>
            <a:off x="311484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370A4B1C-6C59-A954-39C0-8FA342AEFE9A}"/>
              </a:ext>
            </a:extLst>
          </p:cNvPr>
          <p:cNvSpPr/>
          <p:nvPr/>
        </p:nvSpPr>
        <p:spPr>
          <a:xfrm>
            <a:off x="316056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6C54125-6488-9B50-DE18-48F78A8E456B}"/>
              </a:ext>
            </a:extLst>
          </p:cNvPr>
          <p:cNvSpPr/>
          <p:nvPr/>
        </p:nvSpPr>
        <p:spPr>
          <a:xfrm>
            <a:off x="320628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9F4BD07-2893-9482-0DA3-D7E29CB19B3F}"/>
              </a:ext>
            </a:extLst>
          </p:cNvPr>
          <p:cNvSpPr/>
          <p:nvPr/>
        </p:nvSpPr>
        <p:spPr>
          <a:xfrm>
            <a:off x="3252006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BEBF979-1395-EBF1-CCA0-94F66E35E956}"/>
              </a:ext>
            </a:extLst>
          </p:cNvPr>
          <p:cNvSpPr/>
          <p:nvPr/>
        </p:nvSpPr>
        <p:spPr>
          <a:xfrm>
            <a:off x="3297725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A7B6C7C-F223-BBDB-920A-FBC13B01877F}"/>
              </a:ext>
            </a:extLst>
          </p:cNvPr>
          <p:cNvSpPr/>
          <p:nvPr/>
        </p:nvSpPr>
        <p:spPr>
          <a:xfrm>
            <a:off x="3343444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9FA3A45-4352-7C89-A88C-48EFFFB5D349}"/>
              </a:ext>
            </a:extLst>
          </p:cNvPr>
          <p:cNvSpPr/>
          <p:nvPr/>
        </p:nvSpPr>
        <p:spPr>
          <a:xfrm>
            <a:off x="3389163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F5D94BF-A0D5-09C8-5624-0657EF6330A7}"/>
              </a:ext>
            </a:extLst>
          </p:cNvPr>
          <p:cNvSpPr/>
          <p:nvPr/>
        </p:nvSpPr>
        <p:spPr>
          <a:xfrm>
            <a:off x="3434882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F70A37D-91CE-5423-F609-5B4E351DD7DB}"/>
              </a:ext>
            </a:extLst>
          </p:cNvPr>
          <p:cNvSpPr/>
          <p:nvPr/>
        </p:nvSpPr>
        <p:spPr>
          <a:xfrm>
            <a:off x="265765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E654E67-615B-594D-0453-088E2EA8A242}"/>
              </a:ext>
            </a:extLst>
          </p:cNvPr>
          <p:cNvSpPr/>
          <p:nvPr/>
        </p:nvSpPr>
        <p:spPr>
          <a:xfrm>
            <a:off x="270337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E5229FB-0193-0654-2B89-6B76855F4D5A}"/>
              </a:ext>
            </a:extLst>
          </p:cNvPr>
          <p:cNvSpPr/>
          <p:nvPr/>
        </p:nvSpPr>
        <p:spPr>
          <a:xfrm>
            <a:off x="274909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5B64AFD-DB1B-38C0-6442-B73A8C28D4DE}"/>
              </a:ext>
            </a:extLst>
          </p:cNvPr>
          <p:cNvSpPr/>
          <p:nvPr/>
        </p:nvSpPr>
        <p:spPr>
          <a:xfrm>
            <a:off x="2794816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70E06ED-FF28-8F62-A73D-8B4DA5F5BB61}"/>
              </a:ext>
            </a:extLst>
          </p:cNvPr>
          <p:cNvSpPr/>
          <p:nvPr/>
        </p:nvSpPr>
        <p:spPr>
          <a:xfrm>
            <a:off x="2840535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98182C1-6683-CF04-889E-6B18A6E3F787}"/>
              </a:ext>
            </a:extLst>
          </p:cNvPr>
          <p:cNvSpPr/>
          <p:nvPr/>
        </p:nvSpPr>
        <p:spPr>
          <a:xfrm>
            <a:off x="2886254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94B65D8-ACFC-5D46-A7EE-57498344A1AB}"/>
              </a:ext>
            </a:extLst>
          </p:cNvPr>
          <p:cNvSpPr/>
          <p:nvPr/>
        </p:nvSpPr>
        <p:spPr>
          <a:xfrm>
            <a:off x="2931973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5A1E6FC-4D19-F51D-FBAE-436ECB72232E}"/>
              </a:ext>
            </a:extLst>
          </p:cNvPr>
          <p:cNvSpPr/>
          <p:nvPr/>
        </p:nvSpPr>
        <p:spPr>
          <a:xfrm>
            <a:off x="2977692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FA4CB25-2EB8-EEFE-2DC4-D843364E837C}"/>
              </a:ext>
            </a:extLst>
          </p:cNvPr>
          <p:cNvSpPr/>
          <p:nvPr/>
        </p:nvSpPr>
        <p:spPr>
          <a:xfrm>
            <a:off x="3023411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79CD4F52-1AFE-7D1B-CE69-0B1150B2E89F}"/>
              </a:ext>
            </a:extLst>
          </p:cNvPr>
          <p:cNvSpPr/>
          <p:nvPr/>
        </p:nvSpPr>
        <p:spPr>
          <a:xfrm>
            <a:off x="224618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435AD7F-0132-58CA-1F0C-A68B5C6DBA10}"/>
              </a:ext>
            </a:extLst>
          </p:cNvPr>
          <p:cNvSpPr/>
          <p:nvPr/>
        </p:nvSpPr>
        <p:spPr>
          <a:xfrm>
            <a:off x="229190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B6D5923-82AC-1705-35C4-F6D188212B5E}"/>
              </a:ext>
            </a:extLst>
          </p:cNvPr>
          <p:cNvSpPr/>
          <p:nvPr/>
        </p:nvSpPr>
        <p:spPr>
          <a:xfrm>
            <a:off x="2337626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D550AD5-9D54-350E-A7F7-9F631D845352}"/>
              </a:ext>
            </a:extLst>
          </p:cNvPr>
          <p:cNvSpPr/>
          <p:nvPr/>
        </p:nvSpPr>
        <p:spPr>
          <a:xfrm>
            <a:off x="2383345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ACA78B3B-9D48-7CAF-160A-E9D1D34598DB}"/>
              </a:ext>
            </a:extLst>
          </p:cNvPr>
          <p:cNvSpPr/>
          <p:nvPr/>
        </p:nvSpPr>
        <p:spPr>
          <a:xfrm>
            <a:off x="2429064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F9DE818-2768-0BE5-90CB-EC6EC09F12F9}"/>
              </a:ext>
            </a:extLst>
          </p:cNvPr>
          <p:cNvSpPr/>
          <p:nvPr/>
        </p:nvSpPr>
        <p:spPr>
          <a:xfrm>
            <a:off x="2474783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8BC8491-6DE7-8D06-D84D-7C39E7EFFF88}"/>
              </a:ext>
            </a:extLst>
          </p:cNvPr>
          <p:cNvSpPr/>
          <p:nvPr/>
        </p:nvSpPr>
        <p:spPr>
          <a:xfrm>
            <a:off x="2520502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5C05247-D0CC-39E1-2E4B-F49018636CB3}"/>
              </a:ext>
            </a:extLst>
          </p:cNvPr>
          <p:cNvSpPr/>
          <p:nvPr/>
        </p:nvSpPr>
        <p:spPr>
          <a:xfrm>
            <a:off x="2566221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F2C2543-FB95-9E04-F975-242AB9982C8B}"/>
              </a:ext>
            </a:extLst>
          </p:cNvPr>
          <p:cNvSpPr/>
          <p:nvPr/>
        </p:nvSpPr>
        <p:spPr>
          <a:xfrm>
            <a:off x="2611940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9271D64-C642-0FB9-C4A2-0113C8E527BB}"/>
              </a:ext>
            </a:extLst>
          </p:cNvPr>
          <p:cNvSpPr/>
          <p:nvPr/>
        </p:nvSpPr>
        <p:spPr>
          <a:xfrm>
            <a:off x="183471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71F465E-0A0D-16B1-CFB0-20DDC31D7A50}"/>
              </a:ext>
            </a:extLst>
          </p:cNvPr>
          <p:cNvSpPr/>
          <p:nvPr/>
        </p:nvSpPr>
        <p:spPr>
          <a:xfrm>
            <a:off x="1880436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B4241A4B-E557-FCEB-2F37-227CAD793423}"/>
              </a:ext>
            </a:extLst>
          </p:cNvPr>
          <p:cNvSpPr/>
          <p:nvPr/>
        </p:nvSpPr>
        <p:spPr>
          <a:xfrm>
            <a:off x="1926155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C9BF5F1-4F6A-BE75-4369-0D3D7B95E1D5}"/>
              </a:ext>
            </a:extLst>
          </p:cNvPr>
          <p:cNvSpPr/>
          <p:nvPr/>
        </p:nvSpPr>
        <p:spPr>
          <a:xfrm>
            <a:off x="1971874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6D32A54-8F11-5691-D0A0-16B85AF5C7AE}"/>
              </a:ext>
            </a:extLst>
          </p:cNvPr>
          <p:cNvSpPr/>
          <p:nvPr/>
        </p:nvSpPr>
        <p:spPr>
          <a:xfrm>
            <a:off x="2017593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5B31543-9C31-4907-D5F2-10771359D1B6}"/>
              </a:ext>
            </a:extLst>
          </p:cNvPr>
          <p:cNvSpPr/>
          <p:nvPr/>
        </p:nvSpPr>
        <p:spPr>
          <a:xfrm>
            <a:off x="2063312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30CAAC7-B3EE-E46F-8DE0-2DB66453237D}"/>
              </a:ext>
            </a:extLst>
          </p:cNvPr>
          <p:cNvSpPr/>
          <p:nvPr/>
        </p:nvSpPr>
        <p:spPr>
          <a:xfrm>
            <a:off x="2109031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8E33EAB-BF8F-D981-3EC2-2B1EDFB0EE98}"/>
              </a:ext>
            </a:extLst>
          </p:cNvPr>
          <p:cNvSpPr/>
          <p:nvPr/>
        </p:nvSpPr>
        <p:spPr>
          <a:xfrm>
            <a:off x="2154750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E2B6595-5B29-F574-42EB-7F92D3B2AE10}"/>
              </a:ext>
            </a:extLst>
          </p:cNvPr>
          <p:cNvSpPr/>
          <p:nvPr/>
        </p:nvSpPr>
        <p:spPr>
          <a:xfrm>
            <a:off x="220046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6C70BFD-3FCA-337E-5BE5-048189ACD793}"/>
              </a:ext>
            </a:extLst>
          </p:cNvPr>
          <p:cNvSpPr/>
          <p:nvPr/>
        </p:nvSpPr>
        <p:spPr>
          <a:xfrm>
            <a:off x="1423246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D27566F-8C0E-6A46-D35E-8B4CB2AB8FA2}"/>
              </a:ext>
            </a:extLst>
          </p:cNvPr>
          <p:cNvSpPr/>
          <p:nvPr/>
        </p:nvSpPr>
        <p:spPr>
          <a:xfrm>
            <a:off x="1468965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834CE34-DAD0-72A7-94D4-8B57C951CD0B}"/>
              </a:ext>
            </a:extLst>
          </p:cNvPr>
          <p:cNvSpPr/>
          <p:nvPr/>
        </p:nvSpPr>
        <p:spPr>
          <a:xfrm>
            <a:off x="1514684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6682C82-3A35-7A10-4BA7-CC6472050D06}"/>
              </a:ext>
            </a:extLst>
          </p:cNvPr>
          <p:cNvSpPr/>
          <p:nvPr/>
        </p:nvSpPr>
        <p:spPr>
          <a:xfrm>
            <a:off x="1560403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3007596-1D78-6259-1643-E5B7C9DB9A32}"/>
              </a:ext>
            </a:extLst>
          </p:cNvPr>
          <p:cNvSpPr/>
          <p:nvPr/>
        </p:nvSpPr>
        <p:spPr>
          <a:xfrm>
            <a:off x="1606122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E2769EA-29FD-26AC-517B-3D7DFDFF838A}"/>
              </a:ext>
            </a:extLst>
          </p:cNvPr>
          <p:cNvSpPr/>
          <p:nvPr/>
        </p:nvSpPr>
        <p:spPr>
          <a:xfrm>
            <a:off x="1651841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E8D09D4-A4E8-5BAB-B129-D28B235B357D}"/>
              </a:ext>
            </a:extLst>
          </p:cNvPr>
          <p:cNvSpPr/>
          <p:nvPr/>
        </p:nvSpPr>
        <p:spPr>
          <a:xfrm>
            <a:off x="1697560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387DFAA-5A51-7D84-1ABD-0F36E7C85231}"/>
              </a:ext>
            </a:extLst>
          </p:cNvPr>
          <p:cNvSpPr/>
          <p:nvPr/>
        </p:nvSpPr>
        <p:spPr>
          <a:xfrm>
            <a:off x="174327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63748EF-23E8-B125-3D3F-4662F8A6AC30}"/>
              </a:ext>
            </a:extLst>
          </p:cNvPr>
          <p:cNvSpPr/>
          <p:nvPr/>
        </p:nvSpPr>
        <p:spPr>
          <a:xfrm>
            <a:off x="178899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AEF731F-CD8E-2225-B77D-3E222B009086}"/>
              </a:ext>
            </a:extLst>
          </p:cNvPr>
          <p:cNvSpPr/>
          <p:nvPr/>
        </p:nvSpPr>
        <p:spPr>
          <a:xfrm>
            <a:off x="1011775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494F3960-D80B-00D5-3DA5-48574C20071E}"/>
              </a:ext>
            </a:extLst>
          </p:cNvPr>
          <p:cNvSpPr/>
          <p:nvPr/>
        </p:nvSpPr>
        <p:spPr>
          <a:xfrm>
            <a:off x="1057494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DC62909-532A-43D5-8C18-EB2A32C6BD50}"/>
              </a:ext>
            </a:extLst>
          </p:cNvPr>
          <p:cNvSpPr/>
          <p:nvPr/>
        </p:nvSpPr>
        <p:spPr>
          <a:xfrm>
            <a:off x="1103213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E545EDA-5A1C-983F-537D-2E28BA704592}"/>
              </a:ext>
            </a:extLst>
          </p:cNvPr>
          <p:cNvSpPr/>
          <p:nvPr/>
        </p:nvSpPr>
        <p:spPr>
          <a:xfrm>
            <a:off x="1148932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85CAA049-D2AE-AA7B-8B39-E3EC48F35F8C}"/>
              </a:ext>
            </a:extLst>
          </p:cNvPr>
          <p:cNvSpPr/>
          <p:nvPr/>
        </p:nvSpPr>
        <p:spPr>
          <a:xfrm>
            <a:off x="1194651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E3CC032-98E2-3646-CFBD-704403547845}"/>
              </a:ext>
            </a:extLst>
          </p:cNvPr>
          <p:cNvSpPr/>
          <p:nvPr/>
        </p:nvSpPr>
        <p:spPr>
          <a:xfrm>
            <a:off x="1240370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4EBB175-C264-9362-9B50-00CAADEFAA86}"/>
              </a:ext>
            </a:extLst>
          </p:cNvPr>
          <p:cNvSpPr/>
          <p:nvPr/>
        </p:nvSpPr>
        <p:spPr>
          <a:xfrm>
            <a:off x="1286089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3A1AEAC-1641-180D-EC21-04C59262F941}"/>
              </a:ext>
            </a:extLst>
          </p:cNvPr>
          <p:cNvSpPr/>
          <p:nvPr/>
        </p:nvSpPr>
        <p:spPr>
          <a:xfrm>
            <a:off x="1331808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683A83C-6B6E-A6B7-EE59-3A00D34290FE}"/>
              </a:ext>
            </a:extLst>
          </p:cNvPr>
          <p:cNvSpPr/>
          <p:nvPr/>
        </p:nvSpPr>
        <p:spPr>
          <a:xfrm>
            <a:off x="1377527" y="2601014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B3EEF1B7-7D05-DFB8-1CC5-D1504EE8B44B}"/>
              </a:ext>
            </a:extLst>
          </p:cNvPr>
          <p:cNvSpPr/>
          <p:nvPr/>
        </p:nvSpPr>
        <p:spPr>
          <a:xfrm>
            <a:off x="600304" y="2601014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B54A5AD-A0EF-29FE-9F62-DDA4F8EB7623}"/>
              </a:ext>
            </a:extLst>
          </p:cNvPr>
          <p:cNvSpPr/>
          <p:nvPr/>
        </p:nvSpPr>
        <p:spPr>
          <a:xfrm>
            <a:off x="646023" y="2601014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44BDD3F-3F9D-0C36-281D-B57431013DF7}"/>
              </a:ext>
            </a:extLst>
          </p:cNvPr>
          <p:cNvSpPr/>
          <p:nvPr/>
        </p:nvSpPr>
        <p:spPr>
          <a:xfrm>
            <a:off x="691742" y="2601014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2CB0E6F1-E080-3E0A-46D8-A77B86487BCF}"/>
              </a:ext>
            </a:extLst>
          </p:cNvPr>
          <p:cNvSpPr/>
          <p:nvPr/>
        </p:nvSpPr>
        <p:spPr>
          <a:xfrm>
            <a:off x="737461" y="2601014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72E073AB-8282-BB79-2DF7-FB950BACEF03}"/>
              </a:ext>
            </a:extLst>
          </p:cNvPr>
          <p:cNvSpPr/>
          <p:nvPr/>
        </p:nvSpPr>
        <p:spPr>
          <a:xfrm>
            <a:off x="783180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BC8BFDAF-B8C4-779E-F049-F788681EFD65}"/>
              </a:ext>
            </a:extLst>
          </p:cNvPr>
          <p:cNvSpPr/>
          <p:nvPr/>
        </p:nvSpPr>
        <p:spPr>
          <a:xfrm>
            <a:off x="828899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973998B-0DC7-4EB3-C443-4CF416456DD0}"/>
              </a:ext>
            </a:extLst>
          </p:cNvPr>
          <p:cNvSpPr/>
          <p:nvPr/>
        </p:nvSpPr>
        <p:spPr>
          <a:xfrm>
            <a:off x="874618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C096A4A5-F00A-7BCB-D3DE-B503A2863E43}"/>
              </a:ext>
            </a:extLst>
          </p:cNvPr>
          <p:cNvSpPr/>
          <p:nvPr/>
        </p:nvSpPr>
        <p:spPr>
          <a:xfrm>
            <a:off x="920337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D3D73FCC-A33B-7E24-9889-4C84F4518222}"/>
              </a:ext>
            </a:extLst>
          </p:cNvPr>
          <p:cNvSpPr/>
          <p:nvPr/>
        </p:nvSpPr>
        <p:spPr>
          <a:xfrm>
            <a:off x="966056" y="2601014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932763E-951B-3C92-1FEE-DA70844F8686}"/>
              </a:ext>
            </a:extLst>
          </p:cNvPr>
          <p:cNvSpPr txBox="1"/>
          <p:nvPr/>
        </p:nvSpPr>
        <p:spPr>
          <a:xfrm>
            <a:off x="5370319" y="2280974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  <a:endParaRPr lang="en-IN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FE2F29B-2CAB-180F-DF98-CB1BC11A0FE4}"/>
              </a:ext>
            </a:extLst>
          </p:cNvPr>
          <p:cNvSpPr txBox="1"/>
          <p:nvPr/>
        </p:nvSpPr>
        <p:spPr>
          <a:xfrm>
            <a:off x="463039" y="2280974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  <a:endParaRPr lang="en-IN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1A2D1EE3-8775-B040-58C3-290679BCDF7D}"/>
              </a:ext>
            </a:extLst>
          </p:cNvPr>
          <p:cNvSpPr txBox="1"/>
          <p:nvPr/>
        </p:nvSpPr>
        <p:spPr>
          <a:xfrm>
            <a:off x="2275375" y="2188932"/>
            <a:ext cx="17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 Quality Drop</a:t>
            </a:r>
            <a:endParaRPr lang="en-IN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4716BB4-2279-0887-0FBD-ACEDC2D3909C}"/>
              </a:ext>
            </a:extLst>
          </p:cNvPr>
          <p:cNvSpPr txBox="1"/>
          <p:nvPr/>
        </p:nvSpPr>
        <p:spPr>
          <a:xfrm>
            <a:off x="789058" y="1079821"/>
            <a:ext cx="1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Adapter</a:t>
            </a:r>
            <a:endParaRPr lang="en-IN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872F097A-5259-85BC-0870-1D1805A494A9}"/>
              </a:ext>
            </a:extLst>
          </p:cNvPr>
          <p:cNvSpPr txBox="1"/>
          <p:nvPr/>
        </p:nvSpPr>
        <p:spPr>
          <a:xfrm>
            <a:off x="3437829" y="1079821"/>
            <a:ext cx="190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Read/Sequence</a:t>
            </a:r>
            <a:endParaRPr lang="en-IN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4F70F30-BE1A-C694-99A0-5ACB16768F8F}"/>
              </a:ext>
            </a:extLst>
          </p:cNvPr>
          <p:cNvSpPr txBox="1"/>
          <p:nvPr/>
        </p:nvSpPr>
        <p:spPr>
          <a:xfrm>
            <a:off x="5377939" y="1079821"/>
            <a:ext cx="139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Drop</a:t>
            </a:r>
            <a:endParaRPr lang="en-IN" dirty="0"/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18D7BBEF-92EA-A895-9B0E-612CB207F529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988916" y="1379599"/>
            <a:ext cx="251369" cy="549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4C95549E-23D7-09A8-8077-B86DE7043E19}"/>
              </a:ext>
            </a:extLst>
          </p:cNvPr>
          <p:cNvCxnSpPr>
            <a:cxnSpLocks/>
          </p:cNvCxnSpPr>
          <p:nvPr/>
        </p:nvCxnSpPr>
        <p:spPr>
          <a:xfrm flipH="1">
            <a:off x="4440700" y="1375708"/>
            <a:ext cx="15076" cy="513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3A7801E7-66A3-2A53-3FF1-7440E0ED0FBC}"/>
              </a:ext>
            </a:extLst>
          </p:cNvPr>
          <p:cNvCxnSpPr>
            <a:cxnSpLocks/>
          </p:cNvCxnSpPr>
          <p:nvPr/>
        </p:nvCxnSpPr>
        <p:spPr>
          <a:xfrm flipH="1">
            <a:off x="5187525" y="1408782"/>
            <a:ext cx="327571" cy="48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840484D5-18C8-091F-B059-D0C8F2544007}"/>
              </a:ext>
            </a:extLst>
          </p:cNvPr>
          <p:cNvSpPr txBox="1"/>
          <p:nvPr/>
        </p:nvSpPr>
        <p:spPr>
          <a:xfrm>
            <a:off x="6633243" y="1767293"/>
            <a:ext cx="1783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Single End Trimming</a:t>
            </a:r>
            <a:endParaRPr lang="en-IN" sz="2600" dirty="0"/>
          </a:p>
        </p:txBody>
      </p:sp>
      <p:sp>
        <p:nvSpPr>
          <p:cNvPr id="350" name="Right Brace 349">
            <a:extLst>
              <a:ext uri="{FF2B5EF4-FFF2-40B4-BE49-F238E27FC236}">
                <a16:creationId xmlns:a16="http://schemas.microsoft.com/office/drawing/2014/main" id="{6C39739F-623C-ED46-2221-5C1774033CF9}"/>
              </a:ext>
            </a:extLst>
          </p:cNvPr>
          <p:cNvSpPr/>
          <p:nvPr/>
        </p:nvSpPr>
        <p:spPr>
          <a:xfrm>
            <a:off x="5889104" y="1768706"/>
            <a:ext cx="326874" cy="1070042"/>
          </a:xfrm>
          <a:prstGeom prst="rightBrace">
            <a:avLst>
              <a:gd name="adj1" fmla="val 380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6B91011-511D-1662-DF01-F41129815495}"/>
              </a:ext>
            </a:extLst>
          </p:cNvPr>
          <p:cNvSpPr txBox="1"/>
          <p:nvPr/>
        </p:nvSpPr>
        <p:spPr>
          <a:xfrm>
            <a:off x="5355370" y="3759359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  <a:endParaRPr lang="en-IN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83C06A9-FB1D-EE00-C1D9-E406B01F4D7E}"/>
              </a:ext>
            </a:extLst>
          </p:cNvPr>
          <p:cNvSpPr txBox="1"/>
          <p:nvPr/>
        </p:nvSpPr>
        <p:spPr>
          <a:xfrm>
            <a:off x="472067" y="3756117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  <a:endParaRPr lang="en-IN" dirty="0"/>
          </a:p>
        </p:txBody>
      </p:sp>
      <p:sp>
        <p:nvSpPr>
          <p:cNvPr id="353" name="Right Brace 352">
            <a:extLst>
              <a:ext uri="{FF2B5EF4-FFF2-40B4-BE49-F238E27FC236}">
                <a16:creationId xmlns:a16="http://schemas.microsoft.com/office/drawing/2014/main" id="{3BA00637-7FE5-E1FE-861A-99E36D78B738}"/>
              </a:ext>
            </a:extLst>
          </p:cNvPr>
          <p:cNvSpPr/>
          <p:nvPr/>
        </p:nvSpPr>
        <p:spPr>
          <a:xfrm>
            <a:off x="5947922" y="3733475"/>
            <a:ext cx="326874" cy="1070042"/>
          </a:xfrm>
          <a:prstGeom prst="rightBrace">
            <a:avLst>
              <a:gd name="adj1" fmla="val 380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8571CE3A-AFFD-DAE3-F487-895C6CA175E9}"/>
              </a:ext>
            </a:extLst>
          </p:cNvPr>
          <p:cNvSpPr txBox="1"/>
          <p:nvPr/>
        </p:nvSpPr>
        <p:spPr>
          <a:xfrm>
            <a:off x="6752054" y="3819403"/>
            <a:ext cx="1783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Double End Trimming</a:t>
            </a:r>
            <a:endParaRPr lang="en-IN" sz="26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6F51612-7986-7F11-57E7-7A2F5B9E4D13}"/>
              </a:ext>
            </a:extLst>
          </p:cNvPr>
          <p:cNvSpPr txBox="1"/>
          <p:nvPr/>
        </p:nvSpPr>
        <p:spPr>
          <a:xfrm>
            <a:off x="6251596" y="2581173"/>
            <a:ext cx="2815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Sliding Window based</a:t>
            </a:r>
            <a:endParaRPr lang="en-IN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8C8D933E-B4D1-1D08-FD99-2B460C29F0B0}"/>
              </a:ext>
            </a:extLst>
          </p:cNvPr>
          <p:cNvSpPr txBox="1"/>
          <p:nvPr/>
        </p:nvSpPr>
        <p:spPr>
          <a:xfrm>
            <a:off x="6274746" y="4682130"/>
            <a:ext cx="2815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Leading-Trailing based</a:t>
            </a:r>
            <a:endParaRPr lang="en-IN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551A1E3-79F3-F792-A213-98D2D860CA4C}"/>
              </a:ext>
            </a:extLst>
          </p:cNvPr>
          <p:cNvSpPr/>
          <p:nvPr/>
        </p:nvSpPr>
        <p:spPr>
          <a:xfrm>
            <a:off x="4867414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4729C872-50B8-EB45-2BF7-02CFEFB53746}"/>
              </a:ext>
            </a:extLst>
          </p:cNvPr>
          <p:cNvSpPr/>
          <p:nvPr/>
        </p:nvSpPr>
        <p:spPr>
          <a:xfrm>
            <a:off x="4913133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C33ABC8-7856-5C68-2C16-318D2D9F6132}"/>
              </a:ext>
            </a:extLst>
          </p:cNvPr>
          <p:cNvSpPr/>
          <p:nvPr/>
        </p:nvSpPr>
        <p:spPr>
          <a:xfrm>
            <a:off x="4958852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5B980242-5B6B-4164-BA50-F198FC13A075}"/>
              </a:ext>
            </a:extLst>
          </p:cNvPr>
          <p:cNvSpPr/>
          <p:nvPr/>
        </p:nvSpPr>
        <p:spPr>
          <a:xfrm>
            <a:off x="5004571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EFCBD34-DA60-BBAE-DCE1-5264DF841B7F}"/>
              </a:ext>
            </a:extLst>
          </p:cNvPr>
          <p:cNvSpPr/>
          <p:nvPr/>
        </p:nvSpPr>
        <p:spPr>
          <a:xfrm>
            <a:off x="5050290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4FE71F1D-C2C8-FA23-0754-B9FFC6362E7B}"/>
              </a:ext>
            </a:extLst>
          </p:cNvPr>
          <p:cNvSpPr/>
          <p:nvPr/>
        </p:nvSpPr>
        <p:spPr>
          <a:xfrm>
            <a:off x="5096009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A22DF684-B902-61A2-184D-BD0748DB2C7E}"/>
              </a:ext>
            </a:extLst>
          </p:cNvPr>
          <p:cNvSpPr/>
          <p:nvPr/>
        </p:nvSpPr>
        <p:spPr>
          <a:xfrm>
            <a:off x="5141728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0709F485-A937-E896-2EE1-365B9BE7BF65}"/>
              </a:ext>
            </a:extLst>
          </p:cNvPr>
          <p:cNvSpPr/>
          <p:nvPr/>
        </p:nvSpPr>
        <p:spPr>
          <a:xfrm>
            <a:off x="5187447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DE19D2E4-64F4-6A55-4504-E8A091DA4DD5}"/>
              </a:ext>
            </a:extLst>
          </p:cNvPr>
          <p:cNvSpPr/>
          <p:nvPr/>
        </p:nvSpPr>
        <p:spPr>
          <a:xfrm>
            <a:off x="4455943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54FA50F-AAE9-832A-7CCA-C116864E46A6}"/>
              </a:ext>
            </a:extLst>
          </p:cNvPr>
          <p:cNvSpPr/>
          <p:nvPr/>
        </p:nvSpPr>
        <p:spPr>
          <a:xfrm>
            <a:off x="4501662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42B2957-BBEE-141B-4471-3627ECAC6688}"/>
              </a:ext>
            </a:extLst>
          </p:cNvPr>
          <p:cNvSpPr/>
          <p:nvPr/>
        </p:nvSpPr>
        <p:spPr>
          <a:xfrm>
            <a:off x="4547381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C4FE082-ABCE-BF50-038F-22F23E1A928C}"/>
              </a:ext>
            </a:extLst>
          </p:cNvPr>
          <p:cNvSpPr/>
          <p:nvPr/>
        </p:nvSpPr>
        <p:spPr>
          <a:xfrm>
            <a:off x="4593100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E3D266D7-0372-6C81-B25F-0B641CB5E3AF}"/>
              </a:ext>
            </a:extLst>
          </p:cNvPr>
          <p:cNvSpPr/>
          <p:nvPr/>
        </p:nvSpPr>
        <p:spPr>
          <a:xfrm>
            <a:off x="4638819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5DBDB127-5771-8842-E877-3E93A9995C00}"/>
              </a:ext>
            </a:extLst>
          </p:cNvPr>
          <p:cNvSpPr/>
          <p:nvPr/>
        </p:nvSpPr>
        <p:spPr>
          <a:xfrm>
            <a:off x="4684538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E4B6F62B-42EF-B12B-07D3-CAFE39DD3C26}"/>
              </a:ext>
            </a:extLst>
          </p:cNvPr>
          <p:cNvSpPr/>
          <p:nvPr/>
        </p:nvSpPr>
        <p:spPr>
          <a:xfrm>
            <a:off x="4730257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5FABF410-A0CB-565B-7392-43CFCEB231C8}"/>
              </a:ext>
            </a:extLst>
          </p:cNvPr>
          <p:cNvSpPr/>
          <p:nvPr/>
        </p:nvSpPr>
        <p:spPr>
          <a:xfrm>
            <a:off x="4775976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E12EE31-F859-ABB6-5143-CA11AB5F83C5}"/>
              </a:ext>
            </a:extLst>
          </p:cNvPr>
          <p:cNvSpPr/>
          <p:nvPr/>
        </p:nvSpPr>
        <p:spPr>
          <a:xfrm>
            <a:off x="4821695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3B0641BE-A035-CFEB-A7F5-AA512BE87D56}"/>
              </a:ext>
            </a:extLst>
          </p:cNvPr>
          <p:cNvSpPr/>
          <p:nvPr/>
        </p:nvSpPr>
        <p:spPr>
          <a:xfrm>
            <a:off x="4044472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7A2F9D37-110E-7EFD-67DE-D6D31F2F97D0}"/>
              </a:ext>
            </a:extLst>
          </p:cNvPr>
          <p:cNvSpPr/>
          <p:nvPr/>
        </p:nvSpPr>
        <p:spPr>
          <a:xfrm>
            <a:off x="4090191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EDB098C2-EC51-1C8D-9A03-3BC5402B003B}"/>
              </a:ext>
            </a:extLst>
          </p:cNvPr>
          <p:cNvSpPr/>
          <p:nvPr/>
        </p:nvSpPr>
        <p:spPr>
          <a:xfrm>
            <a:off x="4135910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3C130027-CE05-FD1B-1A45-B40B67B83A23}"/>
              </a:ext>
            </a:extLst>
          </p:cNvPr>
          <p:cNvSpPr/>
          <p:nvPr/>
        </p:nvSpPr>
        <p:spPr>
          <a:xfrm>
            <a:off x="4181629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0841620-6D5A-2534-2E1B-5721B6228032}"/>
              </a:ext>
            </a:extLst>
          </p:cNvPr>
          <p:cNvSpPr/>
          <p:nvPr/>
        </p:nvSpPr>
        <p:spPr>
          <a:xfrm>
            <a:off x="4227348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503A254-4ED8-21C4-4B3D-8C3D7FC77300}"/>
              </a:ext>
            </a:extLst>
          </p:cNvPr>
          <p:cNvSpPr/>
          <p:nvPr/>
        </p:nvSpPr>
        <p:spPr>
          <a:xfrm>
            <a:off x="4273067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452EB69-026D-1F01-742A-58D77C06F685}"/>
              </a:ext>
            </a:extLst>
          </p:cNvPr>
          <p:cNvSpPr/>
          <p:nvPr/>
        </p:nvSpPr>
        <p:spPr>
          <a:xfrm>
            <a:off x="4318786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B6550A8E-A544-D393-406D-DA470CD6F548}"/>
              </a:ext>
            </a:extLst>
          </p:cNvPr>
          <p:cNvSpPr/>
          <p:nvPr/>
        </p:nvSpPr>
        <p:spPr>
          <a:xfrm>
            <a:off x="4364505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A93496C9-3426-C057-14DE-F47E81B6F834}"/>
              </a:ext>
            </a:extLst>
          </p:cNvPr>
          <p:cNvSpPr/>
          <p:nvPr/>
        </p:nvSpPr>
        <p:spPr>
          <a:xfrm>
            <a:off x="4410224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BBE00B2-E081-E0B0-8218-F2E82FE380D9}"/>
              </a:ext>
            </a:extLst>
          </p:cNvPr>
          <p:cNvSpPr/>
          <p:nvPr/>
        </p:nvSpPr>
        <p:spPr>
          <a:xfrm>
            <a:off x="3633001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6E53C94-9598-7B5E-3268-95D9BC6D3536}"/>
              </a:ext>
            </a:extLst>
          </p:cNvPr>
          <p:cNvSpPr/>
          <p:nvPr/>
        </p:nvSpPr>
        <p:spPr>
          <a:xfrm>
            <a:off x="3678720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16E2DADB-7412-AA39-C7BA-2B6FB2BB33E0}"/>
              </a:ext>
            </a:extLst>
          </p:cNvPr>
          <p:cNvSpPr/>
          <p:nvPr/>
        </p:nvSpPr>
        <p:spPr>
          <a:xfrm>
            <a:off x="3724439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795333B4-D939-72CF-3E74-8A8D1700A06D}"/>
              </a:ext>
            </a:extLst>
          </p:cNvPr>
          <p:cNvSpPr/>
          <p:nvPr/>
        </p:nvSpPr>
        <p:spPr>
          <a:xfrm>
            <a:off x="3770158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8D7D309A-E4E9-5156-DBA6-8DF9BD42D688}"/>
              </a:ext>
            </a:extLst>
          </p:cNvPr>
          <p:cNvSpPr/>
          <p:nvPr/>
        </p:nvSpPr>
        <p:spPr>
          <a:xfrm>
            <a:off x="3815877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56D116A3-329B-0D8B-A23F-CDF12D98D2EA}"/>
              </a:ext>
            </a:extLst>
          </p:cNvPr>
          <p:cNvSpPr/>
          <p:nvPr/>
        </p:nvSpPr>
        <p:spPr>
          <a:xfrm>
            <a:off x="3861596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959BC56-D903-EFA8-2B3B-724F0011FF7E}"/>
              </a:ext>
            </a:extLst>
          </p:cNvPr>
          <p:cNvSpPr/>
          <p:nvPr/>
        </p:nvSpPr>
        <p:spPr>
          <a:xfrm>
            <a:off x="3907315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662738A-46AB-EEC5-72F2-EF99CBF2E76E}"/>
              </a:ext>
            </a:extLst>
          </p:cNvPr>
          <p:cNvSpPr/>
          <p:nvPr/>
        </p:nvSpPr>
        <p:spPr>
          <a:xfrm>
            <a:off x="3953034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4E6FB179-9580-2F08-C681-4E6B9F27F7D2}"/>
              </a:ext>
            </a:extLst>
          </p:cNvPr>
          <p:cNvSpPr/>
          <p:nvPr/>
        </p:nvSpPr>
        <p:spPr>
          <a:xfrm>
            <a:off x="3998753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79CE739-C058-7848-F416-61413CF3D7C9}"/>
              </a:ext>
            </a:extLst>
          </p:cNvPr>
          <p:cNvSpPr/>
          <p:nvPr/>
        </p:nvSpPr>
        <p:spPr>
          <a:xfrm>
            <a:off x="3221530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24DEEADB-82F2-C581-5EC7-73DA2BEEB006}"/>
              </a:ext>
            </a:extLst>
          </p:cNvPr>
          <p:cNvSpPr/>
          <p:nvPr/>
        </p:nvSpPr>
        <p:spPr>
          <a:xfrm>
            <a:off x="3267249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EFB7E50-67A9-69AF-0902-F84D4239900A}"/>
              </a:ext>
            </a:extLst>
          </p:cNvPr>
          <p:cNvSpPr/>
          <p:nvPr/>
        </p:nvSpPr>
        <p:spPr>
          <a:xfrm>
            <a:off x="3312968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3A27A6EB-0559-265B-A517-80D69B6F1B41}"/>
              </a:ext>
            </a:extLst>
          </p:cNvPr>
          <p:cNvSpPr/>
          <p:nvPr/>
        </p:nvSpPr>
        <p:spPr>
          <a:xfrm>
            <a:off x="3358687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0DB8063-7813-CC57-5891-EFC98B820EC5}"/>
              </a:ext>
            </a:extLst>
          </p:cNvPr>
          <p:cNvSpPr/>
          <p:nvPr/>
        </p:nvSpPr>
        <p:spPr>
          <a:xfrm>
            <a:off x="3404406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29CE4CA-1226-814F-5C68-DCD4ED8D35DD}"/>
              </a:ext>
            </a:extLst>
          </p:cNvPr>
          <p:cNvSpPr/>
          <p:nvPr/>
        </p:nvSpPr>
        <p:spPr>
          <a:xfrm>
            <a:off x="3450125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50D60A2D-1AF2-BDD2-5DB2-EF11BA097813}"/>
              </a:ext>
            </a:extLst>
          </p:cNvPr>
          <p:cNvSpPr/>
          <p:nvPr/>
        </p:nvSpPr>
        <p:spPr>
          <a:xfrm>
            <a:off x="3495844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8A832044-25AB-9F64-266E-5E95DB404C80}"/>
              </a:ext>
            </a:extLst>
          </p:cNvPr>
          <p:cNvSpPr/>
          <p:nvPr/>
        </p:nvSpPr>
        <p:spPr>
          <a:xfrm>
            <a:off x="3541563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37F436C-1EEB-E2F2-3853-D4CD8076C296}"/>
              </a:ext>
            </a:extLst>
          </p:cNvPr>
          <p:cNvSpPr/>
          <p:nvPr/>
        </p:nvSpPr>
        <p:spPr>
          <a:xfrm>
            <a:off x="3587282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458C7773-C9DB-1757-6738-1C8B2E37D04C}"/>
              </a:ext>
            </a:extLst>
          </p:cNvPr>
          <p:cNvSpPr/>
          <p:nvPr/>
        </p:nvSpPr>
        <p:spPr>
          <a:xfrm>
            <a:off x="2810059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8141A11-688C-B7D8-5B0D-ECE46CF72F5A}"/>
              </a:ext>
            </a:extLst>
          </p:cNvPr>
          <p:cNvSpPr/>
          <p:nvPr/>
        </p:nvSpPr>
        <p:spPr>
          <a:xfrm>
            <a:off x="2855778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4120E9A-FC61-6236-4C74-382DFF3C4688}"/>
              </a:ext>
            </a:extLst>
          </p:cNvPr>
          <p:cNvSpPr/>
          <p:nvPr/>
        </p:nvSpPr>
        <p:spPr>
          <a:xfrm>
            <a:off x="2901497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4BDC3D5-224C-2351-47C4-1BEC57319429}"/>
              </a:ext>
            </a:extLst>
          </p:cNvPr>
          <p:cNvSpPr/>
          <p:nvPr/>
        </p:nvSpPr>
        <p:spPr>
          <a:xfrm>
            <a:off x="2947216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0A34FDBD-474D-4254-7B59-85493AF9810C}"/>
              </a:ext>
            </a:extLst>
          </p:cNvPr>
          <p:cNvSpPr/>
          <p:nvPr/>
        </p:nvSpPr>
        <p:spPr>
          <a:xfrm>
            <a:off x="2992935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C8B4587-D540-1185-36FD-1D1FBFB6EDA4}"/>
              </a:ext>
            </a:extLst>
          </p:cNvPr>
          <p:cNvSpPr/>
          <p:nvPr/>
        </p:nvSpPr>
        <p:spPr>
          <a:xfrm>
            <a:off x="3038654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53ECD2E-30D8-1CFC-7260-0EC34BD64A4F}"/>
              </a:ext>
            </a:extLst>
          </p:cNvPr>
          <p:cNvSpPr/>
          <p:nvPr/>
        </p:nvSpPr>
        <p:spPr>
          <a:xfrm>
            <a:off x="3084373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490A2B4-7832-BA27-49A9-48FC5FB23B22}"/>
              </a:ext>
            </a:extLst>
          </p:cNvPr>
          <p:cNvSpPr/>
          <p:nvPr/>
        </p:nvSpPr>
        <p:spPr>
          <a:xfrm>
            <a:off x="3130092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F40311B6-B7CC-B8E7-6AC0-2FE0273C321B}"/>
              </a:ext>
            </a:extLst>
          </p:cNvPr>
          <p:cNvSpPr/>
          <p:nvPr/>
        </p:nvSpPr>
        <p:spPr>
          <a:xfrm>
            <a:off x="3175811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13E8B56-ED25-4F44-5831-F2697B0F022F}"/>
              </a:ext>
            </a:extLst>
          </p:cNvPr>
          <p:cNvSpPr/>
          <p:nvPr/>
        </p:nvSpPr>
        <p:spPr>
          <a:xfrm>
            <a:off x="2398588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D147F46A-4EA6-B047-214E-71E6D17C42EA}"/>
              </a:ext>
            </a:extLst>
          </p:cNvPr>
          <p:cNvSpPr/>
          <p:nvPr/>
        </p:nvSpPr>
        <p:spPr>
          <a:xfrm>
            <a:off x="2444307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B2ABF915-FE89-74F2-41C0-7F95D88AC934}"/>
              </a:ext>
            </a:extLst>
          </p:cNvPr>
          <p:cNvSpPr/>
          <p:nvPr/>
        </p:nvSpPr>
        <p:spPr>
          <a:xfrm>
            <a:off x="2490026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73C2E976-5453-28F4-C5A6-ED679D7DE6FB}"/>
              </a:ext>
            </a:extLst>
          </p:cNvPr>
          <p:cNvSpPr/>
          <p:nvPr/>
        </p:nvSpPr>
        <p:spPr>
          <a:xfrm>
            <a:off x="2535745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58E6280E-329B-5267-3F63-89125A6C2A11}"/>
              </a:ext>
            </a:extLst>
          </p:cNvPr>
          <p:cNvSpPr/>
          <p:nvPr/>
        </p:nvSpPr>
        <p:spPr>
          <a:xfrm>
            <a:off x="2581464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EB5F585E-028B-E1DD-A4C4-C019E0193B61}"/>
              </a:ext>
            </a:extLst>
          </p:cNvPr>
          <p:cNvSpPr/>
          <p:nvPr/>
        </p:nvSpPr>
        <p:spPr>
          <a:xfrm>
            <a:off x="2627183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6B4D4B9D-6DD8-74FF-3EA9-5CCBD9677467}"/>
              </a:ext>
            </a:extLst>
          </p:cNvPr>
          <p:cNvSpPr/>
          <p:nvPr/>
        </p:nvSpPr>
        <p:spPr>
          <a:xfrm>
            <a:off x="2672902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A3B52487-534E-E26E-D39E-FB60A80C6755}"/>
              </a:ext>
            </a:extLst>
          </p:cNvPr>
          <p:cNvSpPr/>
          <p:nvPr/>
        </p:nvSpPr>
        <p:spPr>
          <a:xfrm>
            <a:off x="2718621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875CB7E8-4E71-67B1-E1E6-4058452B0AA1}"/>
              </a:ext>
            </a:extLst>
          </p:cNvPr>
          <p:cNvSpPr/>
          <p:nvPr/>
        </p:nvSpPr>
        <p:spPr>
          <a:xfrm>
            <a:off x="2764340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FB1F1945-5DD3-3555-D859-969B93602F7B}"/>
              </a:ext>
            </a:extLst>
          </p:cNvPr>
          <p:cNvSpPr/>
          <p:nvPr/>
        </p:nvSpPr>
        <p:spPr>
          <a:xfrm>
            <a:off x="1987117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97F6247-7984-516B-F0AA-602E16C0BBA7}"/>
              </a:ext>
            </a:extLst>
          </p:cNvPr>
          <p:cNvSpPr/>
          <p:nvPr/>
        </p:nvSpPr>
        <p:spPr>
          <a:xfrm>
            <a:off x="2032836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219D289-7B40-9980-09D6-4246BCFB3C13}"/>
              </a:ext>
            </a:extLst>
          </p:cNvPr>
          <p:cNvSpPr/>
          <p:nvPr/>
        </p:nvSpPr>
        <p:spPr>
          <a:xfrm>
            <a:off x="2078555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8D2FF44B-DF1B-6792-A0B4-10E781FD09FF}"/>
              </a:ext>
            </a:extLst>
          </p:cNvPr>
          <p:cNvSpPr/>
          <p:nvPr/>
        </p:nvSpPr>
        <p:spPr>
          <a:xfrm>
            <a:off x="2124274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CCCEBCC-1682-04A9-8939-24C3CDFCA79C}"/>
              </a:ext>
            </a:extLst>
          </p:cNvPr>
          <p:cNvSpPr/>
          <p:nvPr/>
        </p:nvSpPr>
        <p:spPr>
          <a:xfrm>
            <a:off x="2169993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32DAAD5E-96D2-96E4-6544-1D62F98CA97A}"/>
              </a:ext>
            </a:extLst>
          </p:cNvPr>
          <p:cNvSpPr/>
          <p:nvPr/>
        </p:nvSpPr>
        <p:spPr>
          <a:xfrm>
            <a:off x="2215712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4B1D62F8-9E1D-60F9-0F0D-A4E553FBA577}"/>
              </a:ext>
            </a:extLst>
          </p:cNvPr>
          <p:cNvSpPr/>
          <p:nvPr/>
        </p:nvSpPr>
        <p:spPr>
          <a:xfrm>
            <a:off x="2261431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A5DD18DD-7DFA-5FDB-800A-3BE2DC8AA615}"/>
              </a:ext>
            </a:extLst>
          </p:cNvPr>
          <p:cNvSpPr/>
          <p:nvPr/>
        </p:nvSpPr>
        <p:spPr>
          <a:xfrm>
            <a:off x="2307150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A60F86F0-07F7-FF5F-73D5-8EA4EFFFD486}"/>
              </a:ext>
            </a:extLst>
          </p:cNvPr>
          <p:cNvSpPr/>
          <p:nvPr/>
        </p:nvSpPr>
        <p:spPr>
          <a:xfrm>
            <a:off x="2352869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F5E9B0B-BC8B-3885-333B-BDBD9FA8CD86}"/>
              </a:ext>
            </a:extLst>
          </p:cNvPr>
          <p:cNvSpPr/>
          <p:nvPr/>
        </p:nvSpPr>
        <p:spPr>
          <a:xfrm>
            <a:off x="1575646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37C53EC9-AF6A-CAAB-9E43-C42A0E998A05}"/>
              </a:ext>
            </a:extLst>
          </p:cNvPr>
          <p:cNvSpPr/>
          <p:nvPr/>
        </p:nvSpPr>
        <p:spPr>
          <a:xfrm>
            <a:off x="1621365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F28C0CCA-3DA8-B9A2-FDB2-3C5E5C5B78FD}"/>
              </a:ext>
            </a:extLst>
          </p:cNvPr>
          <p:cNvSpPr/>
          <p:nvPr/>
        </p:nvSpPr>
        <p:spPr>
          <a:xfrm>
            <a:off x="1667084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B3CC2498-3AD2-08EA-5D8E-114F139C3A6D}"/>
              </a:ext>
            </a:extLst>
          </p:cNvPr>
          <p:cNvSpPr/>
          <p:nvPr/>
        </p:nvSpPr>
        <p:spPr>
          <a:xfrm>
            <a:off x="1712803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685F6697-B712-D93F-8931-6EF4D234438E}"/>
              </a:ext>
            </a:extLst>
          </p:cNvPr>
          <p:cNvSpPr/>
          <p:nvPr/>
        </p:nvSpPr>
        <p:spPr>
          <a:xfrm>
            <a:off x="1758522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D3E3D038-1363-60F8-FFEF-A2A489FBCF67}"/>
              </a:ext>
            </a:extLst>
          </p:cNvPr>
          <p:cNvSpPr/>
          <p:nvPr/>
        </p:nvSpPr>
        <p:spPr>
          <a:xfrm>
            <a:off x="1804241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FFEF0D06-B385-E742-E92D-088C9AB912DD}"/>
              </a:ext>
            </a:extLst>
          </p:cNvPr>
          <p:cNvSpPr/>
          <p:nvPr/>
        </p:nvSpPr>
        <p:spPr>
          <a:xfrm>
            <a:off x="1849960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9FF2123-BF37-E43A-4F46-16545EC5C7B5}"/>
              </a:ext>
            </a:extLst>
          </p:cNvPr>
          <p:cNvSpPr/>
          <p:nvPr/>
        </p:nvSpPr>
        <p:spPr>
          <a:xfrm>
            <a:off x="1895679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2FF845FC-D42F-D954-9B33-231FC9CD7362}"/>
              </a:ext>
            </a:extLst>
          </p:cNvPr>
          <p:cNvSpPr/>
          <p:nvPr/>
        </p:nvSpPr>
        <p:spPr>
          <a:xfrm>
            <a:off x="1941398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BE4A4B3F-91DB-75E6-47F0-490F45D76B69}"/>
              </a:ext>
            </a:extLst>
          </p:cNvPr>
          <p:cNvSpPr/>
          <p:nvPr/>
        </p:nvSpPr>
        <p:spPr>
          <a:xfrm>
            <a:off x="1164175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B7AC96E-F596-E4C4-7454-78AB6F299043}"/>
              </a:ext>
            </a:extLst>
          </p:cNvPr>
          <p:cNvSpPr/>
          <p:nvPr/>
        </p:nvSpPr>
        <p:spPr>
          <a:xfrm>
            <a:off x="1209894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863E94A0-78A1-84AF-4B6A-509DF72FA2B9}"/>
              </a:ext>
            </a:extLst>
          </p:cNvPr>
          <p:cNvSpPr/>
          <p:nvPr/>
        </p:nvSpPr>
        <p:spPr>
          <a:xfrm>
            <a:off x="1255613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3A1E0D3-3129-D4FD-F92E-6B6CD855654A}"/>
              </a:ext>
            </a:extLst>
          </p:cNvPr>
          <p:cNvSpPr/>
          <p:nvPr/>
        </p:nvSpPr>
        <p:spPr>
          <a:xfrm>
            <a:off x="1301332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FE9D33D-1180-3F78-8B94-EC1FCB737333}"/>
              </a:ext>
            </a:extLst>
          </p:cNvPr>
          <p:cNvSpPr/>
          <p:nvPr/>
        </p:nvSpPr>
        <p:spPr>
          <a:xfrm>
            <a:off x="1347051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7570B516-AD98-3F56-14D1-ECC7ADF1BC0F}"/>
              </a:ext>
            </a:extLst>
          </p:cNvPr>
          <p:cNvSpPr/>
          <p:nvPr/>
        </p:nvSpPr>
        <p:spPr>
          <a:xfrm>
            <a:off x="1392770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A1B68D3A-B336-E600-6089-C9CABD3B61C5}"/>
              </a:ext>
            </a:extLst>
          </p:cNvPr>
          <p:cNvSpPr/>
          <p:nvPr/>
        </p:nvSpPr>
        <p:spPr>
          <a:xfrm>
            <a:off x="1438489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0957E6C4-9DDE-E889-D1E4-953C2FB5E9FD}"/>
              </a:ext>
            </a:extLst>
          </p:cNvPr>
          <p:cNvSpPr/>
          <p:nvPr/>
        </p:nvSpPr>
        <p:spPr>
          <a:xfrm>
            <a:off x="1484208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C509F9DC-413D-3E5A-1023-FDE3E5750A59}"/>
              </a:ext>
            </a:extLst>
          </p:cNvPr>
          <p:cNvSpPr/>
          <p:nvPr/>
        </p:nvSpPr>
        <p:spPr>
          <a:xfrm>
            <a:off x="1529927" y="3306909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724E1592-6709-9A83-57FE-9E4383EF5D5B}"/>
              </a:ext>
            </a:extLst>
          </p:cNvPr>
          <p:cNvSpPr/>
          <p:nvPr/>
        </p:nvSpPr>
        <p:spPr>
          <a:xfrm>
            <a:off x="752704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01484B3D-C0ED-8695-2859-ED988D0D1779}"/>
              </a:ext>
            </a:extLst>
          </p:cNvPr>
          <p:cNvSpPr/>
          <p:nvPr/>
        </p:nvSpPr>
        <p:spPr>
          <a:xfrm>
            <a:off x="798423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CE68208-3801-7DEF-45A1-CD4A7C7BFF3B}"/>
              </a:ext>
            </a:extLst>
          </p:cNvPr>
          <p:cNvSpPr/>
          <p:nvPr/>
        </p:nvSpPr>
        <p:spPr>
          <a:xfrm>
            <a:off x="844142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ECE1759F-5581-9369-B9B2-7E1594800FBD}"/>
              </a:ext>
            </a:extLst>
          </p:cNvPr>
          <p:cNvSpPr/>
          <p:nvPr/>
        </p:nvSpPr>
        <p:spPr>
          <a:xfrm>
            <a:off x="889861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4533CA94-029A-4BFF-7B20-62CDC4A9EC5F}"/>
              </a:ext>
            </a:extLst>
          </p:cNvPr>
          <p:cNvSpPr/>
          <p:nvPr/>
        </p:nvSpPr>
        <p:spPr>
          <a:xfrm>
            <a:off x="935580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D7E0685A-8C43-7420-944C-B92CD3D97159}"/>
              </a:ext>
            </a:extLst>
          </p:cNvPr>
          <p:cNvSpPr/>
          <p:nvPr/>
        </p:nvSpPr>
        <p:spPr>
          <a:xfrm>
            <a:off x="981299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02DFAA8-83BD-8051-5F7C-A5F9212D9B70}"/>
              </a:ext>
            </a:extLst>
          </p:cNvPr>
          <p:cNvSpPr/>
          <p:nvPr/>
        </p:nvSpPr>
        <p:spPr>
          <a:xfrm>
            <a:off x="1027018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D949E646-B303-4DA7-EA0F-7CD307A253A2}"/>
              </a:ext>
            </a:extLst>
          </p:cNvPr>
          <p:cNvSpPr/>
          <p:nvPr/>
        </p:nvSpPr>
        <p:spPr>
          <a:xfrm>
            <a:off x="1072737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F5A10B0C-B961-2F56-5175-660FFF1D4890}"/>
              </a:ext>
            </a:extLst>
          </p:cNvPr>
          <p:cNvSpPr/>
          <p:nvPr/>
        </p:nvSpPr>
        <p:spPr>
          <a:xfrm>
            <a:off x="1118456" y="3306909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50FB5C45-4B7C-FD6F-0FAC-859E4F36FBD6}"/>
              </a:ext>
            </a:extLst>
          </p:cNvPr>
          <p:cNvCxnSpPr>
            <a:cxnSpLocks/>
          </p:cNvCxnSpPr>
          <p:nvPr/>
        </p:nvCxnSpPr>
        <p:spPr>
          <a:xfrm>
            <a:off x="3137708" y="2802172"/>
            <a:ext cx="0" cy="4605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4CF949BB-6F85-1EC0-5FCF-E0AB70D41A0A}"/>
              </a:ext>
            </a:extLst>
          </p:cNvPr>
          <p:cNvSpPr txBox="1"/>
          <p:nvPr/>
        </p:nvSpPr>
        <p:spPr>
          <a:xfrm>
            <a:off x="2353542" y="3411059"/>
            <a:ext cx="17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Trimming</a:t>
            </a:r>
            <a:endParaRPr lang="en-IN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130D3222-24E7-6F50-D1A5-8BF9961117CC}"/>
              </a:ext>
            </a:extLst>
          </p:cNvPr>
          <p:cNvSpPr txBox="1"/>
          <p:nvPr/>
        </p:nvSpPr>
        <p:spPr>
          <a:xfrm>
            <a:off x="5046506" y="2971745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  <a:endParaRPr lang="en-IN" dirty="0"/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562B22FA-1114-B21F-C843-F326BA271E87}"/>
              </a:ext>
            </a:extLst>
          </p:cNvPr>
          <p:cNvSpPr txBox="1"/>
          <p:nvPr/>
        </p:nvSpPr>
        <p:spPr>
          <a:xfrm>
            <a:off x="622480" y="2997254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  <a:endParaRPr lang="en-IN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B4EFD59F-2A09-7DC1-D250-75778BCD7A55}"/>
              </a:ext>
            </a:extLst>
          </p:cNvPr>
          <p:cNvSpPr/>
          <p:nvPr/>
        </p:nvSpPr>
        <p:spPr>
          <a:xfrm>
            <a:off x="4935994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9EB59EEA-BD3F-8A34-FF34-FBB85111E4E0}"/>
              </a:ext>
            </a:extLst>
          </p:cNvPr>
          <p:cNvSpPr/>
          <p:nvPr/>
        </p:nvSpPr>
        <p:spPr>
          <a:xfrm>
            <a:off x="4981713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F2E0E0A7-E59D-0C39-CC7C-7133E4044BB5}"/>
              </a:ext>
            </a:extLst>
          </p:cNvPr>
          <p:cNvSpPr/>
          <p:nvPr/>
        </p:nvSpPr>
        <p:spPr>
          <a:xfrm>
            <a:off x="5027432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DE16D98B-C7E5-EB31-70B3-0B7B80892777}"/>
              </a:ext>
            </a:extLst>
          </p:cNvPr>
          <p:cNvSpPr/>
          <p:nvPr/>
        </p:nvSpPr>
        <p:spPr>
          <a:xfrm>
            <a:off x="5073151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D26D0DE6-2730-9C64-8C6A-6A5C15DDE232}"/>
              </a:ext>
            </a:extLst>
          </p:cNvPr>
          <p:cNvSpPr/>
          <p:nvPr/>
        </p:nvSpPr>
        <p:spPr>
          <a:xfrm>
            <a:off x="5118870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29CC79C8-CC9A-B419-EA98-55684606A7C6}"/>
              </a:ext>
            </a:extLst>
          </p:cNvPr>
          <p:cNvSpPr/>
          <p:nvPr/>
        </p:nvSpPr>
        <p:spPr>
          <a:xfrm>
            <a:off x="5164589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30841735-174A-F9D8-8509-2B009C03FF82}"/>
              </a:ext>
            </a:extLst>
          </p:cNvPr>
          <p:cNvSpPr/>
          <p:nvPr/>
        </p:nvSpPr>
        <p:spPr>
          <a:xfrm>
            <a:off x="5210308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70F37AB7-1F96-4DE8-F4F2-19E1B8F6B8DC}"/>
              </a:ext>
            </a:extLst>
          </p:cNvPr>
          <p:cNvSpPr/>
          <p:nvPr/>
        </p:nvSpPr>
        <p:spPr>
          <a:xfrm>
            <a:off x="5256027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5C7C10D8-39A6-BCD5-6A6E-F767B7FD24B0}"/>
              </a:ext>
            </a:extLst>
          </p:cNvPr>
          <p:cNvSpPr/>
          <p:nvPr/>
        </p:nvSpPr>
        <p:spPr>
          <a:xfrm>
            <a:off x="4524523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F4F47620-DED2-30B9-3737-37B4A8432085}"/>
              </a:ext>
            </a:extLst>
          </p:cNvPr>
          <p:cNvSpPr/>
          <p:nvPr/>
        </p:nvSpPr>
        <p:spPr>
          <a:xfrm>
            <a:off x="4570242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63657B68-E087-B277-0695-0CDEF7AB9264}"/>
              </a:ext>
            </a:extLst>
          </p:cNvPr>
          <p:cNvSpPr/>
          <p:nvPr/>
        </p:nvSpPr>
        <p:spPr>
          <a:xfrm>
            <a:off x="4615961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5B391283-F951-F79F-C1FD-871A48E613A7}"/>
              </a:ext>
            </a:extLst>
          </p:cNvPr>
          <p:cNvSpPr/>
          <p:nvPr/>
        </p:nvSpPr>
        <p:spPr>
          <a:xfrm>
            <a:off x="4661680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92E19DBB-8660-085F-9316-68AFD2B34676}"/>
              </a:ext>
            </a:extLst>
          </p:cNvPr>
          <p:cNvSpPr/>
          <p:nvPr/>
        </p:nvSpPr>
        <p:spPr>
          <a:xfrm>
            <a:off x="4707399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A0734135-249E-536E-13B6-694D9F1A4DDB}"/>
              </a:ext>
            </a:extLst>
          </p:cNvPr>
          <p:cNvSpPr/>
          <p:nvPr/>
        </p:nvSpPr>
        <p:spPr>
          <a:xfrm>
            <a:off x="4753118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E9435964-1E06-C0DA-0349-8B58821CC92E}"/>
              </a:ext>
            </a:extLst>
          </p:cNvPr>
          <p:cNvSpPr/>
          <p:nvPr/>
        </p:nvSpPr>
        <p:spPr>
          <a:xfrm>
            <a:off x="4798837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C42301FE-46F0-5740-A94D-B98608D15B2A}"/>
              </a:ext>
            </a:extLst>
          </p:cNvPr>
          <p:cNvSpPr/>
          <p:nvPr/>
        </p:nvSpPr>
        <p:spPr>
          <a:xfrm>
            <a:off x="4844556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752FC510-0C51-9334-DE96-335C0E8AD4B3}"/>
              </a:ext>
            </a:extLst>
          </p:cNvPr>
          <p:cNvSpPr/>
          <p:nvPr/>
        </p:nvSpPr>
        <p:spPr>
          <a:xfrm>
            <a:off x="4890275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0680A7D3-AAED-0DBE-C433-DD7E685ADB41}"/>
              </a:ext>
            </a:extLst>
          </p:cNvPr>
          <p:cNvSpPr/>
          <p:nvPr/>
        </p:nvSpPr>
        <p:spPr>
          <a:xfrm>
            <a:off x="4113052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1777D573-8D4F-B3DA-75D9-E5D5CA2C73CE}"/>
              </a:ext>
            </a:extLst>
          </p:cNvPr>
          <p:cNvSpPr/>
          <p:nvPr/>
        </p:nvSpPr>
        <p:spPr>
          <a:xfrm>
            <a:off x="4158771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A7921777-A99E-2853-0439-700C1ED0659A}"/>
              </a:ext>
            </a:extLst>
          </p:cNvPr>
          <p:cNvSpPr/>
          <p:nvPr/>
        </p:nvSpPr>
        <p:spPr>
          <a:xfrm>
            <a:off x="4204490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F06C0CDC-F00A-7D03-52E5-425CB4DEA3AA}"/>
              </a:ext>
            </a:extLst>
          </p:cNvPr>
          <p:cNvSpPr/>
          <p:nvPr/>
        </p:nvSpPr>
        <p:spPr>
          <a:xfrm>
            <a:off x="4250209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C4103097-8486-2722-84A3-05E3D831C015}"/>
              </a:ext>
            </a:extLst>
          </p:cNvPr>
          <p:cNvSpPr/>
          <p:nvPr/>
        </p:nvSpPr>
        <p:spPr>
          <a:xfrm>
            <a:off x="4295928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9378D05B-8F37-6D73-9980-82EB2A7398B1}"/>
              </a:ext>
            </a:extLst>
          </p:cNvPr>
          <p:cNvSpPr/>
          <p:nvPr/>
        </p:nvSpPr>
        <p:spPr>
          <a:xfrm>
            <a:off x="4341647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1562A7E9-683B-1D0C-D505-67D4871D2B2C}"/>
              </a:ext>
            </a:extLst>
          </p:cNvPr>
          <p:cNvSpPr/>
          <p:nvPr/>
        </p:nvSpPr>
        <p:spPr>
          <a:xfrm>
            <a:off x="4387366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9A2808AA-8689-5B3A-580F-5AF7C4305A7D}"/>
              </a:ext>
            </a:extLst>
          </p:cNvPr>
          <p:cNvSpPr/>
          <p:nvPr/>
        </p:nvSpPr>
        <p:spPr>
          <a:xfrm>
            <a:off x="4433085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9621911A-0D37-0DD6-56FB-093983E9BE55}"/>
              </a:ext>
            </a:extLst>
          </p:cNvPr>
          <p:cNvSpPr/>
          <p:nvPr/>
        </p:nvSpPr>
        <p:spPr>
          <a:xfrm>
            <a:off x="4478804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47F6F497-A03C-1785-16FB-9FECBCD31989}"/>
              </a:ext>
            </a:extLst>
          </p:cNvPr>
          <p:cNvSpPr/>
          <p:nvPr/>
        </p:nvSpPr>
        <p:spPr>
          <a:xfrm>
            <a:off x="3701581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958B16EE-66AB-8262-D9C6-6F8DF6322FB4}"/>
              </a:ext>
            </a:extLst>
          </p:cNvPr>
          <p:cNvSpPr/>
          <p:nvPr/>
        </p:nvSpPr>
        <p:spPr>
          <a:xfrm>
            <a:off x="3747300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8BEBC74C-5CA7-DFC2-46DD-533302988672}"/>
              </a:ext>
            </a:extLst>
          </p:cNvPr>
          <p:cNvSpPr/>
          <p:nvPr/>
        </p:nvSpPr>
        <p:spPr>
          <a:xfrm>
            <a:off x="3793019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5E7261B2-D147-76C9-8CAD-76F6BC250499}"/>
              </a:ext>
            </a:extLst>
          </p:cNvPr>
          <p:cNvSpPr/>
          <p:nvPr/>
        </p:nvSpPr>
        <p:spPr>
          <a:xfrm>
            <a:off x="3838738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2066B59A-EB2B-189F-D1E2-43BF55A077E7}"/>
              </a:ext>
            </a:extLst>
          </p:cNvPr>
          <p:cNvSpPr/>
          <p:nvPr/>
        </p:nvSpPr>
        <p:spPr>
          <a:xfrm>
            <a:off x="3884457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E3A1AC1A-E67B-6CC4-7645-BCF7C58115DC}"/>
              </a:ext>
            </a:extLst>
          </p:cNvPr>
          <p:cNvSpPr/>
          <p:nvPr/>
        </p:nvSpPr>
        <p:spPr>
          <a:xfrm>
            <a:off x="3930176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A9357439-8672-B9A3-F6B5-1D09FCEB7D3F}"/>
              </a:ext>
            </a:extLst>
          </p:cNvPr>
          <p:cNvSpPr/>
          <p:nvPr/>
        </p:nvSpPr>
        <p:spPr>
          <a:xfrm>
            <a:off x="3975895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BF9DB769-49B6-CBFE-00B7-2987307DF92F}"/>
              </a:ext>
            </a:extLst>
          </p:cNvPr>
          <p:cNvSpPr/>
          <p:nvPr/>
        </p:nvSpPr>
        <p:spPr>
          <a:xfrm>
            <a:off x="4021614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54B1FF58-1139-4608-7D38-DD4BB277D178}"/>
              </a:ext>
            </a:extLst>
          </p:cNvPr>
          <p:cNvSpPr/>
          <p:nvPr/>
        </p:nvSpPr>
        <p:spPr>
          <a:xfrm>
            <a:off x="4067333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1C52D46D-54E0-05B3-4EA8-68176DB23976}"/>
              </a:ext>
            </a:extLst>
          </p:cNvPr>
          <p:cNvSpPr/>
          <p:nvPr/>
        </p:nvSpPr>
        <p:spPr>
          <a:xfrm>
            <a:off x="3290110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18E92954-5DB9-505F-0D49-720E8341BF58}"/>
              </a:ext>
            </a:extLst>
          </p:cNvPr>
          <p:cNvSpPr/>
          <p:nvPr/>
        </p:nvSpPr>
        <p:spPr>
          <a:xfrm>
            <a:off x="3335829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D70B8287-4893-0FAA-F57A-EBF45E889AD1}"/>
              </a:ext>
            </a:extLst>
          </p:cNvPr>
          <p:cNvSpPr/>
          <p:nvPr/>
        </p:nvSpPr>
        <p:spPr>
          <a:xfrm>
            <a:off x="3381548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D0B33AF-D7EF-E285-9186-1562265B668E}"/>
              </a:ext>
            </a:extLst>
          </p:cNvPr>
          <p:cNvSpPr/>
          <p:nvPr/>
        </p:nvSpPr>
        <p:spPr>
          <a:xfrm>
            <a:off x="3427267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3A611712-3AA1-E0BB-6C63-6A61CA197461}"/>
              </a:ext>
            </a:extLst>
          </p:cNvPr>
          <p:cNvSpPr/>
          <p:nvPr/>
        </p:nvSpPr>
        <p:spPr>
          <a:xfrm>
            <a:off x="3472986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874E2535-ADCB-C493-1E58-0E187F6FE49B}"/>
              </a:ext>
            </a:extLst>
          </p:cNvPr>
          <p:cNvSpPr/>
          <p:nvPr/>
        </p:nvSpPr>
        <p:spPr>
          <a:xfrm>
            <a:off x="3518705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ED540F53-FBE9-3BA8-0F69-8352293CD37C}"/>
              </a:ext>
            </a:extLst>
          </p:cNvPr>
          <p:cNvSpPr/>
          <p:nvPr/>
        </p:nvSpPr>
        <p:spPr>
          <a:xfrm>
            <a:off x="3564424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4406B455-48DA-A284-9180-ED2508C64D3B}"/>
              </a:ext>
            </a:extLst>
          </p:cNvPr>
          <p:cNvSpPr/>
          <p:nvPr/>
        </p:nvSpPr>
        <p:spPr>
          <a:xfrm>
            <a:off x="3610143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451BA808-EAFE-1854-ACE1-3772FC07F47E}"/>
              </a:ext>
            </a:extLst>
          </p:cNvPr>
          <p:cNvSpPr/>
          <p:nvPr/>
        </p:nvSpPr>
        <p:spPr>
          <a:xfrm>
            <a:off x="3655862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FD67EBAD-9DB5-E1E2-6096-EFAB6B0075DA}"/>
              </a:ext>
            </a:extLst>
          </p:cNvPr>
          <p:cNvSpPr/>
          <p:nvPr/>
        </p:nvSpPr>
        <p:spPr>
          <a:xfrm>
            <a:off x="2878639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2EED44AE-B4BB-E0B5-468B-FDD79914CED6}"/>
              </a:ext>
            </a:extLst>
          </p:cNvPr>
          <p:cNvSpPr/>
          <p:nvPr/>
        </p:nvSpPr>
        <p:spPr>
          <a:xfrm>
            <a:off x="2924358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522C827F-7F22-2BAF-D613-11E5FCA338CB}"/>
              </a:ext>
            </a:extLst>
          </p:cNvPr>
          <p:cNvSpPr/>
          <p:nvPr/>
        </p:nvSpPr>
        <p:spPr>
          <a:xfrm>
            <a:off x="2970077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C52EAA1A-1CC4-A7F1-37B7-52229E024539}"/>
              </a:ext>
            </a:extLst>
          </p:cNvPr>
          <p:cNvSpPr/>
          <p:nvPr/>
        </p:nvSpPr>
        <p:spPr>
          <a:xfrm>
            <a:off x="3015796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24E5BECC-F28E-32AE-0BF1-779ED556AD0D}"/>
              </a:ext>
            </a:extLst>
          </p:cNvPr>
          <p:cNvSpPr/>
          <p:nvPr/>
        </p:nvSpPr>
        <p:spPr>
          <a:xfrm>
            <a:off x="3061515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08D4EF76-BA37-C837-73D4-C9F25240FDF6}"/>
              </a:ext>
            </a:extLst>
          </p:cNvPr>
          <p:cNvSpPr/>
          <p:nvPr/>
        </p:nvSpPr>
        <p:spPr>
          <a:xfrm>
            <a:off x="3107234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89244008-F1FC-58E1-6C8F-AE3DF4238757}"/>
              </a:ext>
            </a:extLst>
          </p:cNvPr>
          <p:cNvSpPr/>
          <p:nvPr/>
        </p:nvSpPr>
        <p:spPr>
          <a:xfrm>
            <a:off x="3152953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E7E6DA29-4447-53AA-816E-F8A5BA210851}"/>
              </a:ext>
            </a:extLst>
          </p:cNvPr>
          <p:cNvSpPr/>
          <p:nvPr/>
        </p:nvSpPr>
        <p:spPr>
          <a:xfrm>
            <a:off x="3198672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8F496E46-79DC-9199-7518-BE821F9249A9}"/>
              </a:ext>
            </a:extLst>
          </p:cNvPr>
          <p:cNvSpPr/>
          <p:nvPr/>
        </p:nvSpPr>
        <p:spPr>
          <a:xfrm>
            <a:off x="3244391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BA0C32F6-6DFB-EDA5-DC6C-4D501CA55DA8}"/>
              </a:ext>
            </a:extLst>
          </p:cNvPr>
          <p:cNvSpPr/>
          <p:nvPr/>
        </p:nvSpPr>
        <p:spPr>
          <a:xfrm>
            <a:off x="2467168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AABBAFF5-2EA0-A19C-BA40-86416E7F736E}"/>
              </a:ext>
            </a:extLst>
          </p:cNvPr>
          <p:cNvSpPr/>
          <p:nvPr/>
        </p:nvSpPr>
        <p:spPr>
          <a:xfrm>
            <a:off x="2512887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118D5194-27EB-981B-2DE3-7C60AC26F2BD}"/>
              </a:ext>
            </a:extLst>
          </p:cNvPr>
          <p:cNvSpPr/>
          <p:nvPr/>
        </p:nvSpPr>
        <p:spPr>
          <a:xfrm>
            <a:off x="2558606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7C69D5DD-955D-49D9-F5D1-8A5B3D35A6C2}"/>
              </a:ext>
            </a:extLst>
          </p:cNvPr>
          <p:cNvSpPr/>
          <p:nvPr/>
        </p:nvSpPr>
        <p:spPr>
          <a:xfrm>
            <a:off x="2604325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50F5CEA6-DBC3-4F37-A0BE-14619692236D}"/>
              </a:ext>
            </a:extLst>
          </p:cNvPr>
          <p:cNvSpPr/>
          <p:nvPr/>
        </p:nvSpPr>
        <p:spPr>
          <a:xfrm>
            <a:off x="2650044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BED0F53B-4FAE-A386-1ACE-CDD550EDFACA}"/>
              </a:ext>
            </a:extLst>
          </p:cNvPr>
          <p:cNvSpPr/>
          <p:nvPr/>
        </p:nvSpPr>
        <p:spPr>
          <a:xfrm>
            <a:off x="2695763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EB8DEE19-156F-8ECE-9E88-50CF4A35926A}"/>
              </a:ext>
            </a:extLst>
          </p:cNvPr>
          <p:cNvSpPr/>
          <p:nvPr/>
        </p:nvSpPr>
        <p:spPr>
          <a:xfrm>
            <a:off x="2741482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2CA229FE-A071-F338-9C3C-B8B37E89705F}"/>
              </a:ext>
            </a:extLst>
          </p:cNvPr>
          <p:cNvSpPr/>
          <p:nvPr/>
        </p:nvSpPr>
        <p:spPr>
          <a:xfrm>
            <a:off x="2787201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00F33590-1B28-48A2-9233-D816689560B5}"/>
              </a:ext>
            </a:extLst>
          </p:cNvPr>
          <p:cNvSpPr/>
          <p:nvPr/>
        </p:nvSpPr>
        <p:spPr>
          <a:xfrm>
            <a:off x="2832920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C79BE2BC-C511-06F8-7FCA-30B7954DC409}"/>
              </a:ext>
            </a:extLst>
          </p:cNvPr>
          <p:cNvSpPr/>
          <p:nvPr/>
        </p:nvSpPr>
        <p:spPr>
          <a:xfrm>
            <a:off x="2055697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F99E1306-B28C-690C-8B3C-DAC31C45C62F}"/>
              </a:ext>
            </a:extLst>
          </p:cNvPr>
          <p:cNvSpPr/>
          <p:nvPr/>
        </p:nvSpPr>
        <p:spPr>
          <a:xfrm>
            <a:off x="2101416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DFF5D791-FAA7-61B1-F3F5-DC0A847F802F}"/>
              </a:ext>
            </a:extLst>
          </p:cNvPr>
          <p:cNvSpPr/>
          <p:nvPr/>
        </p:nvSpPr>
        <p:spPr>
          <a:xfrm>
            <a:off x="2147135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A542AF49-4D43-3882-9FB1-A190456F3299}"/>
              </a:ext>
            </a:extLst>
          </p:cNvPr>
          <p:cNvSpPr/>
          <p:nvPr/>
        </p:nvSpPr>
        <p:spPr>
          <a:xfrm>
            <a:off x="2192854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C56367AD-7C2E-93D7-83A6-F52A43A03D6D}"/>
              </a:ext>
            </a:extLst>
          </p:cNvPr>
          <p:cNvSpPr/>
          <p:nvPr/>
        </p:nvSpPr>
        <p:spPr>
          <a:xfrm>
            <a:off x="2238573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DD0FE077-85E3-7A7F-C264-2CFC79296BBF}"/>
              </a:ext>
            </a:extLst>
          </p:cNvPr>
          <p:cNvSpPr/>
          <p:nvPr/>
        </p:nvSpPr>
        <p:spPr>
          <a:xfrm>
            <a:off x="2284292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859B43E9-909F-4823-2B8A-00FD4BF5F2CF}"/>
              </a:ext>
            </a:extLst>
          </p:cNvPr>
          <p:cNvSpPr/>
          <p:nvPr/>
        </p:nvSpPr>
        <p:spPr>
          <a:xfrm>
            <a:off x="2330011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4B044A32-8354-EEBF-69BF-BD0EEE413D12}"/>
              </a:ext>
            </a:extLst>
          </p:cNvPr>
          <p:cNvSpPr/>
          <p:nvPr/>
        </p:nvSpPr>
        <p:spPr>
          <a:xfrm>
            <a:off x="2375730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CDA34C3B-E9BF-A6A7-1CBF-13A7FFD9C460}"/>
              </a:ext>
            </a:extLst>
          </p:cNvPr>
          <p:cNvSpPr/>
          <p:nvPr/>
        </p:nvSpPr>
        <p:spPr>
          <a:xfrm>
            <a:off x="2421449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13397865-672C-7550-CA48-E3BBAEC1C2A1}"/>
              </a:ext>
            </a:extLst>
          </p:cNvPr>
          <p:cNvSpPr/>
          <p:nvPr/>
        </p:nvSpPr>
        <p:spPr>
          <a:xfrm>
            <a:off x="1644226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358A3428-B707-EF0A-44A4-64F89C7EB8AF}"/>
              </a:ext>
            </a:extLst>
          </p:cNvPr>
          <p:cNvSpPr/>
          <p:nvPr/>
        </p:nvSpPr>
        <p:spPr>
          <a:xfrm>
            <a:off x="1689945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8813A188-7575-7DA7-D2A4-F8CD4D50E7B5}"/>
              </a:ext>
            </a:extLst>
          </p:cNvPr>
          <p:cNvSpPr/>
          <p:nvPr/>
        </p:nvSpPr>
        <p:spPr>
          <a:xfrm>
            <a:off x="1735664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DCCEC2DC-2CB9-F39C-C5CB-5369F1DD60B7}"/>
              </a:ext>
            </a:extLst>
          </p:cNvPr>
          <p:cNvSpPr/>
          <p:nvPr/>
        </p:nvSpPr>
        <p:spPr>
          <a:xfrm>
            <a:off x="1781383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B2195DE-9006-5100-7A91-7CD78956EFAD}"/>
              </a:ext>
            </a:extLst>
          </p:cNvPr>
          <p:cNvSpPr/>
          <p:nvPr/>
        </p:nvSpPr>
        <p:spPr>
          <a:xfrm>
            <a:off x="1827102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9923B526-3F80-496A-C4DA-844C9AB65812}"/>
              </a:ext>
            </a:extLst>
          </p:cNvPr>
          <p:cNvSpPr/>
          <p:nvPr/>
        </p:nvSpPr>
        <p:spPr>
          <a:xfrm>
            <a:off x="1872821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DABAB79F-1146-10AB-8F2B-83785EC09E41}"/>
              </a:ext>
            </a:extLst>
          </p:cNvPr>
          <p:cNvSpPr/>
          <p:nvPr/>
        </p:nvSpPr>
        <p:spPr>
          <a:xfrm>
            <a:off x="1918540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BB6D5E9B-1ABB-C1E0-2B5A-6F48276F0ECE}"/>
              </a:ext>
            </a:extLst>
          </p:cNvPr>
          <p:cNvSpPr/>
          <p:nvPr/>
        </p:nvSpPr>
        <p:spPr>
          <a:xfrm>
            <a:off x="1964259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4C387600-52FD-36A5-85B0-C04C816C4D76}"/>
              </a:ext>
            </a:extLst>
          </p:cNvPr>
          <p:cNvSpPr/>
          <p:nvPr/>
        </p:nvSpPr>
        <p:spPr>
          <a:xfrm>
            <a:off x="2009978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E7E88E5B-0CB0-7BBE-8393-3D3E0796F8E9}"/>
              </a:ext>
            </a:extLst>
          </p:cNvPr>
          <p:cNvSpPr/>
          <p:nvPr/>
        </p:nvSpPr>
        <p:spPr>
          <a:xfrm>
            <a:off x="1232755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54602620-BD19-B0B9-B4CB-73B708BAA879}"/>
              </a:ext>
            </a:extLst>
          </p:cNvPr>
          <p:cNvSpPr/>
          <p:nvPr/>
        </p:nvSpPr>
        <p:spPr>
          <a:xfrm>
            <a:off x="1278474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E0BB92C9-F508-AA44-3109-381869E7754C}"/>
              </a:ext>
            </a:extLst>
          </p:cNvPr>
          <p:cNvSpPr/>
          <p:nvPr/>
        </p:nvSpPr>
        <p:spPr>
          <a:xfrm>
            <a:off x="1324193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7572CE55-6E73-60F4-F8A2-A325AD20FF88}"/>
              </a:ext>
            </a:extLst>
          </p:cNvPr>
          <p:cNvSpPr/>
          <p:nvPr/>
        </p:nvSpPr>
        <p:spPr>
          <a:xfrm>
            <a:off x="1369912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E5D8F0BC-A741-BF93-2989-BB0D40459517}"/>
              </a:ext>
            </a:extLst>
          </p:cNvPr>
          <p:cNvSpPr/>
          <p:nvPr/>
        </p:nvSpPr>
        <p:spPr>
          <a:xfrm>
            <a:off x="1415631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55FB3DD9-3EE2-7547-FC2D-9A69A584C106}"/>
              </a:ext>
            </a:extLst>
          </p:cNvPr>
          <p:cNvSpPr/>
          <p:nvPr/>
        </p:nvSpPr>
        <p:spPr>
          <a:xfrm>
            <a:off x="1461350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4" name="Rectangle 753">
            <a:extLst>
              <a:ext uri="{FF2B5EF4-FFF2-40B4-BE49-F238E27FC236}">
                <a16:creationId xmlns:a16="http://schemas.microsoft.com/office/drawing/2014/main" id="{44707202-D332-C8D5-044D-22EA83DBC503}"/>
              </a:ext>
            </a:extLst>
          </p:cNvPr>
          <p:cNvSpPr/>
          <p:nvPr/>
        </p:nvSpPr>
        <p:spPr>
          <a:xfrm>
            <a:off x="1507069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D1691AF7-D83D-E589-D002-AD38CBFFE31C}"/>
              </a:ext>
            </a:extLst>
          </p:cNvPr>
          <p:cNvSpPr/>
          <p:nvPr/>
        </p:nvSpPr>
        <p:spPr>
          <a:xfrm>
            <a:off x="1552788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8A72CBF9-4165-9B87-0F5A-2EFC881D05E5}"/>
              </a:ext>
            </a:extLst>
          </p:cNvPr>
          <p:cNvSpPr/>
          <p:nvPr/>
        </p:nvSpPr>
        <p:spPr>
          <a:xfrm>
            <a:off x="1598507" y="4795238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774C6D0B-7D20-FDAC-8243-3BD675CF41CB}"/>
              </a:ext>
            </a:extLst>
          </p:cNvPr>
          <p:cNvSpPr/>
          <p:nvPr/>
        </p:nvSpPr>
        <p:spPr>
          <a:xfrm>
            <a:off x="821284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05E4D671-DDF1-38FB-51C8-926BF7DC1820}"/>
              </a:ext>
            </a:extLst>
          </p:cNvPr>
          <p:cNvSpPr/>
          <p:nvPr/>
        </p:nvSpPr>
        <p:spPr>
          <a:xfrm>
            <a:off x="867003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780463C9-8291-53E8-3682-1C5753120FAC}"/>
              </a:ext>
            </a:extLst>
          </p:cNvPr>
          <p:cNvSpPr/>
          <p:nvPr/>
        </p:nvSpPr>
        <p:spPr>
          <a:xfrm>
            <a:off x="912722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D943DBFE-BF04-C2BB-E3E0-C5838D1A8699}"/>
              </a:ext>
            </a:extLst>
          </p:cNvPr>
          <p:cNvSpPr/>
          <p:nvPr/>
        </p:nvSpPr>
        <p:spPr>
          <a:xfrm>
            <a:off x="958441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614908F3-C5AF-6A01-A274-53C420D64FC7}"/>
              </a:ext>
            </a:extLst>
          </p:cNvPr>
          <p:cNvSpPr/>
          <p:nvPr/>
        </p:nvSpPr>
        <p:spPr>
          <a:xfrm>
            <a:off x="1004160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4F602377-F16E-3947-78CA-41767243A798}"/>
              </a:ext>
            </a:extLst>
          </p:cNvPr>
          <p:cNvSpPr/>
          <p:nvPr/>
        </p:nvSpPr>
        <p:spPr>
          <a:xfrm>
            <a:off x="1049879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0E7E8BA2-CDAA-C252-93D4-EC89A7094824}"/>
              </a:ext>
            </a:extLst>
          </p:cNvPr>
          <p:cNvSpPr/>
          <p:nvPr/>
        </p:nvSpPr>
        <p:spPr>
          <a:xfrm>
            <a:off x="1095598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D167D1ED-5BA8-348E-2102-27A8648B7AB6}"/>
              </a:ext>
            </a:extLst>
          </p:cNvPr>
          <p:cNvSpPr/>
          <p:nvPr/>
        </p:nvSpPr>
        <p:spPr>
          <a:xfrm>
            <a:off x="1141317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FC31C08A-F2F9-192F-8528-186E1137DB6E}"/>
              </a:ext>
            </a:extLst>
          </p:cNvPr>
          <p:cNvSpPr/>
          <p:nvPr/>
        </p:nvSpPr>
        <p:spPr>
          <a:xfrm>
            <a:off x="1187036" y="4795238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44C8EC84-DF24-3FA4-C194-D6D1376947D5}"/>
              </a:ext>
            </a:extLst>
          </p:cNvPr>
          <p:cNvSpPr txBox="1"/>
          <p:nvPr/>
        </p:nvSpPr>
        <p:spPr>
          <a:xfrm>
            <a:off x="2422122" y="4899388"/>
            <a:ext cx="17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Trimming</a:t>
            </a:r>
            <a:endParaRPr lang="en-IN" dirty="0"/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138C22E1-6F0C-8046-0631-3FCBC8660170}"/>
              </a:ext>
            </a:extLst>
          </p:cNvPr>
          <p:cNvSpPr txBox="1"/>
          <p:nvPr/>
        </p:nvSpPr>
        <p:spPr>
          <a:xfrm>
            <a:off x="5115086" y="4460074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  <a:endParaRPr lang="en-IN" dirty="0"/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6F5648B2-7F97-DCB6-08C9-8C068088FDAB}"/>
              </a:ext>
            </a:extLst>
          </p:cNvPr>
          <p:cNvSpPr txBox="1"/>
          <p:nvPr/>
        </p:nvSpPr>
        <p:spPr>
          <a:xfrm>
            <a:off x="691060" y="4485583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  <a:endParaRPr lang="en-IN" dirty="0"/>
          </a:p>
        </p:txBody>
      </p:sp>
      <p:cxnSp>
        <p:nvCxnSpPr>
          <p:cNvPr id="769" name="Straight Arrow Connector 768">
            <a:extLst>
              <a:ext uri="{FF2B5EF4-FFF2-40B4-BE49-F238E27FC236}">
                <a16:creationId xmlns:a16="http://schemas.microsoft.com/office/drawing/2014/main" id="{6E192A73-3939-63D4-7137-BE986C4F22FE}"/>
              </a:ext>
            </a:extLst>
          </p:cNvPr>
          <p:cNvCxnSpPr>
            <a:cxnSpLocks/>
          </p:cNvCxnSpPr>
          <p:nvPr/>
        </p:nvCxnSpPr>
        <p:spPr>
          <a:xfrm>
            <a:off x="3114849" y="4305741"/>
            <a:ext cx="0" cy="4605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2" name="Rectangle 981">
            <a:extLst>
              <a:ext uri="{FF2B5EF4-FFF2-40B4-BE49-F238E27FC236}">
                <a16:creationId xmlns:a16="http://schemas.microsoft.com/office/drawing/2014/main" id="{82095416-5FBA-D9DE-5443-F1E3572B51DD}"/>
              </a:ext>
            </a:extLst>
          </p:cNvPr>
          <p:cNvSpPr/>
          <p:nvPr/>
        </p:nvSpPr>
        <p:spPr>
          <a:xfrm>
            <a:off x="5156119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2CFF95D1-7055-C066-B3F9-80B56C85074B}"/>
              </a:ext>
            </a:extLst>
          </p:cNvPr>
          <p:cNvSpPr/>
          <p:nvPr/>
        </p:nvSpPr>
        <p:spPr>
          <a:xfrm>
            <a:off x="5201838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0CCA9B9D-CBA5-9086-09A1-138AAB4E6195}"/>
              </a:ext>
            </a:extLst>
          </p:cNvPr>
          <p:cNvSpPr/>
          <p:nvPr/>
        </p:nvSpPr>
        <p:spPr>
          <a:xfrm>
            <a:off x="5247557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906DD6FD-8BA0-7B9F-C5E4-FF596E019565}"/>
              </a:ext>
            </a:extLst>
          </p:cNvPr>
          <p:cNvSpPr/>
          <p:nvPr/>
        </p:nvSpPr>
        <p:spPr>
          <a:xfrm>
            <a:off x="5293276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6" name="Rectangle 985">
            <a:extLst>
              <a:ext uri="{FF2B5EF4-FFF2-40B4-BE49-F238E27FC236}">
                <a16:creationId xmlns:a16="http://schemas.microsoft.com/office/drawing/2014/main" id="{847F6E06-752D-B86F-E45B-C6629D909F54}"/>
              </a:ext>
            </a:extLst>
          </p:cNvPr>
          <p:cNvSpPr/>
          <p:nvPr/>
        </p:nvSpPr>
        <p:spPr>
          <a:xfrm>
            <a:off x="5338995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7" name="Rectangle 986">
            <a:extLst>
              <a:ext uri="{FF2B5EF4-FFF2-40B4-BE49-F238E27FC236}">
                <a16:creationId xmlns:a16="http://schemas.microsoft.com/office/drawing/2014/main" id="{138A2661-E43E-7BED-0415-AD2B620DCCF1}"/>
              </a:ext>
            </a:extLst>
          </p:cNvPr>
          <p:cNvSpPr/>
          <p:nvPr/>
        </p:nvSpPr>
        <p:spPr>
          <a:xfrm>
            <a:off x="5384714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F3E841AC-0102-596C-BF28-42E8B0FE3BF5}"/>
              </a:ext>
            </a:extLst>
          </p:cNvPr>
          <p:cNvSpPr/>
          <p:nvPr/>
        </p:nvSpPr>
        <p:spPr>
          <a:xfrm>
            <a:off x="5430433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9" name="Rectangle 988">
            <a:extLst>
              <a:ext uri="{FF2B5EF4-FFF2-40B4-BE49-F238E27FC236}">
                <a16:creationId xmlns:a16="http://schemas.microsoft.com/office/drawing/2014/main" id="{355DBD1B-9DBC-95E8-DA06-E6A9510D9E66}"/>
              </a:ext>
            </a:extLst>
          </p:cNvPr>
          <p:cNvSpPr/>
          <p:nvPr/>
        </p:nvSpPr>
        <p:spPr>
          <a:xfrm>
            <a:off x="5476152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F94CCD60-35CE-9441-BA96-F296FD750E72}"/>
              </a:ext>
            </a:extLst>
          </p:cNvPr>
          <p:cNvSpPr/>
          <p:nvPr/>
        </p:nvSpPr>
        <p:spPr>
          <a:xfrm>
            <a:off x="5521871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1" name="Rectangle 990">
            <a:extLst>
              <a:ext uri="{FF2B5EF4-FFF2-40B4-BE49-F238E27FC236}">
                <a16:creationId xmlns:a16="http://schemas.microsoft.com/office/drawing/2014/main" id="{533630EE-07B9-FAEF-A6B9-5BF80BB1F4B8}"/>
              </a:ext>
            </a:extLst>
          </p:cNvPr>
          <p:cNvSpPr/>
          <p:nvPr/>
        </p:nvSpPr>
        <p:spPr>
          <a:xfrm>
            <a:off x="4744648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2" name="Rectangle 991">
            <a:extLst>
              <a:ext uri="{FF2B5EF4-FFF2-40B4-BE49-F238E27FC236}">
                <a16:creationId xmlns:a16="http://schemas.microsoft.com/office/drawing/2014/main" id="{AF420D03-BED8-0306-78D6-B245D4639446}"/>
              </a:ext>
            </a:extLst>
          </p:cNvPr>
          <p:cNvSpPr/>
          <p:nvPr/>
        </p:nvSpPr>
        <p:spPr>
          <a:xfrm>
            <a:off x="4790367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3" name="Rectangle 992">
            <a:extLst>
              <a:ext uri="{FF2B5EF4-FFF2-40B4-BE49-F238E27FC236}">
                <a16:creationId xmlns:a16="http://schemas.microsoft.com/office/drawing/2014/main" id="{348B8FA0-5434-6C72-CF05-95A4C20A1866}"/>
              </a:ext>
            </a:extLst>
          </p:cNvPr>
          <p:cNvSpPr/>
          <p:nvPr/>
        </p:nvSpPr>
        <p:spPr>
          <a:xfrm>
            <a:off x="4836086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4" name="Rectangle 993">
            <a:extLst>
              <a:ext uri="{FF2B5EF4-FFF2-40B4-BE49-F238E27FC236}">
                <a16:creationId xmlns:a16="http://schemas.microsoft.com/office/drawing/2014/main" id="{CED396FB-A04A-F05B-FA75-8F4D957E57D1}"/>
              </a:ext>
            </a:extLst>
          </p:cNvPr>
          <p:cNvSpPr/>
          <p:nvPr/>
        </p:nvSpPr>
        <p:spPr>
          <a:xfrm>
            <a:off x="4881805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5" name="Rectangle 994">
            <a:extLst>
              <a:ext uri="{FF2B5EF4-FFF2-40B4-BE49-F238E27FC236}">
                <a16:creationId xmlns:a16="http://schemas.microsoft.com/office/drawing/2014/main" id="{6497CB19-39C3-E131-0F5C-44CBFFC0EC65}"/>
              </a:ext>
            </a:extLst>
          </p:cNvPr>
          <p:cNvSpPr/>
          <p:nvPr/>
        </p:nvSpPr>
        <p:spPr>
          <a:xfrm>
            <a:off x="4927524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6" name="Rectangle 995">
            <a:extLst>
              <a:ext uri="{FF2B5EF4-FFF2-40B4-BE49-F238E27FC236}">
                <a16:creationId xmlns:a16="http://schemas.microsoft.com/office/drawing/2014/main" id="{BFA724E0-C759-813C-4914-06F9401B4E64}"/>
              </a:ext>
            </a:extLst>
          </p:cNvPr>
          <p:cNvSpPr/>
          <p:nvPr/>
        </p:nvSpPr>
        <p:spPr>
          <a:xfrm>
            <a:off x="4973243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7" name="Rectangle 996">
            <a:extLst>
              <a:ext uri="{FF2B5EF4-FFF2-40B4-BE49-F238E27FC236}">
                <a16:creationId xmlns:a16="http://schemas.microsoft.com/office/drawing/2014/main" id="{14B2B49C-C48D-B825-F882-8FB61B673578}"/>
              </a:ext>
            </a:extLst>
          </p:cNvPr>
          <p:cNvSpPr/>
          <p:nvPr/>
        </p:nvSpPr>
        <p:spPr>
          <a:xfrm>
            <a:off x="5018962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8" name="Rectangle 997">
            <a:extLst>
              <a:ext uri="{FF2B5EF4-FFF2-40B4-BE49-F238E27FC236}">
                <a16:creationId xmlns:a16="http://schemas.microsoft.com/office/drawing/2014/main" id="{5AC1507B-0E67-76A3-B1A7-77B0D77465EE}"/>
              </a:ext>
            </a:extLst>
          </p:cNvPr>
          <p:cNvSpPr/>
          <p:nvPr/>
        </p:nvSpPr>
        <p:spPr>
          <a:xfrm>
            <a:off x="5064681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9" name="Rectangle 998">
            <a:extLst>
              <a:ext uri="{FF2B5EF4-FFF2-40B4-BE49-F238E27FC236}">
                <a16:creationId xmlns:a16="http://schemas.microsoft.com/office/drawing/2014/main" id="{21952B8E-5D75-A8AD-BA84-599581714D09}"/>
              </a:ext>
            </a:extLst>
          </p:cNvPr>
          <p:cNvSpPr/>
          <p:nvPr/>
        </p:nvSpPr>
        <p:spPr>
          <a:xfrm>
            <a:off x="5110400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0" name="Rectangle 999">
            <a:extLst>
              <a:ext uri="{FF2B5EF4-FFF2-40B4-BE49-F238E27FC236}">
                <a16:creationId xmlns:a16="http://schemas.microsoft.com/office/drawing/2014/main" id="{154427A4-2C4A-9794-563F-BA544F999FE0}"/>
              </a:ext>
            </a:extLst>
          </p:cNvPr>
          <p:cNvSpPr/>
          <p:nvPr/>
        </p:nvSpPr>
        <p:spPr>
          <a:xfrm>
            <a:off x="4333177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1" name="Rectangle 1000">
            <a:extLst>
              <a:ext uri="{FF2B5EF4-FFF2-40B4-BE49-F238E27FC236}">
                <a16:creationId xmlns:a16="http://schemas.microsoft.com/office/drawing/2014/main" id="{4E0E227D-5C03-AED0-0101-1DAF95213D67}"/>
              </a:ext>
            </a:extLst>
          </p:cNvPr>
          <p:cNvSpPr/>
          <p:nvPr/>
        </p:nvSpPr>
        <p:spPr>
          <a:xfrm>
            <a:off x="4378896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2" name="Rectangle 1001">
            <a:extLst>
              <a:ext uri="{FF2B5EF4-FFF2-40B4-BE49-F238E27FC236}">
                <a16:creationId xmlns:a16="http://schemas.microsoft.com/office/drawing/2014/main" id="{449D0A71-BA2F-5CB3-4063-91E4002EE681}"/>
              </a:ext>
            </a:extLst>
          </p:cNvPr>
          <p:cNvSpPr/>
          <p:nvPr/>
        </p:nvSpPr>
        <p:spPr>
          <a:xfrm>
            <a:off x="4424615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3" name="Rectangle 1002">
            <a:extLst>
              <a:ext uri="{FF2B5EF4-FFF2-40B4-BE49-F238E27FC236}">
                <a16:creationId xmlns:a16="http://schemas.microsoft.com/office/drawing/2014/main" id="{9B403F32-5232-1E60-7E60-1EF6015A87C7}"/>
              </a:ext>
            </a:extLst>
          </p:cNvPr>
          <p:cNvSpPr/>
          <p:nvPr/>
        </p:nvSpPr>
        <p:spPr>
          <a:xfrm>
            <a:off x="4470334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4" name="Rectangle 1003">
            <a:extLst>
              <a:ext uri="{FF2B5EF4-FFF2-40B4-BE49-F238E27FC236}">
                <a16:creationId xmlns:a16="http://schemas.microsoft.com/office/drawing/2014/main" id="{507A4B1D-C87B-CFB4-BDC7-C5E032850B41}"/>
              </a:ext>
            </a:extLst>
          </p:cNvPr>
          <p:cNvSpPr/>
          <p:nvPr/>
        </p:nvSpPr>
        <p:spPr>
          <a:xfrm>
            <a:off x="4516053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1851E7F3-9404-A172-CA09-AE1C65D84633}"/>
              </a:ext>
            </a:extLst>
          </p:cNvPr>
          <p:cNvSpPr/>
          <p:nvPr/>
        </p:nvSpPr>
        <p:spPr>
          <a:xfrm>
            <a:off x="4561772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3AF65184-D159-D73B-63D2-BD1F0399E57C}"/>
              </a:ext>
            </a:extLst>
          </p:cNvPr>
          <p:cNvSpPr/>
          <p:nvPr/>
        </p:nvSpPr>
        <p:spPr>
          <a:xfrm>
            <a:off x="4607491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C59916F8-3B58-5C85-BDE8-EB0A2B402946}"/>
              </a:ext>
            </a:extLst>
          </p:cNvPr>
          <p:cNvSpPr/>
          <p:nvPr/>
        </p:nvSpPr>
        <p:spPr>
          <a:xfrm>
            <a:off x="4653210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F37B9A31-510F-89C5-2CC4-3AF450FEA48E}"/>
              </a:ext>
            </a:extLst>
          </p:cNvPr>
          <p:cNvSpPr/>
          <p:nvPr/>
        </p:nvSpPr>
        <p:spPr>
          <a:xfrm>
            <a:off x="4698929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3F8CD7CD-B1E7-C2FD-FFB5-C746F7A6EF82}"/>
              </a:ext>
            </a:extLst>
          </p:cNvPr>
          <p:cNvSpPr/>
          <p:nvPr/>
        </p:nvSpPr>
        <p:spPr>
          <a:xfrm>
            <a:off x="3921706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65EA5BF8-8923-D99F-0C91-F03DF18620D2}"/>
              </a:ext>
            </a:extLst>
          </p:cNvPr>
          <p:cNvSpPr/>
          <p:nvPr/>
        </p:nvSpPr>
        <p:spPr>
          <a:xfrm>
            <a:off x="3967425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786C98CA-398F-CC4A-2022-982C1DD70689}"/>
              </a:ext>
            </a:extLst>
          </p:cNvPr>
          <p:cNvSpPr/>
          <p:nvPr/>
        </p:nvSpPr>
        <p:spPr>
          <a:xfrm>
            <a:off x="4013144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F224EE67-6F80-4AB1-C079-1CA6CAED79B1}"/>
              </a:ext>
            </a:extLst>
          </p:cNvPr>
          <p:cNvSpPr/>
          <p:nvPr/>
        </p:nvSpPr>
        <p:spPr>
          <a:xfrm>
            <a:off x="4058863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4D01FE2A-4F0B-EA29-BDB9-0C188BEC61EF}"/>
              </a:ext>
            </a:extLst>
          </p:cNvPr>
          <p:cNvSpPr/>
          <p:nvPr/>
        </p:nvSpPr>
        <p:spPr>
          <a:xfrm>
            <a:off x="4104582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EB6F3B78-2F1A-9FCD-B4DD-E5DB2AEBD495}"/>
              </a:ext>
            </a:extLst>
          </p:cNvPr>
          <p:cNvSpPr/>
          <p:nvPr/>
        </p:nvSpPr>
        <p:spPr>
          <a:xfrm>
            <a:off x="4150301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5" name="Rectangle 1014">
            <a:extLst>
              <a:ext uri="{FF2B5EF4-FFF2-40B4-BE49-F238E27FC236}">
                <a16:creationId xmlns:a16="http://schemas.microsoft.com/office/drawing/2014/main" id="{33E71F3E-AF9B-C3CD-CD0F-A561D743B82C}"/>
              </a:ext>
            </a:extLst>
          </p:cNvPr>
          <p:cNvSpPr/>
          <p:nvPr/>
        </p:nvSpPr>
        <p:spPr>
          <a:xfrm>
            <a:off x="4196020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6" name="Rectangle 1015">
            <a:extLst>
              <a:ext uri="{FF2B5EF4-FFF2-40B4-BE49-F238E27FC236}">
                <a16:creationId xmlns:a16="http://schemas.microsoft.com/office/drawing/2014/main" id="{D663B851-9445-3F5D-18DB-FCE7EC988B30}"/>
              </a:ext>
            </a:extLst>
          </p:cNvPr>
          <p:cNvSpPr/>
          <p:nvPr/>
        </p:nvSpPr>
        <p:spPr>
          <a:xfrm>
            <a:off x="4241739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7" name="Rectangle 1016">
            <a:extLst>
              <a:ext uri="{FF2B5EF4-FFF2-40B4-BE49-F238E27FC236}">
                <a16:creationId xmlns:a16="http://schemas.microsoft.com/office/drawing/2014/main" id="{B1E12A25-92C0-B86C-B03F-12871A8102A5}"/>
              </a:ext>
            </a:extLst>
          </p:cNvPr>
          <p:cNvSpPr/>
          <p:nvPr/>
        </p:nvSpPr>
        <p:spPr>
          <a:xfrm>
            <a:off x="4287458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00CB25A4-2439-E38F-C838-CF02B56C5F90}"/>
              </a:ext>
            </a:extLst>
          </p:cNvPr>
          <p:cNvSpPr/>
          <p:nvPr/>
        </p:nvSpPr>
        <p:spPr>
          <a:xfrm>
            <a:off x="3510235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3B616D23-0562-1862-5D15-8EADAA221944}"/>
              </a:ext>
            </a:extLst>
          </p:cNvPr>
          <p:cNvSpPr/>
          <p:nvPr/>
        </p:nvSpPr>
        <p:spPr>
          <a:xfrm>
            <a:off x="3555954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0" name="Rectangle 1019">
            <a:extLst>
              <a:ext uri="{FF2B5EF4-FFF2-40B4-BE49-F238E27FC236}">
                <a16:creationId xmlns:a16="http://schemas.microsoft.com/office/drawing/2014/main" id="{80C141CC-352A-F606-2AA5-F8EBEA8064E0}"/>
              </a:ext>
            </a:extLst>
          </p:cNvPr>
          <p:cNvSpPr/>
          <p:nvPr/>
        </p:nvSpPr>
        <p:spPr>
          <a:xfrm>
            <a:off x="3601673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1" name="Rectangle 1020">
            <a:extLst>
              <a:ext uri="{FF2B5EF4-FFF2-40B4-BE49-F238E27FC236}">
                <a16:creationId xmlns:a16="http://schemas.microsoft.com/office/drawing/2014/main" id="{CCB3C337-3042-7233-FED1-5119274C8881}"/>
              </a:ext>
            </a:extLst>
          </p:cNvPr>
          <p:cNvSpPr/>
          <p:nvPr/>
        </p:nvSpPr>
        <p:spPr>
          <a:xfrm>
            <a:off x="3647392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04AC1EE6-1309-834E-B149-D0073EC91738}"/>
              </a:ext>
            </a:extLst>
          </p:cNvPr>
          <p:cNvSpPr/>
          <p:nvPr/>
        </p:nvSpPr>
        <p:spPr>
          <a:xfrm>
            <a:off x="3693111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B6B0C97F-C73C-B062-F8FB-202F937A3392}"/>
              </a:ext>
            </a:extLst>
          </p:cNvPr>
          <p:cNvSpPr/>
          <p:nvPr/>
        </p:nvSpPr>
        <p:spPr>
          <a:xfrm>
            <a:off x="3738830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B965F86-FC19-7CDB-9C5F-CDC7253180BE}"/>
              </a:ext>
            </a:extLst>
          </p:cNvPr>
          <p:cNvSpPr/>
          <p:nvPr/>
        </p:nvSpPr>
        <p:spPr>
          <a:xfrm>
            <a:off x="3784549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E649343-919D-29AF-7302-2EB754750F17}"/>
              </a:ext>
            </a:extLst>
          </p:cNvPr>
          <p:cNvSpPr/>
          <p:nvPr/>
        </p:nvSpPr>
        <p:spPr>
          <a:xfrm>
            <a:off x="3830268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527BBF85-3C15-97A3-5958-C948E5264A13}"/>
              </a:ext>
            </a:extLst>
          </p:cNvPr>
          <p:cNvSpPr/>
          <p:nvPr/>
        </p:nvSpPr>
        <p:spPr>
          <a:xfrm>
            <a:off x="3875987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28A849FD-454D-D02B-70E0-3E7186001F3F}"/>
              </a:ext>
            </a:extLst>
          </p:cNvPr>
          <p:cNvSpPr/>
          <p:nvPr/>
        </p:nvSpPr>
        <p:spPr>
          <a:xfrm>
            <a:off x="3098764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1A690EF8-90EA-CA5F-A4A1-1BF612CA9BDF}"/>
              </a:ext>
            </a:extLst>
          </p:cNvPr>
          <p:cNvSpPr/>
          <p:nvPr/>
        </p:nvSpPr>
        <p:spPr>
          <a:xfrm>
            <a:off x="3144483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4DA94B21-0764-EDCC-093A-1DFFDF959640}"/>
              </a:ext>
            </a:extLst>
          </p:cNvPr>
          <p:cNvSpPr/>
          <p:nvPr/>
        </p:nvSpPr>
        <p:spPr>
          <a:xfrm>
            <a:off x="3190202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005FA108-6769-C2DA-B401-9E63C1AB50F5}"/>
              </a:ext>
            </a:extLst>
          </p:cNvPr>
          <p:cNvSpPr/>
          <p:nvPr/>
        </p:nvSpPr>
        <p:spPr>
          <a:xfrm>
            <a:off x="3235921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2CEBB83-A301-A548-677A-1DD797B3B125}"/>
              </a:ext>
            </a:extLst>
          </p:cNvPr>
          <p:cNvSpPr/>
          <p:nvPr/>
        </p:nvSpPr>
        <p:spPr>
          <a:xfrm>
            <a:off x="3281640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7984F29E-A556-0549-9AE3-2B1A636692C9}"/>
              </a:ext>
            </a:extLst>
          </p:cNvPr>
          <p:cNvSpPr/>
          <p:nvPr/>
        </p:nvSpPr>
        <p:spPr>
          <a:xfrm>
            <a:off x="3327359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A01362E-9C8C-9D4D-D24E-18ED6CE47A8B}"/>
              </a:ext>
            </a:extLst>
          </p:cNvPr>
          <p:cNvSpPr/>
          <p:nvPr/>
        </p:nvSpPr>
        <p:spPr>
          <a:xfrm>
            <a:off x="3373078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D50DDE7-66AB-573F-A8B6-09713D03B0F5}"/>
              </a:ext>
            </a:extLst>
          </p:cNvPr>
          <p:cNvSpPr/>
          <p:nvPr/>
        </p:nvSpPr>
        <p:spPr>
          <a:xfrm>
            <a:off x="3418797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44125D4-64DF-293E-5DF9-E2D9EDD725BA}"/>
              </a:ext>
            </a:extLst>
          </p:cNvPr>
          <p:cNvSpPr/>
          <p:nvPr/>
        </p:nvSpPr>
        <p:spPr>
          <a:xfrm>
            <a:off x="3464516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6A5B730C-6260-B69E-C03D-BDDBE3E16F7C}"/>
              </a:ext>
            </a:extLst>
          </p:cNvPr>
          <p:cNvSpPr/>
          <p:nvPr/>
        </p:nvSpPr>
        <p:spPr>
          <a:xfrm>
            <a:off x="2687293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A519EFB-FDFF-61D4-C849-77DCF15DCC46}"/>
              </a:ext>
            </a:extLst>
          </p:cNvPr>
          <p:cNvSpPr/>
          <p:nvPr/>
        </p:nvSpPr>
        <p:spPr>
          <a:xfrm>
            <a:off x="2733012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A70E13F5-F4CB-F0B1-3ECC-99E115F149BA}"/>
              </a:ext>
            </a:extLst>
          </p:cNvPr>
          <p:cNvSpPr/>
          <p:nvPr/>
        </p:nvSpPr>
        <p:spPr>
          <a:xfrm>
            <a:off x="2778731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C54D190-CD4E-A588-FAF5-06B2C5579591}"/>
              </a:ext>
            </a:extLst>
          </p:cNvPr>
          <p:cNvSpPr/>
          <p:nvPr/>
        </p:nvSpPr>
        <p:spPr>
          <a:xfrm>
            <a:off x="2824450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765C082-31D3-C333-63C0-A5D937C22F89}"/>
              </a:ext>
            </a:extLst>
          </p:cNvPr>
          <p:cNvSpPr/>
          <p:nvPr/>
        </p:nvSpPr>
        <p:spPr>
          <a:xfrm>
            <a:off x="2870169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B493F11-90FE-6FC5-EA7C-EC15E1765C17}"/>
              </a:ext>
            </a:extLst>
          </p:cNvPr>
          <p:cNvSpPr/>
          <p:nvPr/>
        </p:nvSpPr>
        <p:spPr>
          <a:xfrm>
            <a:off x="2915888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82C7E21-E9E7-1D32-8AD8-78637A19C18E}"/>
              </a:ext>
            </a:extLst>
          </p:cNvPr>
          <p:cNvSpPr/>
          <p:nvPr/>
        </p:nvSpPr>
        <p:spPr>
          <a:xfrm>
            <a:off x="2961607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9666532-B7ED-F459-803F-6856CED92A5C}"/>
              </a:ext>
            </a:extLst>
          </p:cNvPr>
          <p:cNvSpPr/>
          <p:nvPr/>
        </p:nvSpPr>
        <p:spPr>
          <a:xfrm>
            <a:off x="3007326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EA7571FA-388D-48BB-AFF0-52596F34BB9F}"/>
              </a:ext>
            </a:extLst>
          </p:cNvPr>
          <p:cNvSpPr/>
          <p:nvPr/>
        </p:nvSpPr>
        <p:spPr>
          <a:xfrm>
            <a:off x="3053045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D4AB463-ECD9-13F7-92D5-B55E3F842E85}"/>
              </a:ext>
            </a:extLst>
          </p:cNvPr>
          <p:cNvSpPr/>
          <p:nvPr/>
        </p:nvSpPr>
        <p:spPr>
          <a:xfrm>
            <a:off x="2275822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21A2B7C-74CE-74FA-2584-61804B3BE2A1}"/>
              </a:ext>
            </a:extLst>
          </p:cNvPr>
          <p:cNvSpPr/>
          <p:nvPr/>
        </p:nvSpPr>
        <p:spPr>
          <a:xfrm>
            <a:off x="2321541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E8165B0-1073-082A-EC54-ECFCFD575AA5}"/>
              </a:ext>
            </a:extLst>
          </p:cNvPr>
          <p:cNvSpPr/>
          <p:nvPr/>
        </p:nvSpPr>
        <p:spPr>
          <a:xfrm>
            <a:off x="2367260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A383D79-28BA-572D-22A5-C8D6023109F6}"/>
              </a:ext>
            </a:extLst>
          </p:cNvPr>
          <p:cNvSpPr/>
          <p:nvPr/>
        </p:nvSpPr>
        <p:spPr>
          <a:xfrm>
            <a:off x="2412979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BDDAED6-B9C2-2BDA-83BE-6151E31BC3C2}"/>
              </a:ext>
            </a:extLst>
          </p:cNvPr>
          <p:cNvSpPr/>
          <p:nvPr/>
        </p:nvSpPr>
        <p:spPr>
          <a:xfrm>
            <a:off x="2458698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0C9FE83-209C-CABC-DBD4-69EA0C8A50B4}"/>
              </a:ext>
            </a:extLst>
          </p:cNvPr>
          <p:cNvSpPr/>
          <p:nvPr/>
        </p:nvSpPr>
        <p:spPr>
          <a:xfrm>
            <a:off x="2504417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7306F56-97BD-D97C-B165-03ECCC105FE9}"/>
              </a:ext>
            </a:extLst>
          </p:cNvPr>
          <p:cNvSpPr/>
          <p:nvPr/>
        </p:nvSpPr>
        <p:spPr>
          <a:xfrm>
            <a:off x="2550136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4B6BC181-0AE4-B50A-0D07-7A5485EEE098}"/>
              </a:ext>
            </a:extLst>
          </p:cNvPr>
          <p:cNvSpPr/>
          <p:nvPr/>
        </p:nvSpPr>
        <p:spPr>
          <a:xfrm>
            <a:off x="2595855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F66BE965-8F83-5ACD-538E-0B035CF54BB3}"/>
              </a:ext>
            </a:extLst>
          </p:cNvPr>
          <p:cNvSpPr/>
          <p:nvPr/>
        </p:nvSpPr>
        <p:spPr>
          <a:xfrm>
            <a:off x="2641574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F0BE811-3A50-DCB7-2915-601B0E5374EF}"/>
              </a:ext>
            </a:extLst>
          </p:cNvPr>
          <p:cNvSpPr/>
          <p:nvPr/>
        </p:nvSpPr>
        <p:spPr>
          <a:xfrm>
            <a:off x="1864351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501AA38-2DF3-B1F3-D082-84F9BFAD1601}"/>
              </a:ext>
            </a:extLst>
          </p:cNvPr>
          <p:cNvSpPr/>
          <p:nvPr/>
        </p:nvSpPr>
        <p:spPr>
          <a:xfrm>
            <a:off x="1910070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FF2A73A0-3BA2-5249-5896-53ADC49FADFF}"/>
              </a:ext>
            </a:extLst>
          </p:cNvPr>
          <p:cNvSpPr/>
          <p:nvPr/>
        </p:nvSpPr>
        <p:spPr>
          <a:xfrm>
            <a:off x="1955789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19623C7-3BD2-1103-D352-BDF67B1104EC}"/>
              </a:ext>
            </a:extLst>
          </p:cNvPr>
          <p:cNvSpPr/>
          <p:nvPr/>
        </p:nvSpPr>
        <p:spPr>
          <a:xfrm>
            <a:off x="2001508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B171D264-1C24-7F1F-E044-95F36CC56A6E}"/>
              </a:ext>
            </a:extLst>
          </p:cNvPr>
          <p:cNvSpPr/>
          <p:nvPr/>
        </p:nvSpPr>
        <p:spPr>
          <a:xfrm>
            <a:off x="2047227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53CAC08C-8645-8783-085A-9CD44C0E8512}"/>
              </a:ext>
            </a:extLst>
          </p:cNvPr>
          <p:cNvSpPr/>
          <p:nvPr/>
        </p:nvSpPr>
        <p:spPr>
          <a:xfrm>
            <a:off x="2092946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A7BFCEE0-1434-C9F8-18BE-A072B740BE3F}"/>
              </a:ext>
            </a:extLst>
          </p:cNvPr>
          <p:cNvSpPr/>
          <p:nvPr/>
        </p:nvSpPr>
        <p:spPr>
          <a:xfrm>
            <a:off x="2138665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6444657-3E83-1BA6-D632-76133273C533}"/>
              </a:ext>
            </a:extLst>
          </p:cNvPr>
          <p:cNvSpPr/>
          <p:nvPr/>
        </p:nvSpPr>
        <p:spPr>
          <a:xfrm>
            <a:off x="2184384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D8158F40-A6DF-F6FE-FD3F-5E671A037B37}"/>
              </a:ext>
            </a:extLst>
          </p:cNvPr>
          <p:cNvSpPr/>
          <p:nvPr/>
        </p:nvSpPr>
        <p:spPr>
          <a:xfrm>
            <a:off x="2230103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4F7D267B-D1F9-ABCC-0FC0-447632DC905F}"/>
              </a:ext>
            </a:extLst>
          </p:cNvPr>
          <p:cNvSpPr/>
          <p:nvPr/>
        </p:nvSpPr>
        <p:spPr>
          <a:xfrm>
            <a:off x="1452880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6815C44C-5F6B-1A38-95AE-B5E60165DDC8}"/>
              </a:ext>
            </a:extLst>
          </p:cNvPr>
          <p:cNvSpPr/>
          <p:nvPr/>
        </p:nvSpPr>
        <p:spPr>
          <a:xfrm>
            <a:off x="1498599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EE142AB7-1AD8-07D9-2AB4-4959F2DC1502}"/>
              </a:ext>
            </a:extLst>
          </p:cNvPr>
          <p:cNvSpPr/>
          <p:nvPr/>
        </p:nvSpPr>
        <p:spPr>
          <a:xfrm>
            <a:off x="1544318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43A4B36-F60C-4EE9-91F8-EA728CABC0E5}"/>
              </a:ext>
            </a:extLst>
          </p:cNvPr>
          <p:cNvSpPr/>
          <p:nvPr/>
        </p:nvSpPr>
        <p:spPr>
          <a:xfrm>
            <a:off x="1590037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0C1B9DBB-2AA6-01AD-E8D2-C682D6D88EC9}"/>
              </a:ext>
            </a:extLst>
          </p:cNvPr>
          <p:cNvSpPr/>
          <p:nvPr/>
        </p:nvSpPr>
        <p:spPr>
          <a:xfrm>
            <a:off x="1635756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1083A82B-DA54-4CE0-4B1D-434DD99CCF84}"/>
              </a:ext>
            </a:extLst>
          </p:cNvPr>
          <p:cNvSpPr/>
          <p:nvPr/>
        </p:nvSpPr>
        <p:spPr>
          <a:xfrm>
            <a:off x="1681475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E4F0C276-978E-0C26-B2E6-EA19832FA6C9}"/>
              </a:ext>
            </a:extLst>
          </p:cNvPr>
          <p:cNvSpPr/>
          <p:nvPr/>
        </p:nvSpPr>
        <p:spPr>
          <a:xfrm>
            <a:off x="1727194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08949F72-4A91-304F-CBF9-C037EDEEE422}"/>
              </a:ext>
            </a:extLst>
          </p:cNvPr>
          <p:cNvSpPr/>
          <p:nvPr/>
        </p:nvSpPr>
        <p:spPr>
          <a:xfrm>
            <a:off x="1772913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0055600-3CE0-D0D4-6029-3A4395929D00}"/>
              </a:ext>
            </a:extLst>
          </p:cNvPr>
          <p:cNvSpPr/>
          <p:nvPr/>
        </p:nvSpPr>
        <p:spPr>
          <a:xfrm>
            <a:off x="1818632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BE90A206-95DC-F171-4C00-F35200EED7AB}"/>
              </a:ext>
            </a:extLst>
          </p:cNvPr>
          <p:cNvSpPr/>
          <p:nvPr/>
        </p:nvSpPr>
        <p:spPr>
          <a:xfrm>
            <a:off x="1041409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52E3A9A5-CE1B-BA76-4D66-B1D3CF1CCB2F}"/>
              </a:ext>
            </a:extLst>
          </p:cNvPr>
          <p:cNvSpPr/>
          <p:nvPr/>
        </p:nvSpPr>
        <p:spPr>
          <a:xfrm>
            <a:off x="1087128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17AF4695-F00A-F3ED-E894-731CBBB11CFE}"/>
              </a:ext>
            </a:extLst>
          </p:cNvPr>
          <p:cNvSpPr/>
          <p:nvPr/>
        </p:nvSpPr>
        <p:spPr>
          <a:xfrm>
            <a:off x="1132847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AC58F3C8-9AD4-85F7-B462-1AAF85C541A3}"/>
              </a:ext>
            </a:extLst>
          </p:cNvPr>
          <p:cNvSpPr/>
          <p:nvPr/>
        </p:nvSpPr>
        <p:spPr>
          <a:xfrm>
            <a:off x="1178566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335ECE3B-E047-9567-BD85-C3FB4B2BCD6B}"/>
              </a:ext>
            </a:extLst>
          </p:cNvPr>
          <p:cNvSpPr/>
          <p:nvPr/>
        </p:nvSpPr>
        <p:spPr>
          <a:xfrm>
            <a:off x="1224285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23FC770A-ABA5-EB41-BCD4-B8DF62165435}"/>
              </a:ext>
            </a:extLst>
          </p:cNvPr>
          <p:cNvSpPr/>
          <p:nvPr/>
        </p:nvSpPr>
        <p:spPr>
          <a:xfrm>
            <a:off x="1270004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75D9530C-4E0C-B551-B625-3B37C34030CA}"/>
              </a:ext>
            </a:extLst>
          </p:cNvPr>
          <p:cNvSpPr/>
          <p:nvPr/>
        </p:nvSpPr>
        <p:spPr>
          <a:xfrm>
            <a:off x="1315723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E6099FC0-9049-5ABF-A527-29F09A76C9CD}"/>
              </a:ext>
            </a:extLst>
          </p:cNvPr>
          <p:cNvSpPr/>
          <p:nvPr/>
        </p:nvSpPr>
        <p:spPr>
          <a:xfrm>
            <a:off x="1361442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91FE1D75-8E69-1075-1030-3390EEE36C1A}"/>
              </a:ext>
            </a:extLst>
          </p:cNvPr>
          <p:cNvSpPr/>
          <p:nvPr/>
        </p:nvSpPr>
        <p:spPr>
          <a:xfrm>
            <a:off x="1407161" y="566519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6581855E-72D7-80F4-C3AF-08F80A465827}"/>
              </a:ext>
            </a:extLst>
          </p:cNvPr>
          <p:cNvSpPr/>
          <p:nvPr/>
        </p:nvSpPr>
        <p:spPr>
          <a:xfrm>
            <a:off x="629938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5F0C7BED-7D90-C15B-969C-58B713E46B76}"/>
              </a:ext>
            </a:extLst>
          </p:cNvPr>
          <p:cNvSpPr/>
          <p:nvPr/>
        </p:nvSpPr>
        <p:spPr>
          <a:xfrm>
            <a:off x="675657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A7C57AD9-C182-0072-5C1F-7F8AB01B15E1}"/>
              </a:ext>
            </a:extLst>
          </p:cNvPr>
          <p:cNvSpPr/>
          <p:nvPr/>
        </p:nvSpPr>
        <p:spPr>
          <a:xfrm>
            <a:off x="721376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CAA6AFF1-7A15-3D7E-24F9-55695FB173DB}"/>
              </a:ext>
            </a:extLst>
          </p:cNvPr>
          <p:cNvSpPr/>
          <p:nvPr/>
        </p:nvSpPr>
        <p:spPr>
          <a:xfrm>
            <a:off x="767095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4BF9D1C5-9D5B-6111-1D7B-ABBF63016B8F}"/>
              </a:ext>
            </a:extLst>
          </p:cNvPr>
          <p:cNvSpPr/>
          <p:nvPr/>
        </p:nvSpPr>
        <p:spPr>
          <a:xfrm>
            <a:off x="812814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344A357E-DE98-2D00-3AA3-15EAAE8D2951}"/>
              </a:ext>
            </a:extLst>
          </p:cNvPr>
          <p:cNvSpPr/>
          <p:nvPr/>
        </p:nvSpPr>
        <p:spPr>
          <a:xfrm>
            <a:off x="858533" y="5665196"/>
            <a:ext cx="45719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82E675BB-3519-4FE9-C128-9B78735D8BC5}"/>
              </a:ext>
            </a:extLst>
          </p:cNvPr>
          <p:cNvSpPr/>
          <p:nvPr/>
        </p:nvSpPr>
        <p:spPr>
          <a:xfrm>
            <a:off x="904252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877A3402-4121-9438-EC34-55F5390E61D3}"/>
              </a:ext>
            </a:extLst>
          </p:cNvPr>
          <p:cNvSpPr/>
          <p:nvPr/>
        </p:nvSpPr>
        <p:spPr>
          <a:xfrm>
            <a:off x="949971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5776EC2-7AA6-472C-A5C8-EB4AF5603A0B}"/>
              </a:ext>
            </a:extLst>
          </p:cNvPr>
          <p:cNvSpPr/>
          <p:nvPr/>
        </p:nvSpPr>
        <p:spPr>
          <a:xfrm>
            <a:off x="995690" y="566519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94DDF4EA-96E7-0FB9-1B6C-C0DA2E811768}"/>
              </a:ext>
            </a:extLst>
          </p:cNvPr>
          <p:cNvSpPr txBox="1"/>
          <p:nvPr/>
        </p:nvSpPr>
        <p:spPr>
          <a:xfrm>
            <a:off x="5361854" y="5322273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  <a:endParaRPr lang="en-IN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AE8AA664-1FB7-DA78-DE19-7F97984B1D55}"/>
              </a:ext>
            </a:extLst>
          </p:cNvPr>
          <p:cNvSpPr txBox="1"/>
          <p:nvPr/>
        </p:nvSpPr>
        <p:spPr>
          <a:xfrm>
            <a:off x="478551" y="5319031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  <a:endParaRPr lang="en-IN" dirty="0"/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AE4046E0-23B4-2F2B-84D3-3EDCAB0552EA}"/>
              </a:ext>
            </a:extLst>
          </p:cNvPr>
          <p:cNvSpPr/>
          <p:nvPr/>
        </p:nvSpPr>
        <p:spPr>
          <a:xfrm>
            <a:off x="5030027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08A8981B-1A5C-FD18-9562-0E78ABB43F90}"/>
              </a:ext>
            </a:extLst>
          </p:cNvPr>
          <p:cNvSpPr/>
          <p:nvPr/>
        </p:nvSpPr>
        <p:spPr>
          <a:xfrm>
            <a:off x="5075746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B7B86DC1-7890-4F7F-F567-16686D7F8DCC}"/>
              </a:ext>
            </a:extLst>
          </p:cNvPr>
          <p:cNvSpPr/>
          <p:nvPr/>
        </p:nvSpPr>
        <p:spPr>
          <a:xfrm>
            <a:off x="5121465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59C5723F-8F6C-DA74-04D6-3BDFA4BDC4F5}"/>
              </a:ext>
            </a:extLst>
          </p:cNvPr>
          <p:cNvSpPr/>
          <p:nvPr/>
        </p:nvSpPr>
        <p:spPr>
          <a:xfrm>
            <a:off x="5167184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FB69D79A-DE49-3148-7022-34A3B494196D}"/>
              </a:ext>
            </a:extLst>
          </p:cNvPr>
          <p:cNvSpPr/>
          <p:nvPr/>
        </p:nvSpPr>
        <p:spPr>
          <a:xfrm>
            <a:off x="4618556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72DD9EB3-2C07-2C54-C652-7CC2F9BAF738}"/>
              </a:ext>
            </a:extLst>
          </p:cNvPr>
          <p:cNvSpPr/>
          <p:nvPr/>
        </p:nvSpPr>
        <p:spPr>
          <a:xfrm>
            <a:off x="4664275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2F170DF-3AEB-03A8-0190-745914CB39AE}"/>
              </a:ext>
            </a:extLst>
          </p:cNvPr>
          <p:cNvSpPr/>
          <p:nvPr/>
        </p:nvSpPr>
        <p:spPr>
          <a:xfrm>
            <a:off x="4709994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87CD2A5B-BFB8-AF43-4AFC-6021B13768C8}"/>
              </a:ext>
            </a:extLst>
          </p:cNvPr>
          <p:cNvSpPr/>
          <p:nvPr/>
        </p:nvSpPr>
        <p:spPr>
          <a:xfrm>
            <a:off x="4755713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877F9450-678B-52E0-484A-B71B72A21D8F}"/>
              </a:ext>
            </a:extLst>
          </p:cNvPr>
          <p:cNvSpPr/>
          <p:nvPr/>
        </p:nvSpPr>
        <p:spPr>
          <a:xfrm>
            <a:off x="4801432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6CE9C1A4-45FE-D7DC-A0AC-5B092D62F35D}"/>
              </a:ext>
            </a:extLst>
          </p:cNvPr>
          <p:cNvSpPr/>
          <p:nvPr/>
        </p:nvSpPr>
        <p:spPr>
          <a:xfrm>
            <a:off x="4847151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A5804F83-5790-7841-FCD2-40290E9E78F0}"/>
              </a:ext>
            </a:extLst>
          </p:cNvPr>
          <p:cNvSpPr/>
          <p:nvPr/>
        </p:nvSpPr>
        <p:spPr>
          <a:xfrm>
            <a:off x="4892870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05994E5E-CC6F-4EC3-1D24-B44AB4AF3A0C}"/>
              </a:ext>
            </a:extLst>
          </p:cNvPr>
          <p:cNvSpPr/>
          <p:nvPr/>
        </p:nvSpPr>
        <p:spPr>
          <a:xfrm>
            <a:off x="4938589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3ACEA361-156D-F589-8DD1-4F1606C3F2F5}"/>
              </a:ext>
            </a:extLst>
          </p:cNvPr>
          <p:cNvSpPr/>
          <p:nvPr/>
        </p:nvSpPr>
        <p:spPr>
          <a:xfrm>
            <a:off x="4984308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9" name="Rectangle 1218">
            <a:extLst>
              <a:ext uri="{FF2B5EF4-FFF2-40B4-BE49-F238E27FC236}">
                <a16:creationId xmlns:a16="http://schemas.microsoft.com/office/drawing/2014/main" id="{73B0AE6F-5A47-F1EB-11E7-DABDCEC6680D}"/>
              </a:ext>
            </a:extLst>
          </p:cNvPr>
          <p:cNvSpPr/>
          <p:nvPr/>
        </p:nvSpPr>
        <p:spPr>
          <a:xfrm>
            <a:off x="4207085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0" name="Rectangle 1219">
            <a:extLst>
              <a:ext uri="{FF2B5EF4-FFF2-40B4-BE49-F238E27FC236}">
                <a16:creationId xmlns:a16="http://schemas.microsoft.com/office/drawing/2014/main" id="{1E98E2CF-99B5-4012-5602-A60CCB9B84B4}"/>
              </a:ext>
            </a:extLst>
          </p:cNvPr>
          <p:cNvSpPr/>
          <p:nvPr/>
        </p:nvSpPr>
        <p:spPr>
          <a:xfrm>
            <a:off x="4252804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1" name="Rectangle 1220">
            <a:extLst>
              <a:ext uri="{FF2B5EF4-FFF2-40B4-BE49-F238E27FC236}">
                <a16:creationId xmlns:a16="http://schemas.microsoft.com/office/drawing/2014/main" id="{0D231943-0782-1443-BB53-E94545305847}"/>
              </a:ext>
            </a:extLst>
          </p:cNvPr>
          <p:cNvSpPr/>
          <p:nvPr/>
        </p:nvSpPr>
        <p:spPr>
          <a:xfrm>
            <a:off x="4298523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2" name="Rectangle 1221">
            <a:extLst>
              <a:ext uri="{FF2B5EF4-FFF2-40B4-BE49-F238E27FC236}">
                <a16:creationId xmlns:a16="http://schemas.microsoft.com/office/drawing/2014/main" id="{8B230671-9E28-2414-A8C0-A2D74B74268B}"/>
              </a:ext>
            </a:extLst>
          </p:cNvPr>
          <p:cNvSpPr/>
          <p:nvPr/>
        </p:nvSpPr>
        <p:spPr>
          <a:xfrm>
            <a:off x="4344242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3" name="Rectangle 1222">
            <a:extLst>
              <a:ext uri="{FF2B5EF4-FFF2-40B4-BE49-F238E27FC236}">
                <a16:creationId xmlns:a16="http://schemas.microsoft.com/office/drawing/2014/main" id="{A420ECD2-16AD-57F3-EF57-26B272ECE451}"/>
              </a:ext>
            </a:extLst>
          </p:cNvPr>
          <p:cNvSpPr/>
          <p:nvPr/>
        </p:nvSpPr>
        <p:spPr>
          <a:xfrm>
            <a:off x="4389961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4" name="Rectangle 1223">
            <a:extLst>
              <a:ext uri="{FF2B5EF4-FFF2-40B4-BE49-F238E27FC236}">
                <a16:creationId xmlns:a16="http://schemas.microsoft.com/office/drawing/2014/main" id="{6DF4A58A-D205-3813-D946-F2DFD00B8DA2}"/>
              </a:ext>
            </a:extLst>
          </p:cNvPr>
          <p:cNvSpPr/>
          <p:nvPr/>
        </p:nvSpPr>
        <p:spPr>
          <a:xfrm>
            <a:off x="4435680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C28727B4-15E0-17BB-9EC6-B767D1B29926}"/>
              </a:ext>
            </a:extLst>
          </p:cNvPr>
          <p:cNvSpPr/>
          <p:nvPr/>
        </p:nvSpPr>
        <p:spPr>
          <a:xfrm>
            <a:off x="4481399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6" name="Rectangle 1225">
            <a:extLst>
              <a:ext uri="{FF2B5EF4-FFF2-40B4-BE49-F238E27FC236}">
                <a16:creationId xmlns:a16="http://schemas.microsoft.com/office/drawing/2014/main" id="{FCC8AD3E-36D7-5F33-0B38-03DEFB0FB5BE}"/>
              </a:ext>
            </a:extLst>
          </p:cNvPr>
          <p:cNvSpPr/>
          <p:nvPr/>
        </p:nvSpPr>
        <p:spPr>
          <a:xfrm>
            <a:off x="4527118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7" name="Rectangle 1226">
            <a:extLst>
              <a:ext uri="{FF2B5EF4-FFF2-40B4-BE49-F238E27FC236}">
                <a16:creationId xmlns:a16="http://schemas.microsoft.com/office/drawing/2014/main" id="{9A1D6D28-EF99-1254-5E30-719CC9D044FF}"/>
              </a:ext>
            </a:extLst>
          </p:cNvPr>
          <p:cNvSpPr/>
          <p:nvPr/>
        </p:nvSpPr>
        <p:spPr>
          <a:xfrm>
            <a:off x="4572837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8" name="Rectangle 1227">
            <a:extLst>
              <a:ext uri="{FF2B5EF4-FFF2-40B4-BE49-F238E27FC236}">
                <a16:creationId xmlns:a16="http://schemas.microsoft.com/office/drawing/2014/main" id="{27F8B096-C5EE-8DEA-9C62-7A5033E2F944}"/>
              </a:ext>
            </a:extLst>
          </p:cNvPr>
          <p:cNvSpPr/>
          <p:nvPr/>
        </p:nvSpPr>
        <p:spPr>
          <a:xfrm>
            <a:off x="3795614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9" name="Rectangle 1228">
            <a:extLst>
              <a:ext uri="{FF2B5EF4-FFF2-40B4-BE49-F238E27FC236}">
                <a16:creationId xmlns:a16="http://schemas.microsoft.com/office/drawing/2014/main" id="{7DD693DE-9AF9-523F-CF2E-4B3B9379B14B}"/>
              </a:ext>
            </a:extLst>
          </p:cNvPr>
          <p:cNvSpPr/>
          <p:nvPr/>
        </p:nvSpPr>
        <p:spPr>
          <a:xfrm>
            <a:off x="3841333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E9D1BB58-42BC-F721-C127-5F05DEAD9DE4}"/>
              </a:ext>
            </a:extLst>
          </p:cNvPr>
          <p:cNvSpPr/>
          <p:nvPr/>
        </p:nvSpPr>
        <p:spPr>
          <a:xfrm>
            <a:off x="3887052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28A9AFE3-665F-4FAB-6EBA-3D49A3772FCD}"/>
              </a:ext>
            </a:extLst>
          </p:cNvPr>
          <p:cNvSpPr/>
          <p:nvPr/>
        </p:nvSpPr>
        <p:spPr>
          <a:xfrm>
            <a:off x="3932771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2" name="Rectangle 1231">
            <a:extLst>
              <a:ext uri="{FF2B5EF4-FFF2-40B4-BE49-F238E27FC236}">
                <a16:creationId xmlns:a16="http://schemas.microsoft.com/office/drawing/2014/main" id="{E0FFF5FF-2753-5EE5-7023-0984986AC1AE}"/>
              </a:ext>
            </a:extLst>
          </p:cNvPr>
          <p:cNvSpPr/>
          <p:nvPr/>
        </p:nvSpPr>
        <p:spPr>
          <a:xfrm>
            <a:off x="3978490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FE8DB616-AA87-A6FA-92BE-41523870C103}"/>
              </a:ext>
            </a:extLst>
          </p:cNvPr>
          <p:cNvSpPr/>
          <p:nvPr/>
        </p:nvSpPr>
        <p:spPr>
          <a:xfrm>
            <a:off x="4024209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B77CC5D0-3BB5-A809-73DF-C1BE651D746F}"/>
              </a:ext>
            </a:extLst>
          </p:cNvPr>
          <p:cNvSpPr/>
          <p:nvPr/>
        </p:nvSpPr>
        <p:spPr>
          <a:xfrm>
            <a:off x="4069928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6AC31147-0411-1B08-D061-F97AF5CD8934}"/>
              </a:ext>
            </a:extLst>
          </p:cNvPr>
          <p:cNvSpPr/>
          <p:nvPr/>
        </p:nvSpPr>
        <p:spPr>
          <a:xfrm>
            <a:off x="4115647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6" name="Rectangle 1235">
            <a:extLst>
              <a:ext uri="{FF2B5EF4-FFF2-40B4-BE49-F238E27FC236}">
                <a16:creationId xmlns:a16="http://schemas.microsoft.com/office/drawing/2014/main" id="{1B353F1E-EDCB-EDDF-AB43-EF432DE5434F}"/>
              </a:ext>
            </a:extLst>
          </p:cNvPr>
          <p:cNvSpPr/>
          <p:nvPr/>
        </p:nvSpPr>
        <p:spPr>
          <a:xfrm>
            <a:off x="4161366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7" name="Rectangle 1236">
            <a:extLst>
              <a:ext uri="{FF2B5EF4-FFF2-40B4-BE49-F238E27FC236}">
                <a16:creationId xmlns:a16="http://schemas.microsoft.com/office/drawing/2014/main" id="{B7231679-F79C-E799-A500-8704B7F599E6}"/>
              </a:ext>
            </a:extLst>
          </p:cNvPr>
          <p:cNvSpPr/>
          <p:nvPr/>
        </p:nvSpPr>
        <p:spPr>
          <a:xfrm>
            <a:off x="3384143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8" name="Rectangle 1237">
            <a:extLst>
              <a:ext uri="{FF2B5EF4-FFF2-40B4-BE49-F238E27FC236}">
                <a16:creationId xmlns:a16="http://schemas.microsoft.com/office/drawing/2014/main" id="{46D2BF77-A4E0-9632-1D9E-6AD85C3563C2}"/>
              </a:ext>
            </a:extLst>
          </p:cNvPr>
          <p:cNvSpPr/>
          <p:nvPr/>
        </p:nvSpPr>
        <p:spPr>
          <a:xfrm>
            <a:off x="3429862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9" name="Rectangle 1238">
            <a:extLst>
              <a:ext uri="{FF2B5EF4-FFF2-40B4-BE49-F238E27FC236}">
                <a16:creationId xmlns:a16="http://schemas.microsoft.com/office/drawing/2014/main" id="{13064C35-C01D-495A-0CE2-574F459303C8}"/>
              </a:ext>
            </a:extLst>
          </p:cNvPr>
          <p:cNvSpPr/>
          <p:nvPr/>
        </p:nvSpPr>
        <p:spPr>
          <a:xfrm>
            <a:off x="3475581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B39B660C-A72B-C643-E1DF-63E331DFBEEB}"/>
              </a:ext>
            </a:extLst>
          </p:cNvPr>
          <p:cNvSpPr/>
          <p:nvPr/>
        </p:nvSpPr>
        <p:spPr>
          <a:xfrm>
            <a:off x="3521300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1" name="Rectangle 1240">
            <a:extLst>
              <a:ext uri="{FF2B5EF4-FFF2-40B4-BE49-F238E27FC236}">
                <a16:creationId xmlns:a16="http://schemas.microsoft.com/office/drawing/2014/main" id="{07B58F24-081D-6DD1-4888-8C927183BE2E}"/>
              </a:ext>
            </a:extLst>
          </p:cNvPr>
          <p:cNvSpPr/>
          <p:nvPr/>
        </p:nvSpPr>
        <p:spPr>
          <a:xfrm>
            <a:off x="3567019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2" name="Rectangle 1241">
            <a:extLst>
              <a:ext uri="{FF2B5EF4-FFF2-40B4-BE49-F238E27FC236}">
                <a16:creationId xmlns:a16="http://schemas.microsoft.com/office/drawing/2014/main" id="{0F3F3F6B-94EE-2E06-64E6-DDAE8C81D75E}"/>
              </a:ext>
            </a:extLst>
          </p:cNvPr>
          <p:cNvSpPr/>
          <p:nvPr/>
        </p:nvSpPr>
        <p:spPr>
          <a:xfrm>
            <a:off x="3612738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3" name="Rectangle 1242">
            <a:extLst>
              <a:ext uri="{FF2B5EF4-FFF2-40B4-BE49-F238E27FC236}">
                <a16:creationId xmlns:a16="http://schemas.microsoft.com/office/drawing/2014/main" id="{8312D8AB-D56B-2695-85E5-5FAAF9C11738}"/>
              </a:ext>
            </a:extLst>
          </p:cNvPr>
          <p:cNvSpPr/>
          <p:nvPr/>
        </p:nvSpPr>
        <p:spPr>
          <a:xfrm>
            <a:off x="3658457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54F66C8E-A148-D9D1-812E-7C01C3D45708}"/>
              </a:ext>
            </a:extLst>
          </p:cNvPr>
          <p:cNvSpPr/>
          <p:nvPr/>
        </p:nvSpPr>
        <p:spPr>
          <a:xfrm>
            <a:off x="3704176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41399181-2913-DD16-5ED1-B564CF2B89A1}"/>
              </a:ext>
            </a:extLst>
          </p:cNvPr>
          <p:cNvSpPr/>
          <p:nvPr/>
        </p:nvSpPr>
        <p:spPr>
          <a:xfrm>
            <a:off x="3749895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7261F162-2323-BA2B-EE01-FA97B2A9E5BA}"/>
              </a:ext>
            </a:extLst>
          </p:cNvPr>
          <p:cNvSpPr/>
          <p:nvPr/>
        </p:nvSpPr>
        <p:spPr>
          <a:xfrm>
            <a:off x="2972672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7" name="Rectangle 1246">
            <a:extLst>
              <a:ext uri="{FF2B5EF4-FFF2-40B4-BE49-F238E27FC236}">
                <a16:creationId xmlns:a16="http://schemas.microsoft.com/office/drawing/2014/main" id="{4CEF9845-DC22-D867-425A-B905E8D671CB}"/>
              </a:ext>
            </a:extLst>
          </p:cNvPr>
          <p:cNvSpPr/>
          <p:nvPr/>
        </p:nvSpPr>
        <p:spPr>
          <a:xfrm>
            <a:off x="3018391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8" name="Rectangle 1247">
            <a:extLst>
              <a:ext uri="{FF2B5EF4-FFF2-40B4-BE49-F238E27FC236}">
                <a16:creationId xmlns:a16="http://schemas.microsoft.com/office/drawing/2014/main" id="{81C00C84-DA81-021E-C812-9AFA342FB9EE}"/>
              </a:ext>
            </a:extLst>
          </p:cNvPr>
          <p:cNvSpPr/>
          <p:nvPr/>
        </p:nvSpPr>
        <p:spPr>
          <a:xfrm>
            <a:off x="3064110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9" name="Rectangle 1248">
            <a:extLst>
              <a:ext uri="{FF2B5EF4-FFF2-40B4-BE49-F238E27FC236}">
                <a16:creationId xmlns:a16="http://schemas.microsoft.com/office/drawing/2014/main" id="{F4EC5CDC-5FA2-FE97-F9C1-0891C64A54AF}"/>
              </a:ext>
            </a:extLst>
          </p:cNvPr>
          <p:cNvSpPr/>
          <p:nvPr/>
        </p:nvSpPr>
        <p:spPr>
          <a:xfrm>
            <a:off x="3109829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0" name="Rectangle 1249">
            <a:extLst>
              <a:ext uri="{FF2B5EF4-FFF2-40B4-BE49-F238E27FC236}">
                <a16:creationId xmlns:a16="http://schemas.microsoft.com/office/drawing/2014/main" id="{68FF9C65-8C41-6B54-5A18-7277C1395443}"/>
              </a:ext>
            </a:extLst>
          </p:cNvPr>
          <p:cNvSpPr/>
          <p:nvPr/>
        </p:nvSpPr>
        <p:spPr>
          <a:xfrm>
            <a:off x="3155548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B3F8CBEE-24E7-1A0E-CE43-61FC8F1F0F7E}"/>
              </a:ext>
            </a:extLst>
          </p:cNvPr>
          <p:cNvSpPr/>
          <p:nvPr/>
        </p:nvSpPr>
        <p:spPr>
          <a:xfrm>
            <a:off x="3201267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2914597E-5D8B-7B8B-E78E-1969D113F81C}"/>
              </a:ext>
            </a:extLst>
          </p:cNvPr>
          <p:cNvSpPr/>
          <p:nvPr/>
        </p:nvSpPr>
        <p:spPr>
          <a:xfrm>
            <a:off x="3246986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3" name="Rectangle 1252">
            <a:extLst>
              <a:ext uri="{FF2B5EF4-FFF2-40B4-BE49-F238E27FC236}">
                <a16:creationId xmlns:a16="http://schemas.microsoft.com/office/drawing/2014/main" id="{8BF14B26-BFFE-AC4B-020B-4D40C841F8B7}"/>
              </a:ext>
            </a:extLst>
          </p:cNvPr>
          <p:cNvSpPr/>
          <p:nvPr/>
        </p:nvSpPr>
        <p:spPr>
          <a:xfrm>
            <a:off x="3292705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4" name="Rectangle 1253">
            <a:extLst>
              <a:ext uri="{FF2B5EF4-FFF2-40B4-BE49-F238E27FC236}">
                <a16:creationId xmlns:a16="http://schemas.microsoft.com/office/drawing/2014/main" id="{D33FFD96-3259-ECE2-E99E-2D26A919E193}"/>
              </a:ext>
            </a:extLst>
          </p:cNvPr>
          <p:cNvSpPr/>
          <p:nvPr/>
        </p:nvSpPr>
        <p:spPr>
          <a:xfrm>
            <a:off x="3338424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5" name="Rectangle 1254">
            <a:extLst>
              <a:ext uri="{FF2B5EF4-FFF2-40B4-BE49-F238E27FC236}">
                <a16:creationId xmlns:a16="http://schemas.microsoft.com/office/drawing/2014/main" id="{0C468693-6475-E9F2-EAC0-5E4FED27861E}"/>
              </a:ext>
            </a:extLst>
          </p:cNvPr>
          <p:cNvSpPr/>
          <p:nvPr/>
        </p:nvSpPr>
        <p:spPr>
          <a:xfrm>
            <a:off x="2561201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6" name="Rectangle 1255">
            <a:extLst>
              <a:ext uri="{FF2B5EF4-FFF2-40B4-BE49-F238E27FC236}">
                <a16:creationId xmlns:a16="http://schemas.microsoft.com/office/drawing/2014/main" id="{A189E895-4188-5FF5-0302-22226AAB491E}"/>
              </a:ext>
            </a:extLst>
          </p:cNvPr>
          <p:cNvSpPr/>
          <p:nvPr/>
        </p:nvSpPr>
        <p:spPr>
          <a:xfrm>
            <a:off x="2606920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7" name="Rectangle 1256">
            <a:extLst>
              <a:ext uri="{FF2B5EF4-FFF2-40B4-BE49-F238E27FC236}">
                <a16:creationId xmlns:a16="http://schemas.microsoft.com/office/drawing/2014/main" id="{87CA2B83-66D0-9A59-1F39-7EA56444B4A3}"/>
              </a:ext>
            </a:extLst>
          </p:cNvPr>
          <p:cNvSpPr/>
          <p:nvPr/>
        </p:nvSpPr>
        <p:spPr>
          <a:xfrm>
            <a:off x="2652639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8" name="Rectangle 1257">
            <a:extLst>
              <a:ext uri="{FF2B5EF4-FFF2-40B4-BE49-F238E27FC236}">
                <a16:creationId xmlns:a16="http://schemas.microsoft.com/office/drawing/2014/main" id="{FD648BFF-1CF1-0555-5CA4-496B53C61854}"/>
              </a:ext>
            </a:extLst>
          </p:cNvPr>
          <p:cNvSpPr/>
          <p:nvPr/>
        </p:nvSpPr>
        <p:spPr>
          <a:xfrm>
            <a:off x="2698358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9" name="Rectangle 1258">
            <a:extLst>
              <a:ext uri="{FF2B5EF4-FFF2-40B4-BE49-F238E27FC236}">
                <a16:creationId xmlns:a16="http://schemas.microsoft.com/office/drawing/2014/main" id="{615B0DA2-163F-4CE8-78D4-96F7039FFCAE}"/>
              </a:ext>
            </a:extLst>
          </p:cNvPr>
          <p:cNvSpPr/>
          <p:nvPr/>
        </p:nvSpPr>
        <p:spPr>
          <a:xfrm>
            <a:off x="2744077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0" name="Rectangle 1259">
            <a:extLst>
              <a:ext uri="{FF2B5EF4-FFF2-40B4-BE49-F238E27FC236}">
                <a16:creationId xmlns:a16="http://schemas.microsoft.com/office/drawing/2014/main" id="{D1C55944-B3E0-C883-17AC-2B5F8A6D1966}"/>
              </a:ext>
            </a:extLst>
          </p:cNvPr>
          <p:cNvSpPr/>
          <p:nvPr/>
        </p:nvSpPr>
        <p:spPr>
          <a:xfrm>
            <a:off x="2789796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1" name="Rectangle 1260">
            <a:extLst>
              <a:ext uri="{FF2B5EF4-FFF2-40B4-BE49-F238E27FC236}">
                <a16:creationId xmlns:a16="http://schemas.microsoft.com/office/drawing/2014/main" id="{05E661CC-3018-ACDD-6003-A4C9C74A4939}"/>
              </a:ext>
            </a:extLst>
          </p:cNvPr>
          <p:cNvSpPr/>
          <p:nvPr/>
        </p:nvSpPr>
        <p:spPr>
          <a:xfrm>
            <a:off x="2835515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2" name="Rectangle 1261">
            <a:extLst>
              <a:ext uri="{FF2B5EF4-FFF2-40B4-BE49-F238E27FC236}">
                <a16:creationId xmlns:a16="http://schemas.microsoft.com/office/drawing/2014/main" id="{79CA4390-2F68-F084-BDED-51808994A062}"/>
              </a:ext>
            </a:extLst>
          </p:cNvPr>
          <p:cNvSpPr/>
          <p:nvPr/>
        </p:nvSpPr>
        <p:spPr>
          <a:xfrm>
            <a:off x="2881234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3" name="Rectangle 1262">
            <a:extLst>
              <a:ext uri="{FF2B5EF4-FFF2-40B4-BE49-F238E27FC236}">
                <a16:creationId xmlns:a16="http://schemas.microsoft.com/office/drawing/2014/main" id="{04C0AF9C-7844-F453-FA1A-1F41C09A9EBF}"/>
              </a:ext>
            </a:extLst>
          </p:cNvPr>
          <p:cNvSpPr/>
          <p:nvPr/>
        </p:nvSpPr>
        <p:spPr>
          <a:xfrm>
            <a:off x="2926953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4" name="Rectangle 1263">
            <a:extLst>
              <a:ext uri="{FF2B5EF4-FFF2-40B4-BE49-F238E27FC236}">
                <a16:creationId xmlns:a16="http://schemas.microsoft.com/office/drawing/2014/main" id="{86CB0971-F816-71F5-756F-2BAA7F84C456}"/>
              </a:ext>
            </a:extLst>
          </p:cNvPr>
          <p:cNvSpPr/>
          <p:nvPr/>
        </p:nvSpPr>
        <p:spPr>
          <a:xfrm>
            <a:off x="2149730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5" name="Rectangle 1264">
            <a:extLst>
              <a:ext uri="{FF2B5EF4-FFF2-40B4-BE49-F238E27FC236}">
                <a16:creationId xmlns:a16="http://schemas.microsoft.com/office/drawing/2014/main" id="{9D1AB345-E459-7FE7-B5C2-868034E903FE}"/>
              </a:ext>
            </a:extLst>
          </p:cNvPr>
          <p:cNvSpPr/>
          <p:nvPr/>
        </p:nvSpPr>
        <p:spPr>
          <a:xfrm>
            <a:off x="2195449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6" name="Rectangle 1265">
            <a:extLst>
              <a:ext uri="{FF2B5EF4-FFF2-40B4-BE49-F238E27FC236}">
                <a16:creationId xmlns:a16="http://schemas.microsoft.com/office/drawing/2014/main" id="{65FBF4C6-645E-CC55-0051-0D6C7A129B4D}"/>
              </a:ext>
            </a:extLst>
          </p:cNvPr>
          <p:cNvSpPr/>
          <p:nvPr/>
        </p:nvSpPr>
        <p:spPr>
          <a:xfrm>
            <a:off x="2241168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7" name="Rectangle 1266">
            <a:extLst>
              <a:ext uri="{FF2B5EF4-FFF2-40B4-BE49-F238E27FC236}">
                <a16:creationId xmlns:a16="http://schemas.microsoft.com/office/drawing/2014/main" id="{722BDE11-76BA-690F-49F2-182F2DA6DC05}"/>
              </a:ext>
            </a:extLst>
          </p:cNvPr>
          <p:cNvSpPr/>
          <p:nvPr/>
        </p:nvSpPr>
        <p:spPr>
          <a:xfrm>
            <a:off x="2286887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8" name="Rectangle 1267">
            <a:extLst>
              <a:ext uri="{FF2B5EF4-FFF2-40B4-BE49-F238E27FC236}">
                <a16:creationId xmlns:a16="http://schemas.microsoft.com/office/drawing/2014/main" id="{646F2B9E-7355-ABED-ED1A-C2D4832AC726}"/>
              </a:ext>
            </a:extLst>
          </p:cNvPr>
          <p:cNvSpPr/>
          <p:nvPr/>
        </p:nvSpPr>
        <p:spPr>
          <a:xfrm>
            <a:off x="2332606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9" name="Rectangle 1268">
            <a:extLst>
              <a:ext uri="{FF2B5EF4-FFF2-40B4-BE49-F238E27FC236}">
                <a16:creationId xmlns:a16="http://schemas.microsoft.com/office/drawing/2014/main" id="{0AAFA73D-071D-E14D-7BFC-48009E2387C7}"/>
              </a:ext>
            </a:extLst>
          </p:cNvPr>
          <p:cNvSpPr/>
          <p:nvPr/>
        </p:nvSpPr>
        <p:spPr>
          <a:xfrm>
            <a:off x="2378325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0" name="Rectangle 1269">
            <a:extLst>
              <a:ext uri="{FF2B5EF4-FFF2-40B4-BE49-F238E27FC236}">
                <a16:creationId xmlns:a16="http://schemas.microsoft.com/office/drawing/2014/main" id="{030E68FE-CAF2-2384-D213-346C83023F7E}"/>
              </a:ext>
            </a:extLst>
          </p:cNvPr>
          <p:cNvSpPr/>
          <p:nvPr/>
        </p:nvSpPr>
        <p:spPr>
          <a:xfrm>
            <a:off x="2424044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9628FCEF-FFE1-38A0-3469-A6F2A4EFF46A}"/>
              </a:ext>
            </a:extLst>
          </p:cNvPr>
          <p:cNvSpPr/>
          <p:nvPr/>
        </p:nvSpPr>
        <p:spPr>
          <a:xfrm>
            <a:off x="2469763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690C439D-271B-5946-597B-DB1CB2B0B3EB}"/>
              </a:ext>
            </a:extLst>
          </p:cNvPr>
          <p:cNvSpPr/>
          <p:nvPr/>
        </p:nvSpPr>
        <p:spPr>
          <a:xfrm>
            <a:off x="2515482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3277C592-46AB-DCE2-527F-2B5AB45AC936}"/>
              </a:ext>
            </a:extLst>
          </p:cNvPr>
          <p:cNvSpPr/>
          <p:nvPr/>
        </p:nvSpPr>
        <p:spPr>
          <a:xfrm>
            <a:off x="1738259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4" name="Rectangle 1273">
            <a:extLst>
              <a:ext uri="{FF2B5EF4-FFF2-40B4-BE49-F238E27FC236}">
                <a16:creationId xmlns:a16="http://schemas.microsoft.com/office/drawing/2014/main" id="{AD45A7C9-D01A-9D08-7BB0-95EAD52C66FF}"/>
              </a:ext>
            </a:extLst>
          </p:cNvPr>
          <p:cNvSpPr/>
          <p:nvPr/>
        </p:nvSpPr>
        <p:spPr>
          <a:xfrm>
            <a:off x="1783978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5" name="Rectangle 1274">
            <a:extLst>
              <a:ext uri="{FF2B5EF4-FFF2-40B4-BE49-F238E27FC236}">
                <a16:creationId xmlns:a16="http://schemas.microsoft.com/office/drawing/2014/main" id="{6133540C-6E4C-2110-C379-80340D47FD0D}"/>
              </a:ext>
            </a:extLst>
          </p:cNvPr>
          <p:cNvSpPr/>
          <p:nvPr/>
        </p:nvSpPr>
        <p:spPr>
          <a:xfrm>
            <a:off x="1829697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6" name="Rectangle 1275">
            <a:extLst>
              <a:ext uri="{FF2B5EF4-FFF2-40B4-BE49-F238E27FC236}">
                <a16:creationId xmlns:a16="http://schemas.microsoft.com/office/drawing/2014/main" id="{1D862FCB-40CB-4C8E-55A4-1C81600F6AAB}"/>
              </a:ext>
            </a:extLst>
          </p:cNvPr>
          <p:cNvSpPr/>
          <p:nvPr/>
        </p:nvSpPr>
        <p:spPr>
          <a:xfrm>
            <a:off x="1875416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7" name="Rectangle 1276">
            <a:extLst>
              <a:ext uri="{FF2B5EF4-FFF2-40B4-BE49-F238E27FC236}">
                <a16:creationId xmlns:a16="http://schemas.microsoft.com/office/drawing/2014/main" id="{2E9C4307-BD0B-1BE2-BE31-D9FBA713F913}"/>
              </a:ext>
            </a:extLst>
          </p:cNvPr>
          <p:cNvSpPr/>
          <p:nvPr/>
        </p:nvSpPr>
        <p:spPr>
          <a:xfrm>
            <a:off x="1921135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8" name="Rectangle 1277">
            <a:extLst>
              <a:ext uri="{FF2B5EF4-FFF2-40B4-BE49-F238E27FC236}">
                <a16:creationId xmlns:a16="http://schemas.microsoft.com/office/drawing/2014/main" id="{60231CB3-D77A-7D64-D303-2BFBCC920838}"/>
              </a:ext>
            </a:extLst>
          </p:cNvPr>
          <p:cNvSpPr/>
          <p:nvPr/>
        </p:nvSpPr>
        <p:spPr>
          <a:xfrm>
            <a:off x="1966854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9" name="Rectangle 1278">
            <a:extLst>
              <a:ext uri="{FF2B5EF4-FFF2-40B4-BE49-F238E27FC236}">
                <a16:creationId xmlns:a16="http://schemas.microsoft.com/office/drawing/2014/main" id="{E9D97F86-9CD0-D35E-777F-13F87BFF5868}"/>
              </a:ext>
            </a:extLst>
          </p:cNvPr>
          <p:cNvSpPr/>
          <p:nvPr/>
        </p:nvSpPr>
        <p:spPr>
          <a:xfrm>
            <a:off x="2012573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B8E41FFA-343C-2775-1FAF-812CF143C689}"/>
              </a:ext>
            </a:extLst>
          </p:cNvPr>
          <p:cNvSpPr/>
          <p:nvPr/>
        </p:nvSpPr>
        <p:spPr>
          <a:xfrm>
            <a:off x="2058292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1" name="Rectangle 1280">
            <a:extLst>
              <a:ext uri="{FF2B5EF4-FFF2-40B4-BE49-F238E27FC236}">
                <a16:creationId xmlns:a16="http://schemas.microsoft.com/office/drawing/2014/main" id="{42F9C78E-F407-4F2D-C02A-B4B9B0F0DBD9}"/>
              </a:ext>
            </a:extLst>
          </p:cNvPr>
          <p:cNvSpPr/>
          <p:nvPr/>
        </p:nvSpPr>
        <p:spPr>
          <a:xfrm>
            <a:off x="2104011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2" name="Rectangle 1281">
            <a:extLst>
              <a:ext uri="{FF2B5EF4-FFF2-40B4-BE49-F238E27FC236}">
                <a16:creationId xmlns:a16="http://schemas.microsoft.com/office/drawing/2014/main" id="{F3B4CE6A-5701-090D-9433-E9757AFA416D}"/>
              </a:ext>
            </a:extLst>
          </p:cNvPr>
          <p:cNvSpPr/>
          <p:nvPr/>
        </p:nvSpPr>
        <p:spPr>
          <a:xfrm>
            <a:off x="1326788" y="634842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3" name="Rectangle 1282">
            <a:extLst>
              <a:ext uri="{FF2B5EF4-FFF2-40B4-BE49-F238E27FC236}">
                <a16:creationId xmlns:a16="http://schemas.microsoft.com/office/drawing/2014/main" id="{5B81266F-9AED-53E3-AF70-0247AF414110}"/>
              </a:ext>
            </a:extLst>
          </p:cNvPr>
          <p:cNvSpPr/>
          <p:nvPr/>
        </p:nvSpPr>
        <p:spPr>
          <a:xfrm>
            <a:off x="1372507" y="634842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4" name="Rectangle 1283">
            <a:extLst>
              <a:ext uri="{FF2B5EF4-FFF2-40B4-BE49-F238E27FC236}">
                <a16:creationId xmlns:a16="http://schemas.microsoft.com/office/drawing/2014/main" id="{70510F1E-8942-DD59-E3BC-73EDE79B3EC9}"/>
              </a:ext>
            </a:extLst>
          </p:cNvPr>
          <p:cNvSpPr/>
          <p:nvPr/>
        </p:nvSpPr>
        <p:spPr>
          <a:xfrm>
            <a:off x="1418226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5" name="Rectangle 1284">
            <a:extLst>
              <a:ext uri="{FF2B5EF4-FFF2-40B4-BE49-F238E27FC236}">
                <a16:creationId xmlns:a16="http://schemas.microsoft.com/office/drawing/2014/main" id="{E1EC3971-2100-5C43-BEF1-5C6D80061AF2}"/>
              </a:ext>
            </a:extLst>
          </p:cNvPr>
          <p:cNvSpPr/>
          <p:nvPr/>
        </p:nvSpPr>
        <p:spPr>
          <a:xfrm>
            <a:off x="1463945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3B4DC7AC-A9A2-19F9-C03B-9205657B4210}"/>
              </a:ext>
            </a:extLst>
          </p:cNvPr>
          <p:cNvSpPr/>
          <p:nvPr/>
        </p:nvSpPr>
        <p:spPr>
          <a:xfrm>
            <a:off x="1509664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7" name="Rectangle 1286">
            <a:extLst>
              <a:ext uri="{FF2B5EF4-FFF2-40B4-BE49-F238E27FC236}">
                <a16:creationId xmlns:a16="http://schemas.microsoft.com/office/drawing/2014/main" id="{AE08E745-563B-F32E-34B3-0A46896B416E}"/>
              </a:ext>
            </a:extLst>
          </p:cNvPr>
          <p:cNvSpPr/>
          <p:nvPr/>
        </p:nvSpPr>
        <p:spPr>
          <a:xfrm>
            <a:off x="1555383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8" name="Rectangle 1287">
            <a:extLst>
              <a:ext uri="{FF2B5EF4-FFF2-40B4-BE49-F238E27FC236}">
                <a16:creationId xmlns:a16="http://schemas.microsoft.com/office/drawing/2014/main" id="{4C83ABBB-4410-A269-CD60-71C93F65E80B}"/>
              </a:ext>
            </a:extLst>
          </p:cNvPr>
          <p:cNvSpPr/>
          <p:nvPr/>
        </p:nvSpPr>
        <p:spPr>
          <a:xfrm>
            <a:off x="1601102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9" name="Rectangle 1288">
            <a:extLst>
              <a:ext uri="{FF2B5EF4-FFF2-40B4-BE49-F238E27FC236}">
                <a16:creationId xmlns:a16="http://schemas.microsoft.com/office/drawing/2014/main" id="{82522CDD-F2E0-0B4B-D46F-C8876769D9CA}"/>
              </a:ext>
            </a:extLst>
          </p:cNvPr>
          <p:cNvSpPr/>
          <p:nvPr/>
        </p:nvSpPr>
        <p:spPr>
          <a:xfrm>
            <a:off x="1646821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90" name="Rectangle 1289">
            <a:extLst>
              <a:ext uri="{FF2B5EF4-FFF2-40B4-BE49-F238E27FC236}">
                <a16:creationId xmlns:a16="http://schemas.microsoft.com/office/drawing/2014/main" id="{740765D3-3872-5953-FF27-E918B99B6961}"/>
              </a:ext>
            </a:extLst>
          </p:cNvPr>
          <p:cNvSpPr/>
          <p:nvPr/>
        </p:nvSpPr>
        <p:spPr>
          <a:xfrm>
            <a:off x="1692540" y="6348426"/>
            <a:ext cx="45719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9D569750-4DB2-309D-6508-397244FA4BB3}"/>
              </a:ext>
            </a:extLst>
          </p:cNvPr>
          <p:cNvSpPr/>
          <p:nvPr/>
        </p:nvSpPr>
        <p:spPr>
          <a:xfrm>
            <a:off x="1189631" y="634842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DFCDDD85-8AE1-60A0-F11F-8824CA39C509}"/>
              </a:ext>
            </a:extLst>
          </p:cNvPr>
          <p:cNvSpPr/>
          <p:nvPr/>
        </p:nvSpPr>
        <p:spPr>
          <a:xfrm>
            <a:off x="1235350" y="634842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4DDDB6F3-5060-5813-3952-3201119358AE}"/>
              </a:ext>
            </a:extLst>
          </p:cNvPr>
          <p:cNvSpPr/>
          <p:nvPr/>
        </p:nvSpPr>
        <p:spPr>
          <a:xfrm>
            <a:off x="1281069" y="6348426"/>
            <a:ext cx="45719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CECDBD9D-A017-FC52-CFBE-40A3DD3D135A}"/>
              </a:ext>
            </a:extLst>
          </p:cNvPr>
          <p:cNvSpPr txBox="1"/>
          <p:nvPr/>
        </p:nvSpPr>
        <p:spPr>
          <a:xfrm>
            <a:off x="2516155" y="6452576"/>
            <a:ext cx="17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Trimming</a:t>
            </a:r>
            <a:endParaRPr lang="en-IN" dirty="0"/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44571139-E271-1E96-26FE-8F580CA4B6F6}"/>
              </a:ext>
            </a:extLst>
          </p:cNvPr>
          <p:cNvSpPr txBox="1"/>
          <p:nvPr/>
        </p:nvSpPr>
        <p:spPr>
          <a:xfrm>
            <a:off x="5209119" y="6013262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  <a:endParaRPr lang="en-IN" dirty="0"/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025D291B-A184-7951-3C20-8B6930179F9A}"/>
              </a:ext>
            </a:extLst>
          </p:cNvPr>
          <p:cNvSpPr txBox="1"/>
          <p:nvPr/>
        </p:nvSpPr>
        <p:spPr>
          <a:xfrm>
            <a:off x="785093" y="6038771"/>
            <a:ext cx="3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  <a:endParaRPr lang="en-IN" dirty="0"/>
          </a:p>
        </p:txBody>
      </p:sp>
      <p:sp>
        <p:nvSpPr>
          <p:cNvPr id="1303" name="Right Brace 1302">
            <a:extLst>
              <a:ext uri="{FF2B5EF4-FFF2-40B4-BE49-F238E27FC236}">
                <a16:creationId xmlns:a16="http://schemas.microsoft.com/office/drawing/2014/main" id="{6813086D-D4B3-D80A-AE7F-87E290F53AB7}"/>
              </a:ext>
            </a:extLst>
          </p:cNvPr>
          <p:cNvSpPr/>
          <p:nvPr/>
        </p:nvSpPr>
        <p:spPr>
          <a:xfrm>
            <a:off x="5983590" y="5520122"/>
            <a:ext cx="326874" cy="1070042"/>
          </a:xfrm>
          <a:prstGeom prst="rightBrace">
            <a:avLst>
              <a:gd name="adj1" fmla="val 3809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9AD2E530-7F43-8CC0-7399-F0F5E44362E9}"/>
              </a:ext>
            </a:extLst>
          </p:cNvPr>
          <p:cNvSpPr txBox="1"/>
          <p:nvPr/>
        </p:nvSpPr>
        <p:spPr>
          <a:xfrm>
            <a:off x="6767816" y="5440680"/>
            <a:ext cx="1783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Double End Trimming</a:t>
            </a:r>
            <a:endParaRPr lang="en-IN" sz="2600" dirty="0"/>
          </a:p>
        </p:txBody>
      </p:sp>
      <p:sp>
        <p:nvSpPr>
          <p:cNvPr id="1305" name="TextBox 1304">
            <a:extLst>
              <a:ext uri="{FF2B5EF4-FFF2-40B4-BE49-F238E27FC236}">
                <a16:creationId xmlns:a16="http://schemas.microsoft.com/office/drawing/2014/main" id="{6DDB0DF9-761E-AB46-88C2-109BC3BCDB9B}"/>
              </a:ext>
            </a:extLst>
          </p:cNvPr>
          <p:cNvSpPr txBox="1"/>
          <p:nvPr/>
        </p:nvSpPr>
        <p:spPr>
          <a:xfrm>
            <a:off x="6251596" y="6214804"/>
            <a:ext cx="2815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CROP based</a:t>
            </a:r>
            <a:endParaRPr lang="en-IN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06" name="TextBox 1305">
            <a:extLst>
              <a:ext uri="{FF2B5EF4-FFF2-40B4-BE49-F238E27FC236}">
                <a16:creationId xmlns:a16="http://schemas.microsoft.com/office/drawing/2014/main" id="{21283025-31BC-60A9-FD4F-9CAC20630A80}"/>
              </a:ext>
            </a:extLst>
          </p:cNvPr>
          <p:cNvSpPr txBox="1"/>
          <p:nvPr/>
        </p:nvSpPr>
        <p:spPr>
          <a:xfrm>
            <a:off x="4066190" y="6556709"/>
            <a:ext cx="506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Irrespective of base quality, just crop from both side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EDF45C0A-FDD3-5621-8255-BA8F3DBFBFFB}"/>
              </a:ext>
            </a:extLst>
          </p:cNvPr>
          <p:cNvCxnSpPr>
            <a:cxnSpLocks/>
          </p:cNvCxnSpPr>
          <p:nvPr/>
        </p:nvCxnSpPr>
        <p:spPr>
          <a:xfrm>
            <a:off x="3114849" y="5888107"/>
            <a:ext cx="0" cy="4605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8" name="TextBox 1307">
            <a:extLst>
              <a:ext uri="{FF2B5EF4-FFF2-40B4-BE49-F238E27FC236}">
                <a16:creationId xmlns:a16="http://schemas.microsoft.com/office/drawing/2014/main" id="{E9DA0701-FAA0-EE4E-DD50-F3F8A578A156}"/>
              </a:ext>
            </a:extLst>
          </p:cNvPr>
          <p:cNvSpPr txBox="1"/>
          <p:nvPr/>
        </p:nvSpPr>
        <p:spPr>
          <a:xfrm>
            <a:off x="34047" y="1350842"/>
            <a:ext cx="4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904C4407-20D7-9684-8192-75289063666E}"/>
              </a:ext>
            </a:extLst>
          </p:cNvPr>
          <p:cNvSpPr txBox="1"/>
          <p:nvPr/>
        </p:nvSpPr>
        <p:spPr>
          <a:xfrm>
            <a:off x="0" y="3584962"/>
            <a:ext cx="4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2852AE47-AF98-2E6E-6AF5-DB175062E142}"/>
              </a:ext>
            </a:extLst>
          </p:cNvPr>
          <p:cNvSpPr txBox="1"/>
          <p:nvPr/>
        </p:nvSpPr>
        <p:spPr>
          <a:xfrm>
            <a:off x="0" y="5099235"/>
            <a:ext cx="4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8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351" grpId="0"/>
      <p:bldP spid="352" grpId="0"/>
      <p:bldP spid="353" grpId="0" animBg="1"/>
      <p:bldP spid="354" grpId="0"/>
      <p:bldP spid="356" grpId="0"/>
      <p:bldP spid="668" grpId="0" animBg="1"/>
      <p:bldP spid="669" grpId="0" animBg="1"/>
      <p:bldP spid="670" grpId="0" animBg="1"/>
      <p:bldP spid="671" grpId="0" animBg="1"/>
      <p:bldP spid="672" grpId="0" animBg="1"/>
      <p:bldP spid="673" grpId="0" animBg="1"/>
      <p:bldP spid="674" grpId="0" animBg="1"/>
      <p:bldP spid="675" grpId="0" animBg="1"/>
      <p:bldP spid="676" grpId="0" animBg="1"/>
      <p:bldP spid="677" grpId="0" animBg="1"/>
      <p:bldP spid="678" grpId="0" animBg="1"/>
      <p:bldP spid="679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5" grpId="0" animBg="1"/>
      <p:bldP spid="686" grpId="0" animBg="1"/>
      <p:bldP spid="687" grpId="0" animBg="1"/>
      <p:bldP spid="688" grpId="0" animBg="1"/>
      <p:bldP spid="689" grpId="0" animBg="1"/>
      <p:bldP spid="690" grpId="0" animBg="1"/>
      <p:bldP spid="691" grpId="0" animBg="1"/>
      <p:bldP spid="692" grpId="0" animBg="1"/>
      <p:bldP spid="693" grpId="0" animBg="1"/>
      <p:bldP spid="694" grpId="0" animBg="1"/>
      <p:bldP spid="695" grpId="0" animBg="1"/>
      <p:bldP spid="696" grpId="0" animBg="1"/>
      <p:bldP spid="697" grpId="0" animBg="1"/>
      <p:bldP spid="698" grpId="0" animBg="1"/>
      <p:bldP spid="699" grpId="0" animBg="1"/>
      <p:bldP spid="700" grpId="0" animBg="1"/>
      <p:bldP spid="701" grpId="0" animBg="1"/>
      <p:bldP spid="702" grpId="0" animBg="1"/>
      <p:bldP spid="703" grpId="0" animBg="1"/>
      <p:bldP spid="704" grpId="0" animBg="1"/>
      <p:bldP spid="705" grpId="0" animBg="1"/>
      <p:bldP spid="706" grpId="0" animBg="1"/>
      <p:bldP spid="707" grpId="0" animBg="1"/>
      <p:bldP spid="708" grpId="0" animBg="1"/>
      <p:bldP spid="70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738" grpId="0" animBg="1"/>
      <p:bldP spid="739" grpId="0" animBg="1"/>
      <p:bldP spid="740" grpId="0" animBg="1"/>
      <p:bldP spid="741" grpId="0" animBg="1"/>
      <p:bldP spid="742" grpId="0" animBg="1"/>
      <p:bldP spid="743" grpId="0" animBg="1"/>
      <p:bldP spid="744" grpId="0" animBg="1"/>
      <p:bldP spid="745" grpId="0" animBg="1"/>
      <p:bldP spid="746" grpId="0" animBg="1"/>
      <p:bldP spid="747" grpId="0" animBg="1"/>
      <p:bldP spid="748" grpId="0" animBg="1"/>
      <p:bldP spid="749" grpId="0" animBg="1"/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61" grpId="0" animBg="1"/>
      <p:bldP spid="762" grpId="0" animBg="1"/>
      <p:bldP spid="763" grpId="0" animBg="1"/>
      <p:bldP spid="764" grpId="0" animBg="1"/>
      <p:bldP spid="765" grpId="0" animBg="1"/>
      <p:bldP spid="766" grpId="0"/>
      <p:bldP spid="767" grpId="0"/>
      <p:bldP spid="768" grpId="0"/>
      <p:bldP spid="982" grpId="0" animBg="1"/>
      <p:bldP spid="983" grpId="0" animBg="1"/>
      <p:bldP spid="984" grpId="0" animBg="1"/>
      <p:bldP spid="985" grpId="0" animBg="1"/>
      <p:bldP spid="986" grpId="0" animBg="1"/>
      <p:bldP spid="987" grpId="0" animBg="1"/>
      <p:bldP spid="988" grpId="0" animBg="1"/>
      <p:bldP spid="989" grpId="0" animBg="1"/>
      <p:bldP spid="990" grpId="0" animBg="1"/>
      <p:bldP spid="991" grpId="0" animBg="1"/>
      <p:bldP spid="992" grpId="0" animBg="1"/>
      <p:bldP spid="993" grpId="0" animBg="1"/>
      <p:bldP spid="994" grpId="0" animBg="1"/>
      <p:bldP spid="995" grpId="0" animBg="1"/>
      <p:bldP spid="996" grpId="0" animBg="1"/>
      <p:bldP spid="997" grpId="0" animBg="1"/>
      <p:bldP spid="998" grpId="0" animBg="1"/>
      <p:bldP spid="999" grpId="0" animBg="1"/>
      <p:bldP spid="1000" grpId="0" animBg="1"/>
      <p:bldP spid="1001" grpId="0" animBg="1"/>
      <p:bldP spid="1002" grpId="0" animBg="1"/>
      <p:bldP spid="1003" grpId="0" animBg="1"/>
      <p:bldP spid="1004" grpId="0" animBg="1"/>
      <p:bldP spid="1005" grpId="0" animBg="1"/>
      <p:bldP spid="1006" grpId="0" animBg="1"/>
      <p:bldP spid="1007" grpId="0" animBg="1"/>
      <p:bldP spid="1008" grpId="0" animBg="1"/>
      <p:bldP spid="1009" grpId="0" animBg="1"/>
      <p:bldP spid="1010" grpId="0" animBg="1"/>
      <p:bldP spid="1011" grpId="0" animBg="1"/>
      <p:bldP spid="1012" grpId="0" animBg="1"/>
      <p:bldP spid="1013" grpId="0" animBg="1"/>
      <p:bldP spid="1014" grpId="0" animBg="1"/>
      <p:bldP spid="1015" grpId="0" animBg="1"/>
      <p:bldP spid="1016" grpId="0" animBg="1"/>
      <p:bldP spid="1017" grpId="0" animBg="1"/>
      <p:bldP spid="1018" grpId="0" animBg="1"/>
      <p:bldP spid="1019" grpId="0" animBg="1"/>
      <p:bldP spid="1020" grpId="0" animBg="1"/>
      <p:bldP spid="1021" grpId="0" animBg="1"/>
      <p:bldP spid="1022" grpId="0" animBg="1"/>
      <p:bldP spid="1023" grpId="0" animBg="1"/>
      <p:bldP spid="1024" grpId="0" animBg="1"/>
      <p:bldP spid="1025" grpId="0" animBg="1"/>
      <p:bldP spid="1026" grpId="0" animBg="1"/>
      <p:bldP spid="1027" grpId="0" animBg="1"/>
      <p:bldP spid="1028" grpId="0" animBg="1"/>
      <p:bldP spid="1029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 animBg="1"/>
      <p:bldP spid="1047" grpId="0" animBg="1"/>
      <p:bldP spid="1048" grpId="0" animBg="1"/>
      <p:bldP spid="1049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2" grpId="0" animBg="1"/>
      <p:bldP spid="1063" grpId="0" animBg="1"/>
      <p:bldP spid="1064" grpId="0" animBg="1"/>
      <p:bldP spid="1065" grpId="0" animBg="1"/>
      <p:bldP spid="1066" grpId="0" animBg="1"/>
      <p:bldP spid="1067" grpId="0" animBg="1"/>
      <p:bldP spid="1068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74" grpId="0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0" grpId="0" animBg="1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/>
      <p:bldP spid="1091" grpId="0"/>
      <p:bldP spid="1202" grpId="0" animBg="1"/>
      <p:bldP spid="1203" grpId="0" animBg="1"/>
      <p:bldP spid="1204" grpId="0" animBg="1"/>
      <p:bldP spid="1205" grpId="0" animBg="1"/>
      <p:bldP spid="1210" grpId="0" animBg="1"/>
      <p:bldP spid="1211" grpId="0" animBg="1"/>
      <p:bldP spid="1212" grpId="0" animBg="1"/>
      <p:bldP spid="1213" grpId="0" animBg="1"/>
      <p:bldP spid="1214" grpId="0" animBg="1"/>
      <p:bldP spid="1215" grpId="0" animBg="1"/>
      <p:bldP spid="1216" grpId="0" animBg="1"/>
      <p:bldP spid="1217" grpId="0" animBg="1"/>
      <p:bldP spid="1218" grpId="0" animBg="1"/>
      <p:bldP spid="1219" grpId="0" animBg="1"/>
      <p:bldP spid="1220" grpId="0" animBg="1"/>
      <p:bldP spid="1221" grpId="0" animBg="1"/>
      <p:bldP spid="1222" grpId="0" animBg="1"/>
      <p:bldP spid="1223" grpId="0" animBg="1"/>
      <p:bldP spid="1224" grpId="0" animBg="1"/>
      <p:bldP spid="1225" grpId="0" animBg="1"/>
      <p:bldP spid="1226" grpId="0" animBg="1"/>
      <p:bldP spid="1227" grpId="0" animBg="1"/>
      <p:bldP spid="1228" grpId="0" animBg="1"/>
      <p:bldP spid="1229" grpId="0" animBg="1"/>
      <p:bldP spid="1230" grpId="0" animBg="1"/>
      <p:bldP spid="1231" grpId="0" animBg="1"/>
      <p:bldP spid="1232" grpId="0" animBg="1"/>
      <p:bldP spid="1233" grpId="0" animBg="1"/>
      <p:bldP spid="1234" grpId="0" animBg="1"/>
      <p:bldP spid="1235" grpId="0" animBg="1"/>
      <p:bldP spid="1236" grpId="0" animBg="1"/>
      <p:bldP spid="1237" grpId="0" animBg="1"/>
      <p:bldP spid="1238" grpId="0" animBg="1"/>
      <p:bldP spid="1239" grpId="0" animBg="1"/>
      <p:bldP spid="1240" grpId="0" animBg="1"/>
      <p:bldP spid="1241" grpId="0" animBg="1"/>
      <p:bldP spid="1242" grpId="0" animBg="1"/>
      <p:bldP spid="1243" grpId="0" animBg="1"/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1253" grpId="0" animBg="1"/>
      <p:bldP spid="1254" grpId="0" animBg="1"/>
      <p:bldP spid="1255" grpId="0" animBg="1"/>
      <p:bldP spid="1256" grpId="0" animBg="1"/>
      <p:bldP spid="1257" grpId="0" animBg="1"/>
      <p:bldP spid="1258" grpId="0" animBg="1"/>
      <p:bldP spid="1259" grpId="0" animBg="1"/>
      <p:bldP spid="1260" grpId="0" animBg="1"/>
      <p:bldP spid="1261" grpId="0" animBg="1"/>
      <p:bldP spid="1262" grpId="0" animBg="1"/>
      <p:bldP spid="1263" grpId="0" animBg="1"/>
      <p:bldP spid="1264" grpId="0" animBg="1"/>
      <p:bldP spid="1265" grpId="0" animBg="1"/>
      <p:bldP spid="1266" grpId="0" animBg="1"/>
      <p:bldP spid="1267" grpId="0" animBg="1"/>
      <p:bldP spid="1268" grpId="0" animBg="1"/>
      <p:bldP spid="1269" grpId="0" animBg="1"/>
      <p:bldP spid="1270" grpId="0" animBg="1"/>
      <p:bldP spid="1271" grpId="0" animBg="1"/>
      <p:bldP spid="1272" grpId="0" animBg="1"/>
      <p:bldP spid="1273" grpId="0" animBg="1"/>
      <p:bldP spid="1274" grpId="0" animBg="1"/>
      <p:bldP spid="1275" grpId="0" animBg="1"/>
      <p:bldP spid="1276" grpId="0" animBg="1"/>
      <p:bldP spid="1277" grpId="0" animBg="1"/>
      <p:bldP spid="1278" grpId="0" animBg="1"/>
      <p:bldP spid="1279" grpId="0" animBg="1"/>
      <p:bldP spid="1280" grpId="0" animBg="1"/>
      <p:bldP spid="1281" grpId="0" animBg="1"/>
      <p:bldP spid="1282" grpId="0" animBg="1"/>
      <p:bldP spid="1283" grpId="0" animBg="1"/>
      <p:bldP spid="1284" grpId="0" animBg="1"/>
      <p:bldP spid="1285" grpId="0" animBg="1"/>
      <p:bldP spid="1286" grpId="0" animBg="1"/>
      <p:bldP spid="1287" grpId="0" animBg="1"/>
      <p:bldP spid="1288" grpId="0" animBg="1"/>
      <p:bldP spid="1289" grpId="0" animBg="1"/>
      <p:bldP spid="1290" grpId="0" animBg="1"/>
      <p:bldP spid="1297" grpId="0" animBg="1"/>
      <p:bldP spid="1298" grpId="0" animBg="1"/>
      <p:bldP spid="1299" grpId="0" animBg="1"/>
      <p:bldP spid="1300" grpId="0"/>
      <p:bldP spid="1301" grpId="0"/>
      <p:bldP spid="1302" grpId="0"/>
      <p:bldP spid="1303" grpId="0" animBg="1"/>
      <p:bldP spid="1304" grpId="0"/>
      <p:bldP spid="1305" grpId="0"/>
      <p:bldP spid="1306" grpId="0"/>
      <p:bldP spid="1309" grpId="0"/>
      <p:bldP spid="13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A59C-98EB-72FD-9DCC-CC98D95A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Workflow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F0A1DD-0036-ED43-D911-56341AB86A9C}"/>
              </a:ext>
            </a:extLst>
          </p:cNvPr>
          <p:cNvGrpSpPr/>
          <p:nvPr/>
        </p:nvGrpSpPr>
        <p:grpSpPr>
          <a:xfrm>
            <a:off x="1334817" y="2265354"/>
            <a:ext cx="1461544" cy="3504826"/>
            <a:chOff x="2416833" y="2223312"/>
            <a:chExt cx="1251883" cy="2411375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D69DE3D9-078E-F1FE-9894-546D1B8DF46B}"/>
                </a:ext>
              </a:extLst>
            </p:cNvPr>
            <p:cNvSpPr/>
            <p:nvPr/>
          </p:nvSpPr>
          <p:spPr>
            <a:xfrm>
              <a:off x="2416833" y="4036567"/>
              <a:ext cx="1251883" cy="598120"/>
            </a:xfrm>
            <a:custGeom>
              <a:avLst/>
              <a:gdLst/>
              <a:ahLst/>
              <a:cxnLst/>
              <a:rect l="0" t="0" r="0" b="0"/>
              <a:pathLst>
                <a:path w="1251883" h="598120">
                  <a:moveTo>
                    <a:pt x="575675" y="282424"/>
                  </a:moveTo>
                  <a:cubicBezTo>
                    <a:pt x="847018" y="232566"/>
                    <a:pt x="1115117" y="187745"/>
                    <a:pt x="1122668" y="97461"/>
                  </a:cubicBezTo>
                  <a:cubicBezTo>
                    <a:pt x="1127186" y="43453"/>
                    <a:pt x="1079887" y="15842"/>
                    <a:pt x="1040187" y="0"/>
                  </a:cubicBezTo>
                  <a:cubicBezTo>
                    <a:pt x="1105686" y="21726"/>
                    <a:pt x="1251883" y="97461"/>
                    <a:pt x="1251883" y="204867"/>
                  </a:cubicBezTo>
                  <a:cubicBezTo>
                    <a:pt x="1251883" y="365523"/>
                    <a:pt x="1090879" y="445888"/>
                    <a:pt x="626343" y="526180"/>
                  </a:cubicBezTo>
                  <a:cubicBezTo>
                    <a:pt x="367976" y="570836"/>
                    <a:pt x="209226" y="598120"/>
                    <a:pt x="116911" y="590883"/>
                  </a:cubicBezTo>
                  <a:cubicBezTo>
                    <a:pt x="40310" y="584878"/>
                    <a:pt x="8664" y="542799"/>
                    <a:pt x="5386" y="491766"/>
                  </a:cubicBezTo>
                  <a:cubicBezTo>
                    <a:pt x="0" y="407942"/>
                    <a:pt x="57446" y="366034"/>
                    <a:pt x="116911" y="352554"/>
                  </a:cubicBezTo>
                  <a:cubicBezTo>
                    <a:pt x="189419" y="336118"/>
                    <a:pt x="373765" y="319525"/>
                    <a:pt x="575675" y="282424"/>
                  </a:cubicBezTo>
                  <a:close/>
                </a:path>
              </a:pathLst>
            </a:custGeom>
            <a:noFill/>
            <a:ln w="14287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7" name="Rounded Rectangle 2">
              <a:extLst>
                <a:ext uri="{FF2B5EF4-FFF2-40B4-BE49-F238E27FC236}">
                  <a16:creationId xmlns:a16="http://schemas.microsoft.com/office/drawing/2014/main" id="{54F894DC-9B31-FFAA-03F3-18ED580BC0CB}"/>
                </a:ext>
              </a:extLst>
            </p:cNvPr>
            <p:cNvSpPr/>
            <p:nvPr/>
          </p:nvSpPr>
          <p:spPr>
            <a:xfrm>
              <a:off x="2447545" y="3976822"/>
              <a:ext cx="1093594" cy="275703"/>
            </a:xfrm>
            <a:custGeom>
              <a:avLst/>
              <a:gdLst/>
              <a:ahLst/>
              <a:cxnLst/>
              <a:rect l="0" t="0" r="0" b="0"/>
              <a:pathLst>
                <a:path w="1093594" h="275703">
                  <a:moveTo>
                    <a:pt x="266772" y="163611"/>
                  </a:moveTo>
                  <a:cubicBezTo>
                    <a:pt x="66443" y="133723"/>
                    <a:pt x="8600" y="81473"/>
                    <a:pt x="0" y="71735"/>
                  </a:cubicBezTo>
                  <a:cubicBezTo>
                    <a:pt x="17852" y="90650"/>
                    <a:pt x="45645" y="103604"/>
                    <a:pt x="85756" y="106730"/>
                  </a:cubicBezTo>
                  <a:cubicBezTo>
                    <a:pt x="178130" y="113929"/>
                    <a:pt x="336984" y="86785"/>
                    <a:pt x="595522" y="42356"/>
                  </a:cubicBezTo>
                  <a:cubicBezTo>
                    <a:pt x="676839" y="28382"/>
                    <a:pt x="748862" y="14405"/>
                    <a:pt x="812352" y="0"/>
                  </a:cubicBezTo>
                  <a:cubicBezTo>
                    <a:pt x="881486" y="20802"/>
                    <a:pt x="955746" y="33999"/>
                    <a:pt x="1022526" y="64874"/>
                  </a:cubicBezTo>
                  <a:cubicBezTo>
                    <a:pt x="1050981" y="78458"/>
                    <a:pt x="1093594" y="103755"/>
                    <a:pt x="1092383" y="152540"/>
                  </a:cubicBezTo>
                  <a:cubicBezTo>
                    <a:pt x="1090970" y="209448"/>
                    <a:pt x="996885" y="245303"/>
                    <a:pt x="876308" y="275703"/>
                  </a:cubicBezTo>
                  <a:cubicBezTo>
                    <a:pt x="873211" y="274617"/>
                    <a:pt x="860149" y="269408"/>
                    <a:pt x="857224" y="268331"/>
                  </a:cubicBezTo>
                  <a:cubicBezTo>
                    <a:pt x="783956" y="240773"/>
                    <a:pt x="525364" y="202192"/>
                    <a:pt x="266772" y="163611"/>
                  </a:cubicBezTo>
                  <a:close/>
                  <a:moveTo>
                    <a:pt x="1022526" y="64874"/>
                  </a:moveTo>
                  <a:lnTo>
                    <a:pt x="1024885" y="65965"/>
                  </a:lnTo>
                </a:path>
              </a:pathLst>
            </a:custGeom>
            <a:noFill/>
            <a:ln w="14287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3F45D8AA-9768-5FF4-346A-793FC4A2CF8B}"/>
                </a:ext>
              </a:extLst>
            </p:cNvPr>
            <p:cNvSpPr/>
            <p:nvPr/>
          </p:nvSpPr>
          <p:spPr>
            <a:xfrm>
              <a:off x="2416833" y="3493400"/>
              <a:ext cx="1251883" cy="598120"/>
            </a:xfrm>
            <a:custGeom>
              <a:avLst/>
              <a:gdLst/>
              <a:ahLst/>
              <a:cxnLst/>
              <a:rect l="0" t="0" r="0" b="0"/>
              <a:pathLst>
                <a:path w="1251883" h="598120">
                  <a:moveTo>
                    <a:pt x="575675" y="282424"/>
                  </a:moveTo>
                  <a:cubicBezTo>
                    <a:pt x="847018" y="232566"/>
                    <a:pt x="1115117" y="187745"/>
                    <a:pt x="1122668" y="97461"/>
                  </a:cubicBezTo>
                  <a:cubicBezTo>
                    <a:pt x="1127186" y="43453"/>
                    <a:pt x="1079887" y="15842"/>
                    <a:pt x="1040187" y="0"/>
                  </a:cubicBezTo>
                  <a:cubicBezTo>
                    <a:pt x="1105686" y="21726"/>
                    <a:pt x="1251883" y="97461"/>
                    <a:pt x="1251883" y="204867"/>
                  </a:cubicBezTo>
                  <a:cubicBezTo>
                    <a:pt x="1251883" y="365523"/>
                    <a:pt x="1090879" y="445888"/>
                    <a:pt x="626343" y="526180"/>
                  </a:cubicBezTo>
                  <a:cubicBezTo>
                    <a:pt x="367976" y="570836"/>
                    <a:pt x="209226" y="598120"/>
                    <a:pt x="116911" y="590883"/>
                  </a:cubicBezTo>
                  <a:cubicBezTo>
                    <a:pt x="40310" y="584878"/>
                    <a:pt x="8664" y="542799"/>
                    <a:pt x="5386" y="491766"/>
                  </a:cubicBezTo>
                  <a:cubicBezTo>
                    <a:pt x="0" y="407942"/>
                    <a:pt x="57446" y="366034"/>
                    <a:pt x="116911" y="352554"/>
                  </a:cubicBezTo>
                  <a:cubicBezTo>
                    <a:pt x="189419" y="336118"/>
                    <a:pt x="373765" y="319525"/>
                    <a:pt x="575675" y="282424"/>
                  </a:cubicBezTo>
                  <a:close/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7FC7C376-61DC-3E8D-8A42-12AA3EEAAC8C}"/>
                </a:ext>
              </a:extLst>
            </p:cNvPr>
            <p:cNvSpPr/>
            <p:nvPr/>
          </p:nvSpPr>
          <p:spPr>
            <a:xfrm>
              <a:off x="2447545" y="3433655"/>
              <a:ext cx="1093594" cy="275703"/>
            </a:xfrm>
            <a:custGeom>
              <a:avLst/>
              <a:gdLst/>
              <a:ahLst/>
              <a:cxnLst/>
              <a:rect l="0" t="0" r="0" b="0"/>
              <a:pathLst>
                <a:path w="1093594" h="275703">
                  <a:moveTo>
                    <a:pt x="266772" y="163611"/>
                  </a:moveTo>
                  <a:cubicBezTo>
                    <a:pt x="66443" y="133723"/>
                    <a:pt x="8600" y="81473"/>
                    <a:pt x="0" y="71735"/>
                  </a:cubicBezTo>
                  <a:cubicBezTo>
                    <a:pt x="17852" y="90650"/>
                    <a:pt x="45645" y="103604"/>
                    <a:pt x="85756" y="106730"/>
                  </a:cubicBezTo>
                  <a:cubicBezTo>
                    <a:pt x="178130" y="113929"/>
                    <a:pt x="336984" y="86785"/>
                    <a:pt x="595522" y="42356"/>
                  </a:cubicBezTo>
                  <a:cubicBezTo>
                    <a:pt x="676839" y="28382"/>
                    <a:pt x="748862" y="14405"/>
                    <a:pt x="812352" y="0"/>
                  </a:cubicBezTo>
                  <a:cubicBezTo>
                    <a:pt x="881486" y="20802"/>
                    <a:pt x="955746" y="33999"/>
                    <a:pt x="1022526" y="64874"/>
                  </a:cubicBezTo>
                  <a:cubicBezTo>
                    <a:pt x="1050981" y="78458"/>
                    <a:pt x="1093594" y="103755"/>
                    <a:pt x="1092383" y="152540"/>
                  </a:cubicBezTo>
                  <a:cubicBezTo>
                    <a:pt x="1090970" y="209448"/>
                    <a:pt x="996885" y="245303"/>
                    <a:pt x="876308" y="275703"/>
                  </a:cubicBezTo>
                  <a:cubicBezTo>
                    <a:pt x="873211" y="274617"/>
                    <a:pt x="860149" y="269408"/>
                    <a:pt x="857224" y="268331"/>
                  </a:cubicBezTo>
                  <a:cubicBezTo>
                    <a:pt x="783956" y="240773"/>
                    <a:pt x="525364" y="202192"/>
                    <a:pt x="266772" y="163611"/>
                  </a:cubicBezTo>
                  <a:close/>
                  <a:moveTo>
                    <a:pt x="1022526" y="64874"/>
                  </a:moveTo>
                  <a:lnTo>
                    <a:pt x="1024885" y="65965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74B79731-4A73-F2A4-07C4-2D82C9923C6D}"/>
                </a:ext>
              </a:extLst>
            </p:cNvPr>
            <p:cNvSpPr/>
            <p:nvPr/>
          </p:nvSpPr>
          <p:spPr>
            <a:xfrm>
              <a:off x="2416833" y="2950243"/>
              <a:ext cx="1251883" cy="598120"/>
            </a:xfrm>
            <a:custGeom>
              <a:avLst/>
              <a:gdLst/>
              <a:ahLst/>
              <a:cxnLst/>
              <a:rect l="0" t="0" r="0" b="0"/>
              <a:pathLst>
                <a:path w="1251883" h="598120">
                  <a:moveTo>
                    <a:pt x="575675" y="282424"/>
                  </a:moveTo>
                  <a:cubicBezTo>
                    <a:pt x="847018" y="232566"/>
                    <a:pt x="1115117" y="187745"/>
                    <a:pt x="1122668" y="97461"/>
                  </a:cubicBezTo>
                  <a:cubicBezTo>
                    <a:pt x="1127186" y="43453"/>
                    <a:pt x="1079887" y="15842"/>
                    <a:pt x="1040187" y="0"/>
                  </a:cubicBezTo>
                  <a:cubicBezTo>
                    <a:pt x="1105686" y="21726"/>
                    <a:pt x="1251883" y="97461"/>
                    <a:pt x="1251883" y="204867"/>
                  </a:cubicBezTo>
                  <a:cubicBezTo>
                    <a:pt x="1251883" y="365523"/>
                    <a:pt x="1090879" y="445888"/>
                    <a:pt x="626343" y="526180"/>
                  </a:cubicBezTo>
                  <a:cubicBezTo>
                    <a:pt x="367976" y="570836"/>
                    <a:pt x="209226" y="598120"/>
                    <a:pt x="116911" y="590883"/>
                  </a:cubicBezTo>
                  <a:cubicBezTo>
                    <a:pt x="40310" y="584878"/>
                    <a:pt x="8664" y="542799"/>
                    <a:pt x="5386" y="491766"/>
                  </a:cubicBezTo>
                  <a:cubicBezTo>
                    <a:pt x="0" y="407942"/>
                    <a:pt x="57446" y="366034"/>
                    <a:pt x="116911" y="352554"/>
                  </a:cubicBezTo>
                  <a:cubicBezTo>
                    <a:pt x="189419" y="336118"/>
                    <a:pt x="373765" y="319525"/>
                    <a:pt x="575675" y="282424"/>
                  </a:cubicBezTo>
                  <a:close/>
                </a:path>
              </a:pathLst>
            </a:custGeom>
            <a:noFill/>
            <a:ln w="14287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1" name="Rounded Rectangle 6">
              <a:extLst>
                <a:ext uri="{FF2B5EF4-FFF2-40B4-BE49-F238E27FC236}">
                  <a16:creationId xmlns:a16="http://schemas.microsoft.com/office/drawing/2014/main" id="{96AAA473-1991-A4E5-73DB-24A52FEA08B1}"/>
                </a:ext>
              </a:extLst>
            </p:cNvPr>
            <p:cNvSpPr/>
            <p:nvPr/>
          </p:nvSpPr>
          <p:spPr>
            <a:xfrm>
              <a:off x="2447545" y="2890488"/>
              <a:ext cx="1093594" cy="275703"/>
            </a:xfrm>
            <a:custGeom>
              <a:avLst/>
              <a:gdLst/>
              <a:ahLst/>
              <a:cxnLst/>
              <a:rect l="0" t="0" r="0" b="0"/>
              <a:pathLst>
                <a:path w="1093594" h="275703">
                  <a:moveTo>
                    <a:pt x="266772" y="163611"/>
                  </a:moveTo>
                  <a:cubicBezTo>
                    <a:pt x="66443" y="133723"/>
                    <a:pt x="8600" y="81473"/>
                    <a:pt x="0" y="71735"/>
                  </a:cubicBezTo>
                  <a:cubicBezTo>
                    <a:pt x="17852" y="90650"/>
                    <a:pt x="45645" y="103604"/>
                    <a:pt x="85756" y="106730"/>
                  </a:cubicBezTo>
                  <a:cubicBezTo>
                    <a:pt x="178130" y="113929"/>
                    <a:pt x="336984" y="86785"/>
                    <a:pt x="595522" y="42356"/>
                  </a:cubicBezTo>
                  <a:cubicBezTo>
                    <a:pt x="676839" y="28382"/>
                    <a:pt x="748862" y="14405"/>
                    <a:pt x="812352" y="0"/>
                  </a:cubicBezTo>
                  <a:cubicBezTo>
                    <a:pt x="881486" y="20802"/>
                    <a:pt x="955746" y="33999"/>
                    <a:pt x="1022526" y="64874"/>
                  </a:cubicBezTo>
                  <a:cubicBezTo>
                    <a:pt x="1050981" y="78458"/>
                    <a:pt x="1093594" y="103755"/>
                    <a:pt x="1092383" y="152540"/>
                  </a:cubicBezTo>
                  <a:cubicBezTo>
                    <a:pt x="1090970" y="209448"/>
                    <a:pt x="996885" y="245303"/>
                    <a:pt x="876308" y="275703"/>
                  </a:cubicBezTo>
                  <a:cubicBezTo>
                    <a:pt x="873211" y="274617"/>
                    <a:pt x="860149" y="269408"/>
                    <a:pt x="857224" y="268331"/>
                  </a:cubicBezTo>
                  <a:cubicBezTo>
                    <a:pt x="783956" y="240773"/>
                    <a:pt x="525364" y="202192"/>
                    <a:pt x="266772" y="163611"/>
                  </a:cubicBezTo>
                  <a:close/>
                  <a:moveTo>
                    <a:pt x="1022526" y="64874"/>
                  </a:moveTo>
                  <a:lnTo>
                    <a:pt x="1024885" y="65965"/>
                  </a:lnTo>
                </a:path>
              </a:pathLst>
            </a:custGeom>
            <a:noFill/>
            <a:ln w="14287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0BE1781B-C0AD-193A-8384-906EC232CFA5}"/>
                </a:ext>
              </a:extLst>
            </p:cNvPr>
            <p:cNvSpPr/>
            <p:nvPr/>
          </p:nvSpPr>
          <p:spPr>
            <a:xfrm>
              <a:off x="2416833" y="2407086"/>
              <a:ext cx="1251883" cy="598120"/>
            </a:xfrm>
            <a:custGeom>
              <a:avLst/>
              <a:gdLst/>
              <a:ahLst/>
              <a:cxnLst/>
              <a:rect l="0" t="0" r="0" b="0"/>
              <a:pathLst>
                <a:path w="1251883" h="598120">
                  <a:moveTo>
                    <a:pt x="575675" y="282424"/>
                  </a:moveTo>
                  <a:cubicBezTo>
                    <a:pt x="847018" y="232566"/>
                    <a:pt x="1115117" y="187745"/>
                    <a:pt x="1122668" y="97461"/>
                  </a:cubicBezTo>
                  <a:cubicBezTo>
                    <a:pt x="1127186" y="43453"/>
                    <a:pt x="1079887" y="15842"/>
                    <a:pt x="1040187" y="0"/>
                  </a:cubicBezTo>
                  <a:cubicBezTo>
                    <a:pt x="1105686" y="21726"/>
                    <a:pt x="1251883" y="97461"/>
                    <a:pt x="1251883" y="204867"/>
                  </a:cubicBezTo>
                  <a:cubicBezTo>
                    <a:pt x="1251883" y="365523"/>
                    <a:pt x="1090879" y="445888"/>
                    <a:pt x="626343" y="526180"/>
                  </a:cubicBezTo>
                  <a:cubicBezTo>
                    <a:pt x="367976" y="570836"/>
                    <a:pt x="209226" y="598120"/>
                    <a:pt x="116911" y="590883"/>
                  </a:cubicBezTo>
                  <a:cubicBezTo>
                    <a:pt x="40310" y="584878"/>
                    <a:pt x="8664" y="542799"/>
                    <a:pt x="5386" y="491766"/>
                  </a:cubicBezTo>
                  <a:cubicBezTo>
                    <a:pt x="0" y="407942"/>
                    <a:pt x="57446" y="366034"/>
                    <a:pt x="116911" y="352554"/>
                  </a:cubicBezTo>
                  <a:cubicBezTo>
                    <a:pt x="189419" y="336118"/>
                    <a:pt x="373765" y="319525"/>
                    <a:pt x="575675" y="282424"/>
                  </a:cubicBezTo>
                  <a:close/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384AFEC2-61CA-88CF-CB7B-9FAE551BC359}"/>
                </a:ext>
              </a:extLst>
            </p:cNvPr>
            <p:cNvSpPr/>
            <p:nvPr/>
          </p:nvSpPr>
          <p:spPr>
            <a:xfrm>
              <a:off x="2422220" y="2223312"/>
              <a:ext cx="1118918" cy="399730"/>
            </a:xfrm>
            <a:custGeom>
              <a:avLst/>
              <a:gdLst/>
              <a:ahLst/>
              <a:cxnLst/>
              <a:rect l="0" t="0" r="0" b="0"/>
              <a:pathLst>
                <a:path w="1118918" h="399730">
                  <a:moveTo>
                    <a:pt x="1047852" y="188902"/>
                  </a:moveTo>
                  <a:cubicBezTo>
                    <a:pt x="1076307" y="202485"/>
                    <a:pt x="1118918" y="227783"/>
                    <a:pt x="1117707" y="276568"/>
                  </a:cubicBezTo>
                  <a:cubicBezTo>
                    <a:pt x="1116294" y="333475"/>
                    <a:pt x="1022210" y="369331"/>
                    <a:pt x="901634" y="399730"/>
                  </a:cubicBezTo>
                  <a:cubicBezTo>
                    <a:pt x="898537" y="398645"/>
                    <a:pt x="885475" y="393436"/>
                    <a:pt x="882549" y="392359"/>
                  </a:cubicBezTo>
                  <a:cubicBezTo>
                    <a:pt x="656040" y="307163"/>
                    <a:pt x="395844" y="284481"/>
                    <a:pt x="154655" y="245992"/>
                  </a:cubicBezTo>
                  <a:cubicBezTo>
                    <a:pt x="140623" y="251324"/>
                    <a:pt x="113731" y="253258"/>
                    <a:pt x="97355" y="251324"/>
                  </a:cubicBezTo>
                  <a:cubicBezTo>
                    <a:pt x="56484" y="240870"/>
                    <a:pt x="0" y="209503"/>
                    <a:pt x="0" y="124496"/>
                  </a:cubicBezTo>
                  <a:cubicBezTo>
                    <a:pt x="0" y="80401"/>
                    <a:pt x="34671" y="13241"/>
                    <a:pt x="111273" y="7237"/>
                  </a:cubicBezTo>
                  <a:cubicBezTo>
                    <a:pt x="203587" y="0"/>
                    <a:pt x="362588" y="23020"/>
                    <a:pt x="620955" y="67677"/>
                  </a:cubicBezTo>
                  <a:cubicBezTo>
                    <a:pt x="762028" y="92060"/>
                    <a:pt x="916192" y="128031"/>
                    <a:pt x="1047852" y="188902"/>
                  </a:cubicBezTo>
                  <a:close/>
                  <a:moveTo>
                    <a:pt x="1047852" y="188902"/>
                  </a:moveTo>
                  <a:lnTo>
                    <a:pt x="1050210" y="189992"/>
                  </a:lnTo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5EE6CF01-CF23-D6EE-49DD-848ADBC7AB48}"/>
                </a:ext>
              </a:extLst>
            </p:cNvPr>
            <p:cNvSpPr/>
            <p:nvPr/>
          </p:nvSpPr>
          <p:spPr>
            <a:xfrm>
              <a:off x="2421854" y="2230940"/>
              <a:ext cx="234061" cy="244717"/>
            </a:xfrm>
            <a:custGeom>
              <a:avLst/>
              <a:gdLst/>
              <a:ahLst/>
              <a:cxnLst/>
              <a:rect l="0" t="0" r="0" b="0"/>
              <a:pathLst>
                <a:path w="234061" h="244717">
                  <a:moveTo>
                    <a:pt x="17" y="122358"/>
                  </a:moveTo>
                  <a:cubicBezTo>
                    <a:pt x="0" y="54787"/>
                    <a:pt x="52393" y="0"/>
                    <a:pt x="117030" y="0"/>
                  </a:cubicBezTo>
                  <a:cubicBezTo>
                    <a:pt x="181668" y="0"/>
                    <a:pt x="234061" y="54787"/>
                    <a:pt x="234044" y="122358"/>
                  </a:cubicBezTo>
                  <a:cubicBezTo>
                    <a:pt x="234061" y="189930"/>
                    <a:pt x="181667" y="244717"/>
                    <a:pt x="117030" y="244717"/>
                  </a:cubicBezTo>
                  <a:cubicBezTo>
                    <a:pt x="52393" y="244717"/>
                    <a:pt x="0" y="189930"/>
                    <a:pt x="17" y="122358"/>
                  </a:cubicBezTo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4A7DA7-9E82-6CCC-B05E-A74412EE01AB}"/>
              </a:ext>
            </a:extLst>
          </p:cNvPr>
          <p:cNvSpPr txBox="1"/>
          <p:nvPr/>
        </p:nvSpPr>
        <p:spPr>
          <a:xfrm>
            <a:off x="4037451" y="2599158"/>
            <a:ext cx="368851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3000" b="0" dirty="0">
                <a:solidFill>
                  <a:srgbClr val="484848"/>
                </a:solidFill>
                <a:latin typeface="Roboto"/>
              </a:rPr>
              <a:t>Quality Control 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828B6-A93A-8B85-0ED9-505837606CF6}"/>
              </a:ext>
            </a:extLst>
          </p:cNvPr>
          <p:cNvSpPr txBox="1"/>
          <p:nvPr/>
        </p:nvSpPr>
        <p:spPr>
          <a:xfrm>
            <a:off x="4060544" y="3471042"/>
            <a:ext cx="3786293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3000" b="0" dirty="0">
                <a:solidFill>
                  <a:srgbClr val="484848"/>
                </a:solidFill>
                <a:latin typeface="Roboto"/>
              </a:rPr>
              <a:t>Identify Discrepancies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E7E6F-05B6-4638-6FAE-67631CD79E8E}"/>
              </a:ext>
            </a:extLst>
          </p:cNvPr>
          <p:cNvSpPr txBox="1"/>
          <p:nvPr/>
        </p:nvSpPr>
        <p:spPr>
          <a:xfrm>
            <a:off x="4037451" y="4236046"/>
            <a:ext cx="411490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3000" b="0" dirty="0">
                <a:solidFill>
                  <a:srgbClr val="484848"/>
                </a:solidFill>
                <a:latin typeface="Roboto"/>
              </a:rPr>
              <a:t>Sequence 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1BD52-C816-1315-6970-B93390716124}"/>
              </a:ext>
            </a:extLst>
          </p:cNvPr>
          <p:cNvSpPr txBox="1"/>
          <p:nvPr/>
        </p:nvSpPr>
        <p:spPr>
          <a:xfrm>
            <a:off x="4037451" y="4980447"/>
            <a:ext cx="3305392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3000" b="0" dirty="0">
                <a:solidFill>
                  <a:srgbClr val="484848"/>
                </a:solidFill>
                <a:latin typeface="Roboto"/>
              </a:rPr>
              <a:t>Data Normalization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57EB36E8-3146-68F2-5ED8-1E576D3523C1}"/>
              </a:ext>
            </a:extLst>
          </p:cNvPr>
          <p:cNvSpPr/>
          <p:nvPr/>
        </p:nvSpPr>
        <p:spPr>
          <a:xfrm>
            <a:off x="3164906" y="2555849"/>
            <a:ext cx="504000" cy="504974"/>
          </a:xfrm>
          <a:custGeom>
            <a:avLst/>
            <a:gdLst/>
            <a:ahLst/>
            <a:cxnLst/>
            <a:rect l="0" t="0" r="0" b="0"/>
            <a:pathLst>
              <a:path w="328612" h="328612">
                <a:moveTo>
                  <a:pt x="60398" y="92425"/>
                </a:moveTo>
                <a:cubicBezTo>
                  <a:pt x="66828" y="111074"/>
                  <a:pt x="82121" y="122717"/>
                  <a:pt x="94557" y="118430"/>
                </a:cubicBezTo>
                <a:cubicBezTo>
                  <a:pt x="106992" y="114142"/>
                  <a:pt x="111861" y="95548"/>
                  <a:pt x="105431" y="76899"/>
                </a:cubicBezTo>
                <a:cubicBezTo>
                  <a:pt x="99001" y="58249"/>
                  <a:pt x="83707" y="46606"/>
                  <a:pt x="71272" y="50894"/>
                </a:cubicBezTo>
                <a:cubicBezTo>
                  <a:pt x="58836" y="55181"/>
                  <a:pt x="53968" y="73775"/>
                  <a:pt x="60398" y="92425"/>
                </a:cubicBezTo>
                <a:moveTo>
                  <a:pt x="87639" y="143489"/>
                </a:moveTo>
                <a:cubicBezTo>
                  <a:pt x="87927" y="145383"/>
                  <a:pt x="88381" y="147247"/>
                  <a:pt x="88996" y="149061"/>
                </a:cubicBezTo>
                <a:cubicBezTo>
                  <a:pt x="93111" y="160991"/>
                  <a:pt x="102898" y="168449"/>
                  <a:pt x="110856" y="165706"/>
                </a:cubicBezTo>
                <a:cubicBezTo>
                  <a:pt x="118814" y="162963"/>
                  <a:pt x="121915" y="151061"/>
                  <a:pt x="117800" y="139131"/>
                </a:cubicBezTo>
                <a:cubicBezTo>
                  <a:pt x="117166" y="137321"/>
                  <a:pt x="116372" y="135571"/>
                  <a:pt x="115428" y="133902"/>
                </a:cubicBezTo>
                <a:close/>
                <a:moveTo>
                  <a:pt x="176844" y="187902"/>
                </a:moveTo>
                <a:cubicBezTo>
                  <a:pt x="189279" y="192189"/>
                  <a:pt x="204573" y="180547"/>
                  <a:pt x="211003" y="161897"/>
                </a:cubicBezTo>
                <a:cubicBezTo>
                  <a:pt x="217433" y="143247"/>
                  <a:pt x="212564" y="124653"/>
                  <a:pt x="200129" y="120366"/>
                </a:cubicBezTo>
                <a:cubicBezTo>
                  <a:pt x="187693" y="116078"/>
                  <a:pt x="172400" y="127721"/>
                  <a:pt x="165970" y="146371"/>
                </a:cubicBezTo>
                <a:cubicBezTo>
                  <a:pt x="159540" y="165020"/>
                  <a:pt x="164408" y="183614"/>
                  <a:pt x="176844" y="187902"/>
                </a:cubicBezTo>
                <a:moveTo>
                  <a:pt x="155890" y="203368"/>
                </a:moveTo>
                <a:cubicBezTo>
                  <a:pt x="154949" y="205038"/>
                  <a:pt x="154155" y="206788"/>
                  <a:pt x="153519" y="208597"/>
                </a:cubicBezTo>
                <a:cubicBezTo>
                  <a:pt x="149404" y="220527"/>
                  <a:pt x="152533" y="232429"/>
                  <a:pt x="160477" y="235172"/>
                </a:cubicBezTo>
                <a:cubicBezTo>
                  <a:pt x="168421" y="237915"/>
                  <a:pt x="178207" y="230471"/>
                  <a:pt x="182322" y="218527"/>
                </a:cubicBezTo>
                <a:cubicBezTo>
                  <a:pt x="182963" y="216716"/>
                  <a:pt x="183442" y="214851"/>
                  <a:pt x="183751" y="212955"/>
                </a:cubicBezTo>
                <a:close/>
                <a:moveTo>
                  <a:pt x="0" y="135731"/>
                </a:moveTo>
                <a:cubicBezTo>
                  <a:pt x="0" y="60768"/>
                  <a:pt x="60768" y="0"/>
                  <a:pt x="135731" y="0"/>
                </a:cubicBezTo>
                <a:cubicBezTo>
                  <a:pt x="210693" y="0"/>
                  <a:pt x="271462" y="60768"/>
                  <a:pt x="271462" y="135731"/>
                </a:cubicBezTo>
                <a:cubicBezTo>
                  <a:pt x="271462" y="210693"/>
                  <a:pt x="210693" y="271462"/>
                  <a:pt x="135731" y="271462"/>
                </a:cubicBezTo>
                <a:cubicBezTo>
                  <a:pt x="60768" y="271462"/>
                  <a:pt x="0" y="210693"/>
                  <a:pt x="0" y="135731"/>
                </a:cubicBezTo>
                <a:moveTo>
                  <a:pt x="231714" y="231714"/>
                </a:moveTo>
                <a:lnTo>
                  <a:pt x="328612" y="328612"/>
                </a:lnTo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3000"/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1D8294D8-BA3D-417F-9625-556CED769596}"/>
              </a:ext>
            </a:extLst>
          </p:cNvPr>
          <p:cNvSpPr/>
          <p:nvPr/>
        </p:nvSpPr>
        <p:spPr>
          <a:xfrm>
            <a:off x="3164906" y="3344105"/>
            <a:ext cx="504000" cy="504000"/>
          </a:xfrm>
          <a:custGeom>
            <a:avLst/>
            <a:gdLst/>
            <a:ahLst/>
            <a:cxnLst/>
            <a:rect l="0" t="0" r="0" b="0"/>
            <a:pathLst>
              <a:path w="328612" h="314325">
                <a:moveTo>
                  <a:pt x="328612" y="314325"/>
                </a:moveTo>
                <a:lnTo>
                  <a:pt x="0" y="314325"/>
                </a:lnTo>
                <a:moveTo>
                  <a:pt x="271405" y="314325"/>
                </a:moveTo>
                <a:lnTo>
                  <a:pt x="271405" y="278606"/>
                </a:lnTo>
                <a:cubicBezTo>
                  <a:pt x="271405" y="274660"/>
                  <a:pt x="274603" y="271462"/>
                  <a:pt x="278549" y="271462"/>
                </a:cubicBezTo>
                <a:lnTo>
                  <a:pt x="307124" y="271462"/>
                </a:lnTo>
                <a:cubicBezTo>
                  <a:pt x="311069" y="271462"/>
                  <a:pt x="314267" y="274660"/>
                  <a:pt x="314267" y="278606"/>
                </a:cubicBezTo>
                <a:lnTo>
                  <a:pt x="314267" y="314325"/>
                </a:lnTo>
                <a:moveTo>
                  <a:pt x="185680" y="314325"/>
                </a:moveTo>
                <a:lnTo>
                  <a:pt x="185680" y="221456"/>
                </a:lnTo>
                <a:cubicBezTo>
                  <a:pt x="185680" y="217510"/>
                  <a:pt x="188878" y="214312"/>
                  <a:pt x="192824" y="214312"/>
                </a:cubicBezTo>
                <a:lnTo>
                  <a:pt x="221399" y="214312"/>
                </a:lnTo>
                <a:cubicBezTo>
                  <a:pt x="225344" y="214312"/>
                  <a:pt x="228542" y="217510"/>
                  <a:pt x="228542" y="221456"/>
                </a:cubicBezTo>
                <a:lnTo>
                  <a:pt x="228542" y="314325"/>
                </a:lnTo>
                <a:moveTo>
                  <a:pt x="99955" y="314325"/>
                </a:moveTo>
                <a:lnTo>
                  <a:pt x="99955" y="164306"/>
                </a:lnTo>
                <a:cubicBezTo>
                  <a:pt x="99955" y="160360"/>
                  <a:pt x="103153" y="157162"/>
                  <a:pt x="107099" y="157162"/>
                </a:cubicBezTo>
                <a:lnTo>
                  <a:pt x="135674" y="157162"/>
                </a:lnTo>
                <a:cubicBezTo>
                  <a:pt x="139619" y="157162"/>
                  <a:pt x="142817" y="160360"/>
                  <a:pt x="142817" y="164306"/>
                </a:cubicBezTo>
                <a:lnTo>
                  <a:pt x="142817" y="314325"/>
                </a:lnTo>
                <a:moveTo>
                  <a:pt x="14230" y="314325"/>
                </a:moveTo>
                <a:lnTo>
                  <a:pt x="14230" y="107156"/>
                </a:lnTo>
                <a:cubicBezTo>
                  <a:pt x="14230" y="103210"/>
                  <a:pt x="17428" y="100012"/>
                  <a:pt x="21374" y="100012"/>
                </a:cubicBezTo>
                <a:lnTo>
                  <a:pt x="49949" y="100012"/>
                </a:lnTo>
                <a:cubicBezTo>
                  <a:pt x="53894" y="100012"/>
                  <a:pt x="57092" y="103210"/>
                  <a:pt x="57092" y="107156"/>
                </a:cubicBezTo>
                <a:lnTo>
                  <a:pt x="57092" y="314325"/>
                </a:lnTo>
                <a:moveTo>
                  <a:pt x="35718" y="0"/>
                </a:moveTo>
                <a:lnTo>
                  <a:pt x="292893" y="171450"/>
                </a:lnTo>
                <a:moveTo>
                  <a:pt x="285750" y="114300"/>
                </a:moveTo>
                <a:lnTo>
                  <a:pt x="292893" y="171450"/>
                </a:lnTo>
                <a:lnTo>
                  <a:pt x="235743" y="178593"/>
                </a:lnTo>
              </a:path>
            </a:pathLst>
          </a:custGeom>
          <a:noFill/>
          <a:ln w="14287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3000"/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09A0BEA9-1F02-BE2E-B6D6-03BEE0387954}"/>
              </a:ext>
            </a:extLst>
          </p:cNvPr>
          <p:cNvSpPr/>
          <p:nvPr/>
        </p:nvSpPr>
        <p:spPr>
          <a:xfrm>
            <a:off x="3164906" y="4164977"/>
            <a:ext cx="504000" cy="504000"/>
          </a:xfrm>
          <a:custGeom>
            <a:avLst/>
            <a:gdLst/>
            <a:ahLst/>
            <a:cxnLst/>
            <a:rect l="0" t="0" r="0" b="0"/>
            <a:pathLst>
              <a:path w="271462" h="314325">
                <a:moveTo>
                  <a:pt x="14287" y="57150"/>
                </a:moveTo>
                <a:lnTo>
                  <a:pt x="171450" y="57150"/>
                </a:lnTo>
                <a:cubicBezTo>
                  <a:pt x="171450" y="57150"/>
                  <a:pt x="185737" y="57150"/>
                  <a:pt x="185737" y="71437"/>
                </a:cubicBezTo>
                <a:lnTo>
                  <a:pt x="185737" y="100012"/>
                </a:lnTo>
                <a:cubicBezTo>
                  <a:pt x="185737" y="100012"/>
                  <a:pt x="185737" y="114300"/>
                  <a:pt x="171450" y="114300"/>
                </a:cubicBezTo>
                <a:lnTo>
                  <a:pt x="14287" y="114300"/>
                </a:lnTo>
                <a:cubicBezTo>
                  <a:pt x="14287" y="114300"/>
                  <a:pt x="0" y="114300"/>
                  <a:pt x="0" y="100012"/>
                </a:cubicBezTo>
                <a:lnTo>
                  <a:pt x="0" y="71437"/>
                </a:lnTo>
                <a:cubicBezTo>
                  <a:pt x="0" y="71437"/>
                  <a:pt x="0" y="57150"/>
                  <a:pt x="14287" y="57150"/>
                </a:cubicBezTo>
                <a:moveTo>
                  <a:pt x="14287" y="157162"/>
                </a:moveTo>
                <a:lnTo>
                  <a:pt x="171450" y="157162"/>
                </a:lnTo>
                <a:cubicBezTo>
                  <a:pt x="171450" y="157162"/>
                  <a:pt x="185737" y="157162"/>
                  <a:pt x="185737" y="171450"/>
                </a:cubicBezTo>
                <a:lnTo>
                  <a:pt x="185737" y="200025"/>
                </a:lnTo>
                <a:cubicBezTo>
                  <a:pt x="185737" y="200025"/>
                  <a:pt x="185737" y="214312"/>
                  <a:pt x="171450" y="214312"/>
                </a:cubicBezTo>
                <a:lnTo>
                  <a:pt x="14287" y="214312"/>
                </a:lnTo>
                <a:cubicBezTo>
                  <a:pt x="14287" y="214312"/>
                  <a:pt x="0" y="214312"/>
                  <a:pt x="0" y="200025"/>
                </a:cubicBezTo>
                <a:lnTo>
                  <a:pt x="0" y="171450"/>
                </a:lnTo>
                <a:cubicBezTo>
                  <a:pt x="0" y="171450"/>
                  <a:pt x="0" y="157162"/>
                  <a:pt x="14287" y="157162"/>
                </a:cubicBezTo>
                <a:moveTo>
                  <a:pt x="14287" y="257175"/>
                </a:moveTo>
                <a:lnTo>
                  <a:pt x="171450" y="257175"/>
                </a:lnTo>
                <a:cubicBezTo>
                  <a:pt x="171450" y="257175"/>
                  <a:pt x="185737" y="257175"/>
                  <a:pt x="185737" y="271462"/>
                </a:cubicBezTo>
                <a:lnTo>
                  <a:pt x="185737" y="300037"/>
                </a:lnTo>
                <a:cubicBezTo>
                  <a:pt x="185737" y="300037"/>
                  <a:pt x="185737" y="314325"/>
                  <a:pt x="171450" y="314325"/>
                </a:cubicBezTo>
                <a:lnTo>
                  <a:pt x="14287" y="314325"/>
                </a:lnTo>
                <a:cubicBezTo>
                  <a:pt x="14287" y="314325"/>
                  <a:pt x="0" y="314325"/>
                  <a:pt x="0" y="300037"/>
                </a:cubicBezTo>
                <a:lnTo>
                  <a:pt x="0" y="271462"/>
                </a:lnTo>
                <a:cubicBezTo>
                  <a:pt x="0" y="271462"/>
                  <a:pt x="0" y="257175"/>
                  <a:pt x="14287" y="257175"/>
                </a:cubicBezTo>
                <a:moveTo>
                  <a:pt x="271462" y="0"/>
                </a:moveTo>
                <a:lnTo>
                  <a:pt x="271462" y="271462"/>
                </a:lnTo>
                <a:cubicBezTo>
                  <a:pt x="271462" y="279353"/>
                  <a:pt x="265065" y="285750"/>
                  <a:pt x="257175" y="285750"/>
                </a:cubicBezTo>
                <a:lnTo>
                  <a:pt x="185737" y="285750"/>
                </a:lnTo>
                <a:moveTo>
                  <a:pt x="185737" y="85725"/>
                </a:moveTo>
                <a:lnTo>
                  <a:pt x="271462" y="85725"/>
                </a:lnTo>
                <a:moveTo>
                  <a:pt x="271462" y="185737"/>
                </a:moveTo>
                <a:lnTo>
                  <a:pt x="185737" y="185737"/>
                </a:lnTo>
              </a:path>
            </a:pathLst>
          </a:custGeom>
          <a:noFill/>
          <a:ln w="14287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 sz="3000"/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E16B53CB-59CE-3CDD-C079-ACAADECDD9A1}"/>
              </a:ext>
            </a:extLst>
          </p:cNvPr>
          <p:cNvSpPr/>
          <p:nvPr/>
        </p:nvSpPr>
        <p:spPr>
          <a:xfrm>
            <a:off x="3164906" y="4980711"/>
            <a:ext cx="504000" cy="504000"/>
          </a:xfrm>
          <a:custGeom>
            <a:avLst/>
            <a:gdLst/>
            <a:ahLst/>
            <a:cxnLst/>
            <a:rect l="0" t="0" r="0" b="0"/>
            <a:pathLst>
              <a:path w="330038" h="319242">
                <a:moveTo>
                  <a:pt x="174257" y="224549"/>
                </a:moveTo>
                <a:cubicBezTo>
                  <a:pt x="202979" y="213465"/>
                  <a:pt x="221953" y="185854"/>
                  <a:pt x="221974" y="155070"/>
                </a:cubicBezTo>
                <a:lnTo>
                  <a:pt x="221974" y="132379"/>
                </a:lnTo>
                <a:cubicBezTo>
                  <a:pt x="221974" y="128095"/>
                  <a:pt x="218484" y="124604"/>
                  <a:pt x="214199" y="124604"/>
                </a:cubicBezTo>
                <a:lnTo>
                  <a:pt x="128716" y="124604"/>
                </a:lnTo>
                <a:cubicBezTo>
                  <a:pt x="124432" y="124604"/>
                  <a:pt x="120941" y="128095"/>
                  <a:pt x="120941" y="132379"/>
                </a:cubicBezTo>
                <a:lnTo>
                  <a:pt x="120941" y="155070"/>
                </a:lnTo>
                <a:cubicBezTo>
                  <a:pt x="120986" y="185877"/>
                  <a:pt x="139937" y="213488"/>
                  <a:pt x="168658" y="224572"/>
                </a:cubicBezTo>
                <a:cubicBezTo>
                  <a:pt x="170472" y="225275"/>
                  <a:pt x="172467" y="225275"/>
                  <a:pt x="174257" y="224572"/>
                </a:cubicBezTo>
                <a:close/>
                <a:moveTo>
                  <a:pt x="65050" y="166192"/>
                </a:moveTo>
                <a:cubicBezTo>
                  <a:pt x="65042" y="107415"/>
                  <a:pt x="112688" y="59764"/>
                  <a:pt x="171464" y="59764"/>
                </a:cubicBezTo>
                <a:cubicBezTo>
                  <a:pt x="230240" y="59764"/>
                  <a:pt x="277885" y="107415"/>
                  <a:pt x="277877" y="166192"/>
                </a:cubicBezTo>
                <a:cubicBezTo>
                  <a:pt x="277885" y="224968"/>
                  <a:pt x="230240" y="272620"/>
                  <a:pt x="171464" y="272620"/>
                </a:cubicBezTo>
                <a:cubicBezTo>
                  <a:pt x="112688" y="272620"/>
                  <a:pt x="65042" y="224968"/>
                  <a:pt x="65050" y="166192"/>
                </a:cubicBezTo>
                <a:moveTo>
                  <a:pt x="287507" y="44919"/>
                </a:moveTo>
                <a:cubicBezTo>
                  <a:pt x="287507" y="33178"/>
                  <a:pt x="297025" y="23660"/>
                  <a:pt x="308767" y="23660"/>
                </a:cubicBezTo>
                <a:cubicBezTo>
                  <a:pt x="320508" y="23660"/>
                  <a:pt x="330026" y="33178"/>
                  <a:pt x="330026" y="44919"/>
                </a:cubicBezTo>
                <a:cubicBezTo>
                  <a:pt x="330026" y="56661"/>
                  <a:pt x="320508" y="66179"/>
                  <a:pt x="308767" y="66179"/>
                </a:cubicBezTo>
                <a:cubicBezTo>
                  <a:pt x="297025" y="66179"/>
                  <a:pt x="287507" y="56661"/>
                  <a:pt x="287507" y="44919"/>
                </a:cubicBezTo>
                <a:moveTo>
                  <a:pt x="55392" y="44919"/>
                </a:moveTo>
                <a:cubicBezTo>
                  <a:pt x="55392" y="56661"/>
                  <a:pt x="45874" y="66179"/>
                  <a:pt x="34132" y="66179"/>
                </a:cubicBezTo>
                <a:cubicBezTo>
                  <a:pt x="22391" y="66179"/>
                  <a:pt x="12873" y="56661"/>
                  <a:pt x="12873" y="44919"/>
                </a:cubicBezTo>
                <a:cubicBezTo>
                  <a:pt x="12873" y="33178"/>
                  <a:pt x="22391" y="23660"/>
                  <a:pt x="34132" y="23660"/>
                </a:cubicBezTo>
                <a:cubicBezTo>
                  <a:pt x="45874" y="23660"/>
                  <a:pt x="55392" y="33178"/>
                  <a:pt x="55392" y="44919"/>
                </a:cubicBezTo>
                <a:moveTo>
                  <a:pt x="0" y="0"/>
                </a:moveTo>
                <a:moveTo>
                  <a:pt x="116085" y="257175"/>
                </a:moveTo>
                <a:lnTo>
                  <a:pt x="94408" y="287833"/>
                </a:lnTo>
                <a:lnTo>
                  <a:pt x="13171" y="287831"/>
                </a:lnTo>
                <a:moveTo>
                  <a:pt x="0" y="0"/>
                </a:moveTo>
                <a:moveTo>
                  <a:pt x="330038" y="287833"/>
                </a:moveTo>
                <a:lnTo>
                  <a:pt x="254574" y="287831"/>
                </a:lnTo>
                <a:lnTo>
                  <a:pt x="231278" y="254718"/>
                </a:lnTo>
                <a:moveTo>
                  <a:pt x="55372" y="44913"/>
                </a:moveTo>
                <a:lnTo>
                  <a:pt x="94395" y="44913"/>
                </a:lnTo>
                <a:lnTo>
                  <a:pt x="115639" y="75232"/>
                </a:lnTo>
                <a:moveTo>
                  <a:pt x="0" y="0"/>
                </a:moveTo>
                <a:moveTo>
                  <a:pt x="227259" y="75455"/>
                </a:moveTo>
                <a:lnTo>
                  <a:pt x="248489" y="44913"/>
                </a:lnTo>
                <a:lnTo>
                  <a:pt x="287513" y="44913"/>
                </a:lnTo>
                <a:moveTo>
                  <a:pt x="0" y="0"/>
                </a:moveTo>
                <a:moveTo>
                  <a:pt x="298614" y="319242"/>
                </a:moveTo>
                <a:lnTo>
                  <a:pt x="330025" y="287833"/>
                </a:lnTo>
                <a:lnTo>
                  <a:pt x="298614" y="256422"/>
                </a:lnTo>
                <a:moveTo>
                  <a:pt x="44285" y="319242"/>
                </a:moveTo>
                <a:lnTo>
                  <a:pt x="12874" y="287833"/>
                </a:lnTo>
                <a:lnTo>
                  <a:pt x="44285" y="256422"/>
                </a:lnTo>
              </a:path>
            </a:pathLst>
          </a:custGeom>
          <a:noFill/>
          <a:ln w="14287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 sz="3000"/>
          </a:p>
        </p:txBody>
      </p:sp>
    </p:spTree>
    <p:extLst>
      <p:ext uri="{BB962C8B-B14F-4D97-AF65-F5344CB8AC3E}">
        <p14:creationId xmlns:p14="http://schemas.microsoft.com/office/powerpoint/2010/main" val="49034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0AB-986C-4052-84A4-516D233A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034"/>
            <a:ext cx="6847115" cy="671286"/>
          </a:xfrm>
        </p:spPr>
        <p:txBody>
          <a:bodyPr/>
          <a:lstStyle/>
          <a:p>
            <a:r>
              <a:rPr lang="en-IE" dirty="0" err="1"/>
              <a:t>Trimmomatic</a:t>
            </a:r>
            <a:r>
              <a:rPr lang="en-IE" dirty="0"/>
              <a:t>: Quality Trimming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28FE-6EED-4574-98AA-A1F2206941F9}"/>
              </a:ext>
            </a:extLst>
          </p:cNvPr>
          <p:cNvSpPr/>
          <p:nvPr/>
        </p:nvSpPr>
        <p:spPr>
          <a:xfrm>
            <a:off x="1822450" y="3429000"/>
            <a:ext cx="58674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74E9B-4093-4E76-BD1D-4F18DF51AC3C}"/>
              </a:ext>
            </a:extLst>
          </p:cNvPr>
          <p:cNvSpPr/>
          <p:nvPr/>
        </p:nvSpPr>
        <p:spPr>
          <a:xfrm>
            <a:off x="488950" y="3429000"/>
            <a:ext cx="1333500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0648798-8719-4BF0-9E8B-B6421C0A6BD6}"/>
              </a:ext>
            </a:extLst>
          </p:cNvPr>
          <p:cNvSpPr/>
          <p:nvPr/>
        </p:nvSpPr>
        <p:spPr>
          <a:xfrm rot="5400000">
            <a:off x="1009650" y="2832100"/>
            <a:ext cx="215900" cy="901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AF0C0-8574-4C1A-96E5-0DFC126274CB}"/>
              </a:ext>
            </a:extLst>
          </p:cNvPr>
          <p:cNvSpPr/>
          <p:nvPr/>
        </p:nvSpPr>
        <p:spPr>
          <a:xfrm>
            <a:off x="1257300" y="1384300"/>
            <a:ext cx="546100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37B41-5606-4B41-8B37-6F33ADED7FD7}"/>
              </a:ext>
            </a:extLst>
          </p:cNvPr>
          <p:cNvSpPr/>
          <p:nvPr/>
        </p:nvSpPr>
        <p:spPr>
          <a:xfrm>
            <a:off x="4298950" y="1384300"/>
            <a:ext cx="5461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12ACD-1B24-45C5-93C3-69C9C4F26870}"/>
              </a:ext>
            </a:extLst>
          </p:cNvPr>
          <p:cNvSpPr txBox="1"/>
          <p:nvPr/>
        </p:nvSpPr>
        <p:spPr>
          <a:xfrm>
            <a:off x="1822450" y="12758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Adapter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546F-3A50-4E5A-A84F-FEC9AE48EAFF}"/>
              </a:ext>
            </a:extLst>
          </p:cNvPr>
          <p:cNvSpPr txBox="1"/>
          <p:nvPr/>
        </p:nvSpPr>
        <p:spPr>
          <a:xfrm>
            <a:off x="4857750" y="1275834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38E9E-F4FD-4B1B-87A1-A3F6F7183DE7}"/>
              </a:ext>
            </a:extLst>
          </p:cNvPr>
          <p:cNvSpPr txBox="1"/>
          <p:nvPr/>
        </p:nvSpPr>
        <p:spPr>
          <a:xfrm>
            <a:off x="252367" y="2805668"/>
            <a:ext cx="327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Adapter removal (ILLUMINACLIP)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84A8D02-67B3-45DC-8C82-5FFEA9F6FB54}"/>
              </a:ext>
            </a:extLst>
          </p:cNvPr>
          <p:cNvSpPr/>
          <p:nvPr/>
        </p:nvSpPr>
        <p:spPr>
          <a:xfrm rot="5400000">
            <a:off x="2244467" y="3200400"/>
            <a:ext cx="292100" cy="11361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278EC0E-8EA7-4590-B006-F16710A210DF}"/>
              </a:ext>
            </a:extLst>
          </p:cNvPr>
          <p:cNvSpPr/>
          <p:nvPr/>
        </p:nvSpPr>
        <p:spPr>
          <a:xfrm rot="5400000">
            <a:off x="2574667" y="3200400"/>
            <a:ext cx="292100" cy="1136134"/>
          </a:xfrm>
          <a:prstGeom prst="righ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4D63F4A-C54E-4AE0-9A8F-11C099A5595D}"/>
              </a:ext>
            </a:extLst>
          </p:cNvPr>
          <p:cNvSpPr/>
          <p:nvPr/>
        </p:nvSpPr>
        <p:spPr>
          <a:xfrm rot="5400000">
            <a:off x="6968867" y="3200400"/>
            <a:ext cx="292100" cy="11361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752C6B-D095-47BC-8353-4A641F88ADAB}"/>
              </a:ext>
            </a:extLst>
          </p:cNvPr>
          <p:cNvCxnSpPr/>
          <p:nvPr/>
        </p:nvCxnSpPr>
        <p:spPr>
          <a:xfrm>
            <a:off x="3543300" y="3717667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6BD890-2BBC-4767-B8F2-6A15903B9698}"/>
              </a:ext>
            </a:extLst>
          </p:cNvPr>
          <p:cNvSpPr txBox="1"/>
          <p:nvPr/>
        </p:nvSpPr>
        <p:spPr>
          <a:xfrm>
            <a:off x="3934899" y="3714234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SLIDINGWINDOW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1C51BB0-91A4-4430-A5FB-6F15DAEE7F85}"/>
              </a:ext>
            </a:extLst>
          </p:cNvPr>
          <p:cNvSpPr/>
          <p:nvPr/>
        </p:nvSpPr>
        <p:spPr>
          <a:xfrm rot="16200000">
            <a:off x="2202934" y="2007116"/>
            <a:ext cx="369332" cy="1130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6BA1BC-BBBF-44D6-9BC2-D929379A7043}"/>
              </a:ext>
            </a:extLst>
          </p:cNvPr>
          <p:cNvSpPr txBox="1"/>
          <p:nvPr/>
        </p:nvSpPr>
        <p:spPr>
          <a:xfrm>
            <a:off x="1932032" y="2047617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LEADING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C5EF0E9-A823-4878-9582-4124FD47A0C4}"/>
              </a:ext>
            </a:extLst>
          </p:cNvPr>
          <p:cNvSpPr/>
          <p:nvPr/>
        </p:nvSpPr>
        <p:spPr>
          <a:xfrm rot="16200000">
            <a:off x="6896747" y="2007116"/>
            <a:ext cx="369332" cy="1130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D3F53-6913-4CEA-BE42-7DE0984B5A0C}"/>
              </a:ext>
            </a:extLst>
          </p:cNvPr>
          <p:cNvSpPr txBox="1"/>
          <p:nvPr/>
        </p:nvSpPr>
        <p:spPr>
          <a:xfrm>
            <a:off x="6650082" y="202221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TRAILING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20B0D8-BA1D-4342-8C8A-6A3E8DE62DA3}"/>
              </a:ext>
            </a:extLst>
          </p:cNvPr>
          <p:cNvCxnSpPr>
            <a:cxnSpLocks/>
          </p:cNvCxnSpPr>
          <p:nvPr/>
        </p:nvCxnSpPr>
        <p:spPr>
          <a:xfrm>
            <a:off x="1822450" y="4686300"/>
            <a:ext cx="5860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A002-70F6-4FD6-A290-D1567A0E5469}"/>
              </a:ext>
            </a:extLst>
          </p:cNvPr>
          <p:cNvSpPr txBox="1"/>
          <p:nvPr/>
        </p:nvSpPr>
        <p:spPr>
          <a:xfrm>
            <a:off x="4248161" y="46863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MINLEN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61A50-DBFD-467F-A027-77243F13FF32}"/>
              </a:ext>
            </a:extLst>
          </p:cNvPr>
          <p:cNvCxnSpPr>
            <a:cxnSpLocks/>
          </p:cNvCxnSpPr>
          <p:nvPr/>
        </p:nvCxnSpPr>
        <p:spPr>
          <a:xfrm>
            <a:off x="1845749" y="5289035"/>
            <a:ext cx="5860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83CFCD-33F0-4512-9AF4-97CA393E414E}"/>
              </a:ext>
            </a:extLst>
          </p:cNvPr>
          <p:cNvSpPr txBox="1"/>
          <p:nvPr/>
        </p:nvSpPr>
        <p:spPr>
          <a:xfrm>
            <a:off x="4169860" y="5289035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AVGQUAL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A93FF4-C319-4FA3-A14B-282E91BFDDDE}"/>
              </a:ext>
            </a:extLst>
          </p:cNvPr>
          <p:cNvCxnSpPr>
            <a:cxnSpLocks/>
          </p:cNvCxnSpPr>
          <p:nvPr/>
        </p:nvCxnSpPr>
        <p:spPr>
          <a:xfrm>
            <a:off x="2763413" y="5949435"/>
            <a:ext cx="4094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A555D0-FB0F-4F01-8FD3-005ED879D9B8}"/>
              </a:ext>
            </a:extLst>
          </p:cNvPr>
          <p:cNvCxnSpPr/>
          <p:nvPr/>
        </p:nvCxnSpPr>
        <p:spPr>
          <a:xfrm>
            <a:off x="1822450" y="5949435"/>
            <a:ext cx="94096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BA6B2A-ACF0-4365-BA0A-9B3225B4B098}"/>
              </a:ext>
            </a:extLst>
          </p:cNvPr>
          <p:cNvCxnSpPr>
            <a:cxnSpLocks/>
          </p:cNvCxnSpPr>
          <p:nvPr/>
        </p:nvCxnSpPr>
        <p:spPr>
          <a:xfrm flipH="1">
            <a:off x="6858000" y="5949435"/>
            <a:ext cx="82498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52E512-24B7-4027-A251-E1BF0397EEFD}"/>
              </a:ext>
            </a:extLst>
          </p:cNvPr>
          <p:cNvSpPr txBox="1"/>
          <p:nvPr/>
        </p:nvSpPr>
        <p:spPr>
          <a:xfrm>
            <a:off x="4248161" y="5940168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CROP</a:t>
            </a:r>
          </a:p>
        </p:txBody>
      </p:sp>
    </p:spTree>
    <p:extLst>
      <p:ext uri="{BB962C8B-B14F-4D97-AF65-F5344CB8AC3E}">
        <p14:creationId xmlns:p14="http://schemas.microsoft.com/office/powerpoint/2010/main" val="23805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5" grpId="0" animBg="1"/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4" grpId="0"/>
      <p:bldP spid="28" grpId="0"/>
      <p:bldP spid="30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8F67-EA46-4175-912B-4D1191AC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75" y="3041011"/>
            <a:ext cx="7554449" cy="671286"/>
          </a:xfrm>
        </p:spPr>
        <p:txBody>
          <a:bodyPr>
            <a:normAutofit fontScale="90000"/>
          </a:bodyPr>
          <a:lstStyle/>
          <a:p>
            <a:r>
              <a:rPr lang="en-IE" dirty="0"/>
              <a:t>Taxonomic Profiling in Amplicon Sequencing</a:t>
            </a:r>
          </a:p>
        </p:txBody>
      </p:sp>
    </p:spTree>
    <p:extLst>
      <p:ext uri="{BB962C8B-B14F-4D97-AF65-F5344CB8AC3E}">
        <p14:creationId xmlns:p14="http://schemas.microsoft.com/office/powerpoint/2010/main" val="364723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15ED-7984-4CA5-8C17-3983F5A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Amplicon-based workflow (16S)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E5F7-FE4C-42C5-87A5-4B1B18E3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8337"/>
            <a:ext cx="7772401" cy="2732998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Taxonomic Profiling Strategy</a:t>
            </a:r>
          </a:p>
          <a:p>
            <a:pPr lvl="1"/>
            <a:r>
              <a:rPr lang="en-IE" b="1" dirty="0"/>
              <a:t>Read-based</a:t>
            </a:r>
          </a:p>
          <a:p>
            <a:pPr lvl="2"/>
            <a:r>
              <a:rPr lang="en-IE" dirty="0"/>
              <a:t>Assign each read to a node in the taxonomic tree</a:t>
            </a:r>
          </a:p>
          <a:p>
            <a:pPr lvl="1"/>
            <a:r>
              <a:rPr lang="en-IE" b="1" dirty="0"/>
              <a:t>Cluster-based</a:t>
            </a:r>
          </a:p>
          <a:p>
            <a:pPr lvl="2"/>
            <a:r>
              <a:rPr lang="en-IE" dirty="0"/>
              <a:t>First we identify clusters of read identical or extremely similar to each other</a:t>
            </a:r>
          </a:p>
          <a:p>
            <a:pPr lvl="2"/>
            <a:r>
              <a:rPr lang="en-IE" dirty="0"/>
              <a:t>Taxonomically assign each cluster</a:t>
            </a:r>
          </a:p>
          <a:p>
            <a:pPr lvl="2"/>
            <a:r>
              <a:rPr lang="en-IE" dirty="0"/>
              <a:t>Example - OTUs and ASVs</a:t>
            </a:r>
          </a:p>
          <a:p>
            <a:pPr marL="447675" lvl="2" indent="466725"/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95BB5-329D-70B2-C4C5-B8EFA4D44FF2}"/>
              </a:ext>
            </a:extLst>
          </p:cNvPr>
          <p:cNvSpPr txBox="1"/>
          <p:nvPr/>
        </p:nvSpPr>
        <p:spPr>
          <a:xfrm>
            <a:off x="695527" y="3936063"/>
            <a:ext cx="74513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Methods</a:t>
            </a:r>
          </a:p>
          <a:p>
            <a:r>
              <a:rPr lang="en-US" sz="2000" dirty="0"/>
              <a:t>1) </a:t>
            </a:r>
            <a:r>
              <a:rPr lang="en-US" sz="2000" dirty="0" err="1"/>
              <a:t>rdp</a:t>
            </a:r>
            <a:r>
              <a:rPr lang="en-US" sz="2000" dirty="0"/>
              <a:t> classifier (</a:t>
            </a:r>
            <a:r>
              <a:rPr lang="en-US" sz="2000" dirty="0">
                <a:hlinkClick r:id="rId2"/>
              </a:rPr>
              <a:t>https://sourceforge.net/projects/rdp-classifier/</a:t>
            </a:r>
            <a:r>
              <a:rPr lang="en-US" sz="2000" dirty="0"/>
              <a:t>)</a:t>
            </a:r>
          </a:p>
          <a:p>
            <a:r>
              <a:rPr lang="en-US" sz="2000" dirty="0"/>
              <a:t>2) </a:t>
            </a:r>
            <a:r>
              <a:rPr lang="en-US" sz="2000" dirty="0" err="1"/>
              <a:t>Sintax</a:t>
            </a:r>
            <a:r>
              <a:rPr lang="en-US" sz="2000" dirty="0"/>
              <a:t> (</a:t>
            </a:r>
            <a:r>
              <a:rPr lang="en-US" sz="2000" dirty="0">
                <a:hlinkClick r:id="rId3"/>
              </a:rPr>
              <a:t>https://www.biorxiv.org/content/10.1101/074161v1.full</a:t>
            </a:r>
            <a:r>
              <a:rPr lang="en-US" sz="2000" dirty="0"/>
              <a:t>)</a:t>
            </a:r>
          </a:p>
          <a:p>
            <a:r>
              <a:rPr lang="en-US" sz="2000" dirty="0"/>
              <a:t>3) </a:t>
            </a:r>
            <a:r>
              <a:rPr lang="en-US" sz="2000" dirty="0" err="1"/>
              <a:t>Vsearch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https://github.com/torognes/vsearch</a:t>
            </a:r>
            <a:r>
              <a:rPr lang="en-US" sz="2000" dirty="0"/>
              <a:t>)</a:t>
            </a:r>
          </a:p>
          <a:p>
            <a:r>
              <a:rPr lang="en-US" sz="2000" dirty="0"/>
              <a:t>4) dada2 (</a:t>
            </a:r>
            <a:r>
              <a:rPr lang="en-US" sz="2000" dirty="0">
                <a:hlinkClick r:id="rId5"/>
              </a:rPr>
              <a:t>https://benjjneb.github.io/dada2/tutorial.html</a:t>
            </a:r>
            <a:r>
              <a:rPr lang="en-US" sz="2000" dirty="0"/>
              <a:t>)</a:t>
            </a:r>
          </a:p>
          <a:p>
            <a:r>
              <a:rPr lang="en-US" sz="2000" dirty="0"/>
              <a:t>5) Spingo (</a:t>
            </a:r>
            <a:r>
              <a:rPr lang="en-US" sz="2000" dirty="0">
                <a:hlinkClick r:id="rId6"/>
              </a:rPr>
              <a:t>https://github.com/GuyAllard/SPINGO</a:t>
            </a:r>
            <a:r>
              <a:rPr lang="en-US" sz="2000" dirty="0"/>
              <a:t>)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Databases (Will be covered later)</a:t>
            </a:r>
          </a:p>
        </p:txBody>
      </p:sp>
    </p:spTree>
    <p:extLst>
      <p:ext uri="{BB962C8B-B14F-4D97-AF65-F5344CB8AC3E}">
        <p14:creationId xmlns:p14="http://schemas.microsoft.com/office/powerpoint/2010/main" val="29752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B40ED71-1D57-4EBA-7B1B-755D786A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2581"/>
            <a:ext cx="7416800" cy="671286"/>
          </a:xfrm>
        </p:spPr>
        <p:txBody>
          <a:bodyPr>
            <a:normAutofit/>
          </a:bodyPr>
          <a:lstStyle/>
          <a:p>
            <a:r>
              <a:rPr lang="en-IE" dirty="0"/>
              <a:t>SPINGO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047EC-8C2C-359D-81B3-D8EBADDD6D51}"/>
              </a:ext>
            </a:extLst>
          </p:cNvPr>
          <p:cNvSpPr txBox="1"/>
          <p:nvPr/>
        </p:nvSpPr>
        <p:spPr>
          <a:xfrm>
            <a:off x="707455" y="1005008"/>
            <a:ext cx="84046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linkClick r:id="rId2"/>
              </a:rPr>
              <a:t>https://bmcbioinformatics.biomedcentral.com/articles/10.1186/s12859-015-0747-1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008B7A-AA28-4590-918A-E0BD1FC64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31999"/>
            <a:ext cx="7772401" cy="1397001"/>
          </a:xfrm>
        </p:spPr>
        <p:txBody>
          <a:bodyPr>
            <a:normAutofit/>
          </a:bodyPr>
          <a:lstStyle/>
          <a:p>
            <a:r>
              <a:rPr lang="en-IE" dirty="0"/>
              <a:t>Works by computing the k-</a:t>
            </a:r>
            <a:r>
              <a:rPr lang="en-IE" dirty="0" err="1"/>
              <a:t>mer</a:t>
            </a:r>
            <a:r>
              <a:rPr lang="en-IE" dirty="0"/>
              <a:t> overlap between the query and a reference sequence</a:t>
            </a:r>
          </a:p>
          <a:p>
            <a:r>
              <a:rPr lang="en-IE" dirty="0"/>
              <a:t>The score is computed 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3CC63-D969-4B7F-9DBD-DCB059A8A091}"/>
              </a:ext>
            </a:extLst>
          </p:cNvPr>
          <p:cNvSpPr txBox="1"/>
          <p:nvPr/>
        </p:nvSpPr>
        <p:spPr>
          <a:xfrm>
            <a:off x="369650" y="5996774"/>
            <a:ext cx="84046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Bootstrap based method of computing confidence scores for each node in the best lineage.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A46C2-2ED4-440A-AD8C-1AE55845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31" y="3430875"/>
            <a:ext cx="2836769" cy="13176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1E9614-D72F-4FFA-B18F-6C4FA357165E}"/>
              </a:ext>
            </a:extLst>
          </p:cNvPr>
          <p:cNvSpPr txBox="1">
            <a:spLocks/>
          </p:cNvSpPr>
          <p:nvPr/>
        </p:nvSpPr>
        <p:spPr>
          <a:xfrm>
            <a:off x="387415" y="4968862"/>
            <a:ext cx="7772401" cy="139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Q</a:t>
            </a:r>
            <a:r>
              <a:rPr lang="en-IE" baseline="-25000" dirty="0"/>
              <a:t>K</a:t>
            </a:r>
            <a:r>
              <a:rPr lang="en-IE" dirty="0"/>
              <a:t> </a:t>
            </a:r>
            <a:r>
              <a:rPr lang="en-IE" dirty="0">
                <a:latin typeface="Garamond" panose="02020404030301010803" pitchFamily="18" charset="0"/>
              </a:rPr>
              <a:t>∩</a:t>
            </a:r>
            <a:r>
              <a:rPr lang="en-IE" dirty="0"/>
              <a:t> R</a:t>
            </a:r>
            <a:r>
              <a:rPr lang="en-IE" baseline="-25000" dirty="0"/>
              <a:t>K</a:t>
            </a:r>
            <a:r>
              <a:rPr lang="en-IE" dirty="0"/>
              <a:t> is the total k-</a:t>
            </a:r>
            <a:r>
              <a:rPr lang="en-IE" dirty="0" err="1"/>
              <a:t>mers</a:t>
            </a:r>
            <a:r>
              <a:rPr lang="en-IE" dirty="0"/>
              <a:t> common to Q and R</a:t>
            </a:r>
          </a:p>
          <a:p>
            <a:r>
              <a:rPr lang="en-IE" dirty="0"/>
              <a:t>Q</a:t>
            </a:r>
            <a:r>
              <a:rPr lang="en-IE" baseline="-25000" dirty="0"/>
              <a:t>K </a:t>
            </a:r>
            <a:r>
              <a:rPr lang="en-IE" dirty="0"/>
              <a:t>is the total number of k-</a:t>
            </a:r>
            <a:r>
              <a:rPr lang="en-IE" dirty="0" err="1"/>
              <a:t>mers</a:t>
            </a:r>
            <a:r>
              <a:rPr lang="en-IE" dirty="0"/>
              <a:t> in Q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4FB30D-C616-41C1-998E-41B39C619389}"/>
              </a:ext>
            </a:extLst>
          </p:cNvPr>
          <p:cNvSpPr txBox="1">
            <a:spLocks/>
          </p:cNvSpPr>
          <p:nvPr/>
        </p:nvSpPr>
        <p:spPr>
          <a:xfrm>
            <a:off x="4749802" y="3661210"/>
            <a:ext cx="3772711" cy="784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Q = Query (Sequence to map)</a:t>
            </a:r>
          </a:p>
          <a:p>
            <a:pPr marL="0" indent="0">
              <a:buNone/>
            </a:pPr>
            <a:r>
              <a:rPr lang="en-IE" dirty="0"/>
              <a:t>R = Reference sequence</a:t>
            </a:r>
          </a:p>
        </p:txBody>
      </p:sp>
    </p:spTree>
    <p:extLst>
      <p:ext uri="{BB962C8B-B14F-4D97-AF65-F5344CB8AC3E}">
        <p14:creationId xmlns:p14="http://schemas.microsoft.com/office/powerpoint/2010/main" val="3645147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1218B5-6D48-0177-2F78-0165B6C5C8AE}"/>
              </a:ext>
            </a:extLst>
          </p:cNvPr>
          <p:cNvSpPr/>
          <p:nvPr/>
        </p:nvSpPr>
        <p:spPr>
          <a:xfrm>
            <a:off x="65265" y="4096672"/>
            <a:ext cx="2302991" cy="1711922"/>
          </a:xfrm>
          <a:prstGeom prst="roundRect">
            <a:avLst>
              <a:gd name="adj" fmla="val 86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6B91BF-DFBA-DE88-8E91-F6568BC32A0E}"/>
              </a:ext>
            </a:extLst>
          </p:cNvPr>
          <p:cNvSpPr/>
          <p:nvPr/>
        </p:nvSpPr>
        <p:spPr>
          <a:xfrm>
            <a:off x="155643" y="1536970"/>
            <a:ext cx="3433863" cy="525292"/>
          </a:xfrm>
          <a:prstGeom prst="roundRect">
            <a:avLst>
              <a:gd name="adj" fmla="val 699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54B9-4A70-3549-8156-393BC578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1625"/>
            <a:ext cx="6846888" cy="671512"/>
          </a:xfrm>
        </p:spPr>
        <p:txBody>
          <a:bodyPr>
            <a:normAutofit/>
          </a:bodyPr>
          <a:lstStyle/>
          <a:p>
            <a:r>
              <a:rPr lang="en-IE" dirty="0"/>
              <a:t>SPINGO Schematic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E101-788A-26A8-899E-57B82D545625}"/>
              </a:ext>
            </a:extLst>
          </p:cNvPr>
          <p:cNvSpPr txBox="1"/>
          <p:nvPr/>
        </p:nvSpPr>
        <p:spPr>
          <a:xfrm>
            <a:off x="233464" y="1536970"/>
            <a:ext cx="3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 SRR24682.12</a:t>
            </a:r>
          </a:p>
          <a:p>
            <a:r>
              <a:rPr lang="en-IN" sz="1200" dirty="0"/>
              <a:t>AATCGGGCGCGCGAATCAGTACTGACTAAAAATGC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49C28-53F8-EC94-44B5-088B3C65BFED}"/>
              </a:ext>
            </a:extLst>
          </p:cNvPr>
          <p:cNvSpPr txBox="1"/>
          <p:nvPr/>
        </p:nvSpPr>
        <p:spPr>
          <a:xfrm>
            <a:off x="155643" y="1127939"/>
            <a:ext cx="34338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sequence from FASTA file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E24071-F221-5A63-0410-A154D5D4A542}"/>
              </a:ext>
            </a:extLst>
          </p:cNvPr>
          <p:cNvSpPr/>
          <p:nvPr/>
        </p:nvSpPr>
        <p:spPr>
          <a:xfrm>
            <a:off x="152400" y="2879387"/>
            <a:ext cx="3433863" cy="525292"/>
          </a:xfrm>
          <a:prstGeom prst="roundRect">
            <a:avLst>
              <a:gd name="adj" fmla="val 699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2709E-D8F4-B49F-25FC-0DC261EFF521}"/>
              </a:ext>
            </a:extLst>
          </p:cNvPr>
          <p:cNvSpPr txBox="1"/>
          <p:nvPr/>
        </p:nvSpPr>
        <p:spPr>
          <a:xfrm>
            <a:off x="132686" y="2824523"/>
            <a:ext cx="6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AATCG</a:t>
            </a:r>
          </a:p>
          <a:p>
            <a:r>
              <a:rPr lang="en-IN" sz="1200" dirty="0"/>
              <a:t>ATCGG</a:t>
            </a:r>
          </a:p>
          <a:p>
            <a:r>
              <a:rPr lang="en-IN" sz="1200" dirty="0"/>
              <a:t>TCGGG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971EE-1F77-15FA-C7AF-B9E0808DDA84}"/>
              </a:ext>
            </a:extLst>
          </p:cNvPr>
          <p:cNvSpPr txBox="1"/>
          <p:nvPr/>
        </p:nvSpPr>
        <p:spPr>
          <a:xfrm>
            <a:off x="152399" y="2417804"/>
            <a:ext cx="34338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Generation (5-mer)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B1B8C-2B61-062A-B6E4-C8F35575550C}"/>
              </a:ext>
            </a:extLst>
          </p:cNvPr>
          <p:cNvSpPr txBox="1"/>
          <p:nvPr/>
        </p:nvSpPr>
        <p:spPr>
          <a:xfrm>
            <a:off x="3002931" y="2824522"/>
            <a:ext cx="67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ATCAG</a:t>
            </a:r>
          </a:p>
          <a:p>
            <a:r>
              <a:rPr lang="en-IN" sz="1200" dirty="0"/>
              <a:t>TCAGT</a:t>
            </a:r>
          </a:p>
          <a:p>
            <a:r>
              <a:rPr lang="en-IN" sz="1200" dirty="0"/>
              <a:t>CAGTA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A4D89-6235-486C-0708-FBDCD9F3DC4A}"/>
              </a:ext>
            </a:extLst>
          </p:cNvPr>
          <p:cNvSpPr txBox="1"/>
          <p:nvPr/>
        </p:nvSpPr>
        <p:spPr>
          <a:xfrm>
            <a:off x="689238" y="2824523"/>
            <a:ext cx="68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CGGGG</a:t>
            </a:r>
          </a:p>
          <a:p>
            <a:r>
              <a:rPr lang="en-IN" sz="1200" dirty="0"/>
              <a:t>GGGGC</a:t>
            </a:r>
          </a:p>
          <a:p>
            <a:r>
              <a:rPr lang="en-IN" sz="1200" dirty="0"/>
              <a:t>GGGCG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8CC53-C990-53E9-CD81-20ABCF7AC221}"/>
              </a:ext>
            </a:extLst>
          </p:cNvPr>
          <p:cNvSpPr txBox="1"/>
          <p:nvPr/>
        </p:nvSpPr>
        <p:spPr>
          <a:xfrm>
            <a:off x="1302599" y="2827496"/>
            <a:ext cx="68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GGCGC</a:t>
            </a:r>
          </a:p>
          <a:p>
            <a:r>
              <a:rPr lang="en-IN" sz="1200" dirty="0"/>
              <a:t>GCGCG</a:t>
            </a:r>
          </a:p>
          <a:p>
            <a:r>
              <a:rPr lang="en-IN" sz="1200" dirty="0"/>
              <a:t>CGCGC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3550A-F36E-BE89-5640-AD2F8172D076}"/>
              </a:ext>
            </a:extLst>
          </p:cNvPr>
          <p:cNvSpPr txBox="1"/>
          <p:nvPr/>
        </p:nvSpPr>
        <p:spPr>
          <a:xfrm>
            <a:off x="1906493" y="2824522"/>
            <a:ext cx="76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GCGCG</a:t>
            </a:r>
          </a:p>
          <a:p>
            <a:r>
              <a:rPr lang="en-IN" sz="1200" dirty="0"/>
              <a:t>CGCGA</a:t>
            </a:r>
          </a:p>
          <a:p>
            <a:r>
              <a:rPr lang="en-IN" sz="1200" dirty="0"/>
              <a:t>GCGAA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738D8-FA03-AA3F-D71D-030E2B9B6601}"/>
              </a:ext>
            </a:extLst>
          </p:cNvPr>
          <p:cNvSpPr txBox="1"/>
          <p:nvPr/>
        </p:nvSpPr>
        <p:spPr>
          <a:xfrm>
            <a:off x="2492745" y="2830177"/>
            <a:ext cx="67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CGAAT</a:t>
            </a:r>
          </a:p>
          <a:p>
            <a:r>
              <a:rPr lang="en-IN" sz="1200" dirty="0"/>
              <a:t>GAATC</a:t>
            </a:r>
          </a:p>
          <a:p>
            <a:r>
              <a:rPr lang="en-IN" sz="1200" dirty="0"/>
              <a:t>AATCA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F106FF-EE29-24D2-18E4-AB4B43440AFD}"/>
              </a:ext>
            </a:extLst>
          </p:cNvPr>
          <p:cNvSpPr/>
          <p:nvPr/>
        </p:nvSpPr>
        <p:spPr>
          <a:xfrm>
            <a:off x="65265" y="3570759"/>
            <a:ext cx="2302991" cy="486383"/>
          </a:xfrm>
          <a:prstGeom prst="roundRect">
            <a:avLst>
              <a:gd name="adj" fmla="val 86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4BB38-F980-8CCE-6A5E-D1A7C0A6BD5D}"/>
              </a:ext>
            </a:extLst>
          </p:cNvPr>
          <p:cNvSpPr txBox="1"/>
          <p:nvPr/>
        </p:nvSpPr>
        <p:spPr>
          <a:xfrm>
            <a:off x="143369" y="3605598"/>
            <a:ext cx="221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Database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B9230-7922-8FDB-BF60-36A841B1C1F0}"/>
              </a:ext>
            </a:extLst>
          </p:cNvPr>
          <p:cNvSpPr txBox="1"/>
          <p:nvPr/>
        </p:nvSpPr>
        <p:spPr>
          <a:xfrm>
            <a:off x="25259" y="4315401"/>
            <a:ext cx="2430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A</a:t>
            </a:r>
            <a:r>
              <a:rPr lang="en-IN" sz="1400" dirty="0">
                <a:highlight>
                  <a:srgbClr val="FFFF00"/>
                </a:highlight>
              </a:rPr>
              <a:t>ATCG</a:t>
            </a:r>
            <a:r>
              <a:rPr lang="en-IN" sz="1400" dirty="0"/>
              <a:t>TCGGATCAACTTGGCTGA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6C803-A32B-3682-1768-57595B371397}"/>
              </a:ext>
            </a:extLst>
          </p:cNvPr>
          <p:cNvSpPr txBox="1"/>
          <p:nvPr/>
        </p:nvSpPr>
        <p:spPr>
          <a:xfrm>
            <a:off x="25253" y="4852350"/>
            <a:ext cx="2430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ATC</a:t>
            </a:r>
            <a:r>
              <a:rPr lang="en-IN" sz="1400" dirty="0"/>
              <a:t>ATGCTGGACAAGTCGAAG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ECD1D-5FD4-C195-7C1E-2021AF69B591}"/>
              </a:ext>
            </a:extLst>
          </p:cNvPr>
          <p:cNvSpPr txBox="1"/>
          <p:nvPr/>
        </p:nvSpPr>
        <p:spPr>
          <a:xfrm>
            <a:off x="778951" y="4087412"/>
            <a:ext cx="87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Species1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D6F13-203C-ED74-150F-F003E7E23488}"/>
              </a:ext>
            </a:extLst>
          </p:cNvPr>
          <p:cNvSpPr txBox="1"/>
          <p:nvPr/>
        </p:nvSpPr>
        <p:spPr>
          <a:xfrm>
            <a:off x="811963" y="4632287"/>
            <a:ext cx="87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Species2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26C8DE-0B40-262E-09C7-5B0FDFCE2B16}"/>
              </a:ext>
            </a:extLst>
          </p:cNvPr>
          <p:cNvSpPr txBox="1"/>
          <p:nvPr/>
        </p:nvSpPr>
        <p:spPr>
          <a:xfrm>
            <a:off x="65265" y="5420834"/>
            <a:ext cx="2430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GACG</a:t>
            </a:r>
            <a:r>
              <a:rPr lang="en-IN" sz="1400" dirty="0">
                <a:highlight>
                  <a:srgbClr val="FFFF00"/>
                </a:highlight>
              </a:rPr>
              <a:t>AT</a:t>
            </a:r>
            <a:r>
              <a:rPr lang="en-IN" sz="1400" dirty="0"/>
              <a:t>TTGCTGGAGTCTTACA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6951C4-5025-2855-A63F-A1CFEC061E4E}"/>
              </a:ext>
            </a:extLst>
          </p:cNvPr>
          <p:cNvSpPr txBox="1"/>
          <p:nvPr/>
        </p:nvSpPr>
        <p:spPr>
          <a:xfrm>
            <a:off x="778951" y="5195691"/>
            <a:ext cx="1041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 .. n</a:t>
            </a:r>
            <a:endParaRPr lang="en-IN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C8871D-82A2-42D3-14B6-5CD00625DAD6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172492" y="3437904"/>
            <a:ext cx="0" cy="102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5753F0-19D3-9B7B-F41F-30CA479F6CD1}"/>
              </a:ext>
            </a:extLst>
          </p:cNvPr>
          <p:cNvSpPr txBox="1"/>
          <p:nvPr/>
        </p:nvSpPr>
        <p:spPr>
          <a:xfrm>
            <a:off x="79676" y="5963780"/>
            <a:ext cx="37919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Best Taxon (Highest K-</a:t>
            </a:r>
            <a:r>
              <a:rPr lang="en-US" dirty="0" err="1"/>
              <a:t>mer</a:t>
            </a:r>
            <a:r>
              <a:rPr lang="en-US" dirty="0"/>
              <a:t> Overlap)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5A8F5A-8081-A9EB-0008-A54E3E40C47F}"/>
              </a:ext>
            </a:extLst>
          </p:cNvPr>
          <p:cNvSpPr/>
          <p:nvPr/>
        </p:nvSpPr>
        <p:spPr>
          <a:xfrm>
            <a:off x="118587" y="6366026"/>
            <a:ext cx="3753023" cy="399203"/>
          </a:xfrm>
          <a:prstGeom prst="roundRect">
            <a:avLst>
              <a:gd name="adj" fmla="val 699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2A7183-8031-A860-53DC-5379936518F6}"/>
              </a:ext>
            </a:extLst>
          </p:cNvPr>
          <p:cNvSpPr txBox="1"/>
          <p:nvPr/>
        </p:nvSpPr>
        <p:spPr>
          <a:xfrm>
            <a:off x="106537" y="6402010"/>
            <a:ext cx="376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Species assigned &gt;&gt;&gt;   Species1 (5 Bases)</a:t>
            </a:r>
            <a:endParaRPr lang="en-IN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880267-D82E-C25E-BA41-794F258EFCCE}"/>
              </a:ext>
            </a:extLst>
          </p:cNvPr>
          <p:cNvSpPr txBox="1"/>
          <p:nvPr/>
        </p:nvSpPr>
        <p:spPr>
          <a:xfrm>
            <a:off x="4415878" y="4389790"/>
            <a:ext cx="4728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   Count: Species1 = 95/100 ⇒ 95% Confidence</a:t>
            </a:r>
          </a:p>
          <a:p>
            <a:pPr algn="ctr"/>
            <a:r>
              <a:rPr lang="en-IN" sz="1600" dirty="0"/>
              <a:t>(How many times Species1 is still picked as the in the sub-samplings?)           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F2913A-B500-89F6-3971-C7E81524FC17}"/>
              </a:ext>
            </a:extLst>
          </p:cNvPr>
          <p:cNvSpPr txBox="1"/>
          <p:nvPr/>
        </p:nvSpPr>
        <p:spPr>
          <a:xfrm>
            <a:off x="3849428" y="983137"/>
            <a:ext cx="5873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┌───────────────────────────────┐</a:t>
            </a:r>
          </a:p>
          <a:p>
            <a:pPr algn="ctr"/>
            <a:r>
              <a:rPr lang="en-IN" sz="1600" dirty="0"/>
              <a:t>│      Bootstrap Confidence Scoring         │</a:t>
            </a:r>
          </a:p>
          <a:p>
            <a:pPr algn="ctr"/>
            <a:r>
              <a:rPr lang="en-IN" sz="1600" dirty="0"/>
              <a:t>└───────────────────────────────┘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DD8B9-AC0A-D648-F311-E960170A453E}"/>
              </a:ext>
            </a:extLst>
          </p:cNvPr>
          <p:cNvSpPr txBox="1"/>
          <p:nvPr/>
        </p:nvSpPr>
        <p:spPr>
          <a:xfrm>
            <a:off x="4102584" y="2042570"/>
            <a:ext cx="53057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[ Replicate 1 ]                [ Replicate 2 ]     ...       [ Replicate N ]</a:t>
            </a:r>
          </a:p>
          <a:p>
            <a:pPr algn="ctr"/>
            <a:r>
              <a:rPr lang="en-IN" sz="1400" dirty="0"/>
              <a:t>  Subsampled k-</a:t>
            </a:r>
            <a:r>
              <a:rPr lang="en-IN" sz="1400" dirty="0" err="1"/>
              <a:t>mers</a:t>
            </a:r>
            <a:r>
              <a:rPr lang="en-IN" sz="1400" dirty="0"/>
              <a:t>     Subsampled k-</a:t>
            </a:r>
            <a:r>
              <a:rPr lang="en-IN" sz="1400" dirty="0" err="1"/>
              <a:t>mers</a:t>
            </a:r>
            <a:r>
              <a:rPr lang="en-IN" sz="1400" dirty="0"/>
              <a:t>     Subsampled k-</a:t>
            </a:r>
            <a:r>
              <a:rPr lang="en-IN" sz="1400" dirty="0" err="1"/>
              <a:t>mers</a:t>
            </a:r>
            <a:endParaRPr lang="en-IN" sz="1400" dirty="0"/>
          </a:p>
          <a:p>
            <a:pPr algn="ctr"/>
            <a:r>
              <a:rPr lang="en-IN" sz="1400" dirty="0"/>
              <a:t> 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7F6052-4235-524D-4463-4A07F6D4CF44}"/>
              </a:ext>
            </a:extLst>
          </p:cNvPr>
          <p:cNvSpPr txBox="1"/>
          <p:nvPr/>
        </p:nvSpPr>
        <p:spPr>
          <a:xfrm>
            <a:off x="4424246" y="3339385"/>
            <a:ext cx="4653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[ Species 1 ]                   [ Species 1 ]                   [ Species 2 ]</a:t>
            </a:r>
          </a:p>
          <a:p>
            <a:pPr algn="ctr"/>
            <a:r>
              <a:rPr lang="en-IN" sz="1400" dirty="0"/>
              <a:t>(match)                           (match)                                (diff)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04C899E-19F0-DC8B-83B2-5BED31982B50}"/>
              </a:ext>
            </a:extLst>
          </p:cNvPr>
          <p:cNvSpPr/>
          <p:nvPr/>
        </p:nvSpPr>
        <p:spPr>
          <a:xfrm>
            <a:off x="3978619" y="2164004"/>
            <a:ext cx="465090" cy="46304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03136A-50A2-C0A9-972F-61356E50F5DA}"/>
              </a:ext>
            </a:extLst>
          </p:cNvPr>
          <p:cNvSpPr txBox="1"/>
          <p:nvPr/>
        </p:nvSpPr>
        <p:spPr>
          <a:xfrm rot="16200000">
            <a:off x="1931238" y="4267616"/>
            <a:ext cx="457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Bootstrapping </a:t>
            </a:r>
            <a:r>
              <a:rPr lang="en-IN" dirty="0"/>
              <a:t>Multiple Sub-samples of k-</a:t>
            </a:r>
            <a:r>
              <a:rPr lang="en-IN" dirty="0" err="1"/>
              <a:t>mers</a:t>
            </a:r>
            <a:endParaRPr lang="en-IN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2FA843-A3D9-4752-267A-39031F7DA81C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4212077" y="1391055"/>
            <a:ext cx="7440" cy="7729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D881D2-8735-4A15-3C8E-3B968B985E26}"/>
              </a:ext>
            </a:extLst>
          </p:cNvPr>
          <p:cNvCxnSpPr/>
          <p:nvPr/>
        </p:nvCxnSpPr>
        <p:spPr>
          <a:xfrm>
            <a:off x="4201436" y="1391055"/>
            <a:ext cx="944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Arrow: Down 58">
            <a:extLst>
              <a:ext uri="{FF2B5EF4-FFF2-40B4-BE49-F238E27FC236}">
                <a16:creationId xmlns:a16="http://schemas.microsoft.com/office/drawing/2014/main" id="{495E9530-928B-C92E-A81B-33F5EEAFE831}"/>
              </a:ext>
            </a:extLst>
          </p:cNvPr>
          <p:cNvSpPr/>
          <p:nvPr/>
        </p:nvSpPr>
        <p:spPr>
          <a:xfrm>
            <a:off x="4951380" y="2787135"/>
            <a:ext cx="189988" cy="5522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337DA87-36E5-F8BE-82DD-C30B2D328BCE}"/>
              </a:ext>
            </a:extLst>
          </p:cNvPr>
          <p:cNvSpPr/>
          <p:nvPr/>
        </p:nvSpPr>
        <p:spPr>
          <a:xfrm>
            <a:off x="6572273" y="2787136"/>
            <a:ext cx="189989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668D9310-790B-315F-3C57-943117BE5772}"/>
              </a:ext>
            </a:extLst>
          </p:cNvPr>
          <p:cNvSpPr/>
          <p:nvPr/>
        </p:nvSpPr>
        <p:spPr>
          <a:xfrm>
            <a:off x="8242022" y="2783736"/>
            <a:ext cx="178126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BBE3D394-12D2-2CCE-00DC-3797039ACD1F}"/>
              </a:ext>
            </a:extLst>
          </p:cNvPr>
          <p:cNvSpPr/>
          <p:nvPr/>
        </p:nvSpPr>
        <p:spPr>
          <a:xfrm rot="5400000">
            <a:off x="6595974" y="2469275"/>
            <a:ext cx="257200" cy="3355491"/>
          </a:xfrm>
          <a:prstGeom prst="rightBrace">
            <a:avLst>
              <a:gd name="adj1" fmla="val 8775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DA4182D-7888-F579-440B-528921D829C0}"/>
              </a:ext>
            </a:extLst>
          </p:cNvPr>
          <p:cNvSpPr/>
          <p:nvPr/>
        </p:nvSpPr>
        <p:spPr>
          <a:xfrm>
            <a:off x="6602953" y="5313307"/>
            <a:ext cx="190901" cy="3187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9C0A2C-39DF-9EA8-42A6-14E002F60331}"/>
              </a:ext>
            </a:extLst>
          </p:cNvPr>
          <p:cNvCxnSpPr/>
          <p:nvPr/>
        </p:nvCxnSpPr>
        <p:spPr>
          <a:xfrm>
            <a:off x="5046828" y="2030378"/>
            <a:ext cx="3355492" cy="196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BD162F-E01C-AE51-6E28-AC8F0C4960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5424" y="1853220"/>
            <a:ext cx="37614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D2255C-380A-9787-B5C9-C8A7FF9806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09801" y="2162938"/>
            <a:ext cx="282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16E94B-8EA5-4E72-4E36-BBDA3B6C23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712" y="2179178"/>
            <a:ext cx="282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6923D9E-E46A-97DC-952A-D10FC0C4B0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1021" y="2183870"/>
            <a:ext cx="282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2D9C44-7211-61D7-7522-8C2EED7AC6A8}"/>
              </a:ext>
            </a:extLst>
          </p:cNvPr>
          <p:cNvSpPr txBox="1"/>
          <p:nvPr/>
        </p:nvSpPr>
        <p:spPr>
          <a:xfrm>
            <a:off x="4826766" y="5641788"/>
            <a:ext cx="379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we considered &gt;= 70% 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4B4C2E-C61F-0DB2-207B-C7B3EB622001}"/>
              </a:ext>
            </a:extLst>
          </p:cNvPr>
          <p:cNvCxnSpPr>
            <a:cxnSpLocks/>
          </p:cNvCxnSpPr>
          <p:nvPr/>
        </p:nvCxnSpPr>
        <p:spPr>
          <a:xfrm>
            <a:off x="2350848" y="4860861"/>
            <a:ext cx="341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03B511-DB0D-545F-A8EC-AB7A0E4D8B43}"/>
              </a:ext>
            </a:extLst>
          </p:cNvPr>
          <p:cNvCxnSpPr>
            <a:cxnSpLocks/>
          </p:cNvCxnSpPr>
          <p:nvPr/>
        </p:nvCxnSpPr>
        <p:spPr>
          <a:xfrm>
            <a:off x="2350848" y="4400913"/>
            <a:ext cx="341945" cy="22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AA0705-DFF2-E6B3-8CFC-606F7687435F}"/>
              </a:ext>
            </a:extLst>
          </p:cNvPr>
          <p:cNvCxnSpPr>
            <a:cxnSpLocks/>
          </p:cNvCxnSpPr>
          <p:nvPr/>
        </p:nvCxnSpPr>
        <p:spPr>
          <a:xfrm flipV="1">
            <a:off x="2350848" y="5024387"/>
            <a:ext cx="317278" cy="481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6773038-C773-43D7-AAC2-57ACF241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61" y="4467791"/>
            <a:ext cx="1391515" cy="646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E3C6D1-2FC0-43C0-83DE-AC79848C2425}"/>
              </a:ext>
            </a:extLst>
          </p:cNvPr>
          <p:cNvSpPr txBox="1"/>
          <p:nvPr/>
        </p:nvSpPr>
        <p:spPr>
          <a:xfrm>
            <a:off x="2500003" y="5313307"/>
            <a:ext cx="134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How much overlap?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AC23D52D-40AB-2AD2-64EE-491CDBC101C2}"/>
              </a:ext>
            </a:extLst>
          </p:cNvPr>
          <p:cNvSpPr/>
          <p:nvPr/>
        </p:nvSpPr>
        <p:spPr>
          <a:xfrm>
            <a:off x="3684278" y="3741350"/>
            <a:ext cx="162056" cy="2183930"/>
          </a:xfrm>
          <a:prstGeom prst="rightBrace">
            <a:avLst>
              <a:gd name="adj1" fmla="val 8775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3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EB29-7EAF-C486-5EE3-05A0E20C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851"/>
            <a:ext cx="6847115" cy="671286"/>
          </a:xfrm>
        </p:spPr>
        <p:txBody>
          <a:bodyPr/>
          <a:lstStyle/>
          <a:p>
            <a:r>
              <a:rPr lang="en-US" dirty="0"/>
              <a:t>Output of SPINGO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35551-9026-3BDD-6903-B353CC1C6304}"/>
              </a:ext>
            </a:extLst>
          </p:cNvPr>
          <p:cNvSpPr txBox="1"/>
          <p:nvPr/>
        </p:nvSpPr>
        <p:spPr>
          <a:xfrm>
            <a:off x="705251" y="963038"/>
            <a:ext cx="682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of a Single Sample will look as below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A93AF-04CC-0AA8-10D9-C80BF081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1" y="2031230"/>
            <a:ext cx="7106060" cy="4204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63973-FB1F-9798-02E6-9BF13DA8D899}"/>
              </a:ext>
            </a:extLst>
          </p:cNvPr>
          <p:cNvSpPr txBox="1"/>
          <p:nvPr/>
        </p:nvSpPr>
        <p:spPr>
          <a:xfrm>
            <a:off x="3564606" y="1393926"/>
            <a:ext cx="992221" cy="36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77A49-8F7F-6AA0-6F57-1C78262B948F}"/>
              </a:ext>
            </a:extLst>
          </p:cNvPr>
          <p:cNvSpPr txBox="1"/>
          <p:nvPr/>
        </p:nvSpPr>
        <p:spPr>
          <a:xfrm>
            <a:off x="5231893" y="1393926"/>
            <a:ext cx="992221" cy="36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BEF8F-1BEA-CDA8-DCA7-874E2B7A72F6}"/>
              </a:ext>
            </a:extLst>
          </p:cNvPr>
          <p:cNvSpPr txBox="1"/>
          <p:nvPr/>
        </p:nvSpPr>
        <p:spPr>
          <a:xfrm>
            <a:off x="6246022" y="1394242"/>
            <a:ext cx="14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211BE6-D4EF-2C70-B3FD-94E0C5EC8C04}"/>
              </a:ext>
            </a:extLst>
          </p:cNvPr>
          <p:cNvCxnSpPr/>
          <p:nvPr/>
        </p:nvCxnSpPr>
        <p:spPr>
          <a:xfrm>
            <a:off x="4036979" y="1753689"/>
            <a:ext cx="0" cy="289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714884-9D8D-8693-E282-68422E871A73}"/>
              </a:ext>
            </a:extLst>
          </p:cNvPr>
          <p:cNvCxnSpPr/>
          <p:nvPr/>
        </p:nvCxnSpPr>
        <p:spPr>
          <a:xfrm>
            <a:off x="5755532" y="1755637"/>
            <a:ext cx="0" cy="289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A4DD7C-F5D7-6B1E-758B-9D5D9404F608}"/>
              </a:ext>
            </a:extLst>
          </p:cNvPr>
          <p:cNvCxnSpPr/>
          <p:nvPr/>
        </p:nvCxnSpPr>
        <p:spPr>
          <a:xfrm>
            <a:off x="6758832" y="1753689"/>
            <a:ext cx="0" cy="289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1FE637-C6F6-095A-DF2C-E67EB8FAD94D}"/>
              </a:ext>
            </a:extLst>
          </p:cNvPr>
          <p:cNvSpPr txBox="1"/>
          <p:nvPr/>
        </p:nvSpPr>
        <p:spPr>
          <a:xfrm>
            <a:off x="717428" y="6356955"/>
            <a:ext cx="751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Species with Confidence &gt;= 70% is ideal to consider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2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7796-A2C4-4282-A81D-F96D0A1F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309"/>
            <a:ext cx="6847115" cy="671286"/>
          </a:xfrm>
        </p:spPr>
        <p:txBody>
          <a:bodyPr/>
          <a:lstStyle/>
          <a:p>
            <a:r>
              <a:rPr lang="en-IE" dirty="0"/>
              <a:t>Operational Taxonomic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8129-6310-4C5E-9073-64491C6E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“Operational definition used to define groups of closely related individuals.”</a:t>
            </a:r>
          </a:p>
          <a:p>
            <a:r>
              <a:rPr lang="en-IE" dirty="0"/>
              <a:t>For 16S studies: Collection of 16S sequences having a certain maximum percentage of sequence divergence amongst each other</a:t>
            </a:r>
          </a:p>
          <a:p>
            <a:r>
              <a:rPr lang="en-IE" dirty="0"/>
              <a:t>Typically this identity threshold is set at 97%</a:t>
            </a:r>
          </a:p>
        </p:txBody>
      </p:sp>
    </p:spTree>
    <p:extLst>
      <p:ext uri="{BB962C8B-B14F-4D97-AF65-F5344CB8AC3E}">
        <p14:creationId xmlns:p14="http://schemas.microsoft.com/office/powerpoint/2010/main" val="61586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BACA-BF1A-4AA6-8C06-B7755E5C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2580"/>
            <a:ext cx="6847115" cy="671286"/>
          </a:xfrm>
        </p:spPr>
        <p:txBody>
          <a:bodyPr/>
          <a:lstStyle/>
          <a:p>
            <a:r>
              <a:rPr lang="en-IE" dirty="0"/>
              <a:t>Operational Taxonomic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7797-A072-44A1-9073-85C6CDBF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188" y="6573082"/>
            <a:ext cx="2552700" cy="25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200" dirty="0"/>
              <a:t>Tarini S Ghosh, PhD Thesis, 2014, </a:t>
            </a:r>
            <a:r>
              <a:rPr lang="en-IE" sz="1200" dirty="0" err="1"/>
              <a:t>UoH</a:t>
            </a:r>
            <a:endParaRPr lang="en-I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426EC-76A4-4C7B-9418-99080F6CA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" t="2881" r="5017" b="3213"/>
          <a:stretch/>
        </p:blipFill>
        <p:spPr>
          <a:xfrm>
            <a:off x="0" y="1061432"/>
            <a:ext cx="8641888" cy="547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8277-3BCE-4386-A100-A162CB07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Pipelines/Frameworks for amplicon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94E6-7126-43FA-AB57-B203425F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6976"/>
            <a:ext cx="7772401" cy="5341709"/>
          </a:xfrm>
        </p:spPr>
        <p:txBody>
          <a:bodyPr>
            <a:normAutofit fontScale="92500"/>
          </a:bodyPr>
          <a:lstStyle/>
          <a:p>
            <a:r>
              <a:rPr lang="en-IE" dirty="0"/>
              <a:t>Integrated functionalities to process most stages of amplicon based data analysis in a single framework.</a:t>
            </a:r>
          </a:p>
          <a:p>
            <a:r>
              <a:rPr lang="en-IE" dirty="0"/>
              <a:t>QIIME2</a:t>
            </a:r>
          </a:p>
          <a:p>
            <a:pPr lvl="1"/>
            <a:r>
              <a:rPr lang="en-IE" dirty="0"/>
              <a:t>Manual Weblink: </a:t>
            </a:r>
            <a:r>
              <a:rPr lang="en-IE" u="sng" dirty="0">
                <a:solidFill>
                  <a:schemeClr val="accent5"/>
                </a:solidFill>
                <a:hlinkClick r:id="rId2"/>
              </a:rPr>
              <a:t>https://docs.qiime2.org/2022.8/</a:t>
            </a:r>
            <a:endParaRPr lang="en-IE" u="sng" dirty="0">
              <a:solidFill>
                <a:schemeClr val="accent5"/>
              </a:solidFill>
            </a:endParaRPr>
          </a:p>
          <a:p>
            <a:pPr lvl="1"/>
            <a:r>
              <a:rPr lang="en-IE" dirty="0">
                <a:solidFill>
                  <a:schemeClr val="tx1"/>
                </a:solidFill>
              </a:rPr>
              <a:t>Publication</a:t>
            </a:r>
            <a:r>
              <a:rPr lang="en-IE" dirty="0">
                <a:solidFill>
                  <a:schemeClr val="accent5"/>
                </a:solidFill>
              </a:rPr>
              <a:t>: </a:t>
            </a:r>
            <a:r>
              <a:rPr lang="en-IE" u="sng" dirty="0">
                <a:solidFill>
                  <a:schemeClr val="accent5"/>
                </a:solidFill>
              </a:rPr>
              <a:t>https://doi.org/10.1038/s41587-019-0209-9</a:t>
            </a:r>
            <a:endParaRPr lang="en-IE" u="sng" dirty="0">
              <a:solidFill>
                <a:schemeClr val="tx1"/>
              </a:solidFill>
            </a:endParaRPr>
          </a:p>
          <a:p>
            <a:r>
              <a:rPr lang="en-IE" dirty="0" err="1"/>
              <a:t>Mothur</a:t>
            </a:r>
            <a:endParaRPr lang="en-IE" dirty="0"/>
          </a:p>
          <a:p>
            <a:pPr lvl="1"/>
            <a:r>
              <a:rPr lang="en-IE" dirty="0"/>
              <a:t>Manual Weblink: </a:t>
            </a:r>
            <a:r>
              <a:rPr lang="en-IE" u="sng" dirty="0">
                <a:solidFill>
                  <a:schemeClr val="accent5"/>
                </a:solidFill>
                <a:hlinkClick r:id="rId3"/>
              </a:rPr>
              <a:t>https://mothur.org/wiki/mothur_manual/</a:t>
            </a:r>
            <a:endParaRPr lang="en-IE" u="sng" dirty="0">
              <a:solidFill>
                <a:schemeClr val="accent5"/>
              </a:solidFill>
            </a:endParaRPr>
          </a:p>
          <a:p>
            <a:pPr lvl="1"/>
            <a:r>
              <a:rPr lang="en-IE" dirty="0">
                <a:solidFill>
                  <a:schemeClr val="tx1"/>
                </a:solidFill>
              </a:rPr>
              <a:t>Publication: </a:t>
            </a:r>
            <a:r>
              <a:rPr lang="en-IE" u="sng" dirty="0">
                <a:solidFill>
                  <a:schemeClr val="accent5"/>
                </a:solidFill>
              </a:rPr>
              <a:t>https://</a:t>
            </a:r>
            <a:r>
              <a:rPr lang="en-IE" b="0" i="0" u="sng" dirty="0">
                <a:solidFill>
                  <a:schemeClr val="accent5"/>
                </a:solidFill>
                <a:effectLst/>
                <a:latin typeface="BlinkMacSystemFont"/>
              </a:rPr>
              <a:t>doi</a:t>
            </a:r>
            <a:r>
              <a:rPr lang="en-IE" u="sng" dirty="0">
                <a:solidFill>
                  <a:schemeClr val="accent5"/>
                </a:solidFill>
                <a:latin typeface="BlinkMacSystemFont"/>
              </a:rPr>
              <a:t>.org//</a:t>
            </a:r>
            <a:r>
              <a:rPr lang="en-IE" b="0" i="0" u="sng" dirty="0">
                <a:solidFill>
                  <a:schemeClr val="accent5"/>
                </a:solidFill>
                <a:effectLst/>
                <a:latin typeface="BlinkMacSystemFont"/>
              </a:rPr>
              <a:t> 10.1128/AEM.01541-09</a:t>
            </a:r>
            <a:endParaRPr lang="en-IE" u="sng" dirty="0">
              <a:solidFill>
                <a:schemeClr val="accent5"/>
              </a:solidFill>
            </a:endParaRPr>
          </a:p>
          <a:p>
            <a:r>
              <a:rPr lang="en-IE" dirty="0" err="1"/>
              <a:t>Vsearch</a:t>
            </a:r>
            <a:endParaRPr lang="en-IE" dirty="0"/>
          </a:p>
          <a:p>
            <a:pPr lvl="1"/>
            <a:r>
              <a:rPr lang="en-IE" dirty="0"/>
              <a:t>Manual Weblink: </a:t>
            </a:r>
            <a:r>
              <a:rPr lang="en-IE" u="sng" dirty="0">
                <a:solidFill>
                  <a:schemeClr val="accent5"/>
                </a:solidFill>
                <a:hlinkClick r:id="rId4"/>
              </a:rPr>
              <a:t>https://vcru.wisc.edu/simonlab/bioinformatics/programs/vsearch/vsearch_manual.pdf</a:t>
            </a:r>
            <a:endParaRPr lang="en-IE" u="sng" dirty="0">
              <a:solidFill>
                <a:schemeClr val="accent5"/>
              </a:solidFill>
            </a:endParaRPr>
          </a:p>
          <a:p>
            <a:pPr lvl="1"/>
            <a:r>
              <a:rPr lang="en-IE" dirty="0">
                <a:solidFill>
                  <a:schemeClr val="tx1"/>
                </a:solidFill>
              </a:rPr>
              <a:t>Publication: </a:t>
            </a:r>
            <a:r>
              <a:rPr lang="en-IE" u="sng" dirty="0">
                <a:solidFill>
                  <a:schemeClr val="accent5"/>
                </a:solidFill>
              </a:rPr>
              <a:t>https://</a:t>
            </a:r>
            <a:r>
              <a:rPr lang="en-IE" b="0" i="0" u="sng" dirty="0">
                <a:solidFill>
                  <a:schemeClr val="accent5"/>
                </a:solidFill>
                <a:effectLst/>
                <a:latin typeface="BlinkMacSystemFont"/>
              </a:rPr>
              <a:t>doi</a:t>
            </a:r>
            <a:r>
              <a:rPr lang="en-IE" u="sng" dirty="0">
                <a:solidFill>
                  <a:schemeClr val="accent5"/>
                </a:solidFill>
                <a:latin typeface="BlinkMacSystemFont"/>
              </a:rPr>
              <a:t>.org//</a:t>
            </a:r>
            <a:r>
              <a:rPr lang="en-IE" b="0" i="0" u="sng" dirty="0">
                <a:solidFill>
                  <a:schemeClr val="accent5"/>
                </a:solidFill>
                <a:effectLst/>
                <a:latin typeface="BlinkMacSystemFont"/>
              </a:rPr>
              <a:t> </a:t>
            </a:r>
            <a:r>
              <a:rPr lang="en-IE" b="0" i="0" u="none" strike="noStrike" dirty="0">
                <a:solidFill>
                  <a:srgbClr val="0563C1"/>
                </a:solidFill>
                <a:effectLst/>
                <a:latin typeface="BlinkMacSystemFo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10.7717/peerj.2584</a:t>
            </a:r>
            <a:endParaRPr lang="en-IE" b="0" i="0" dirty="0">
              <a:solidFill>
                <a:srgbClr val="212121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404357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DDAA-30DB-6D80-0649-FAD47E39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1" y="2225935"/>
            <a:ext cx="7490298" cy="25892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Normalization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 Data Normalization?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 of Data Normalization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9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D65-F9CC-410A-B269-A5E00ECF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76" y="2757714"/>
            <a:ext cx="7640052" cy="67128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Workflow for analyzing 16S data (Session 2)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4876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42B26-2853-74BB-CFAE-579EA5D4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8BBAF7-1AB9-E3BD-E6EC-E2A46275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16717"/>
          <a:stretch>
            <a:fillRect/>
          </a:stretch>
        </p:blipFill>
        <p:spPr>
          <a:xfrm>
            <a:off x="817301" y="2107849"/>
            <a:ext cx="8090475" cy="3110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E6BA1-6948-71FA-D37F-37C29C2E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Here is how the data will now look..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E8BC5-CB8F-0B20-E04A-C2ED45B46DA2}"/>
              </a:ext>
            </a:extLst>
          </p:cNvPr>
          <p:cNvSpPr/>
          <p:nvPr/>
        </p:nvSpPr>
        <p:spPr>
          <a:xfrm>
            <a:off x="3181870" y="3027680"/>
            <a:ext cx="431165" cy="190500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C23243-A0BA-AE20-79BC-625864D66CA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97453" y="3218180"/>
            <a:ext cx="0" cy="24333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0B931A-0B5E-87A3-232F-4C2D84527F18}"/>
              </a:ext>
            </a:extLst>
          </p:cNvPr>
          <p:cNvSpPr txBox="1"/>
          <p:nvPr/>
        </p:nvSpPr>
        <p:spPr>
          <a:xfrm>
            <a:off x="1274331" y="565150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Number of occurrences of Taxa </a:t>
            </a:r>
            <a:r>
              <a:rPr lang="en-IE" i="1" dirty="0"/>
              <a:t>Neisseria elongata </a:t>
            </a:r>
            <a:r>
              <a:rPr lang="en-IE" dirty="0"/>
              <a:t>in SRR4301839 sample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B42E2EE-1FF1-993F-F382-81972E225FEF}"/>
              </a:ext>
            </a:extLst>
          </p:cNvPr>
          <p:cNvSpPr/>
          <p:nvPr/>
        </p:nvSpPr>
        <p:spPr>
          <a:xfrm>
            <a:off x="516073" y="2305455"/>
            <a:ext cx="238308" cy="2826615"/>
          </a:xfrm>
          <a:prstGeom prst="leftBrace">
            <a:avLst>
              <a:gd name="adj1" fmla="val 6819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E064A-175D-C009-78E2-AAA731F1A24F}"/>
              </a:ext>
            </a:extLst>
          </p:cNvPr>
          <p:cNvSpPr txBox="1"/>
          <p:nvPr/>
        </p:nvSpPr>
        <p:spPr>
          <a:xfrm rot="16200000">
            <a:off x="-287774" y="3353149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Samples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2BF71-61C5-394C-B92E-DB2B69C23E73}"/>
              </a:ext>
            </a:extLst>
          </p:cNvPr>
          <p:cNvSpPr txBox="1"/>
          <p:nvPr/>
        </p:nvSpPr>
        <p:spPr>
          <a:xfrm>
            <a:off x="3290317" y="1378410"/>
            <a:ext cx="38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olidFill>
                  <a:schemeClr val="accent2">
                    <a:lumMod val="75000"/>
                  </a:schemeClr>
                </a:solidFill>
              </a:rPr>
              <a:t>Taxa – Species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0583095-C02B-2CCC-568D-01D402AC7652}"/>
              </a:ext>
            </a:extLst>
          </p:cNvPr>
          <p:cNvSpPr/>
          <p:nvPr/>
        </p:nvSpPr>
        <p:spPr>
          <a:xfrm rot="5400000">
            <a:off x="5070746" y="-1264254"/>
            <a:ext cx="238308" cy="6333405"/>
          </a:xfrm>
          <a:prstGeom prst="leftBrace">
            <a:avLst>
              <a:gd name="adj1" fmla="val 6819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3AA03-6848-4109-530B-CD57C887AF2D}"/>
              </a:ext>
            </a:extLst>
          </p:cNvPr>
          <p:cNvSpPr txBox="1"/>
          <p:nvPr/>
        </p:nvSpPr>
        <p:spPr>
          <a:xfrm>
            <a:off x="5818704" y="1094029"/>
            <a:ext cx="324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Can be OTU, Genus, Family, Class etc</a:t>
            </a:r>
          </a:p>
        </p:txBody>
      </p:sp>
    </p:spTree>
    <p:extLst>
      <p:ext uri="{BB962C8B-B14F-4D97-AF65-F5344CB8AC3E}">
        <p14:creationId xmlns:p14="http://schemas.microsoft.com/office/powerpoint/2010/main" val="382491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B0099A0-B3D6-312D-BA67-18467F05737D}"/>
              </a:ext>
            </a:extLst>
          </p:cNvPr>
          <p:cNvGrpSpPr/>
          <p:nvPr/>
        </p:nvGrpSpPr>
        <p:grpSpPr>
          <a:xfrm>
            <a:off x="720283" y="2639366"/>
            <a:ext cx="8067040" cy="1223685"/>
            <a:chOff x="-1680017" y="2756769"/>
            <a:chExt cx="8067040" cy="122368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CF417-DB76-994D-AFED-791CAFC5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80017" y="2756769"/>
              <a:ext cx="8067040" cy="122368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E293F-B7C7-7264-5C21-86133F2AB09F}"/>
                </a:ext>
              </a:extLst>
            </p:cNvPr>
            <p:cNvSpPr/>
            <p:nvPr/>
          </p:nvSpPr>
          <p:spPr>
            <a:xfrm>
              <a:off x="5482820" y="2822651"/>
              <a:ext cx="819445" cy="42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06563E-5CC9-1604-EC60-9A9D1A0D590D}"/>
                </a:ext>
              </a:extLst>
            </p:cNvPr>
            <p:cNvSpPr/>
            <p:nvPr/>
          </p:nvSpPr>
          <p:spPr>
            <a:xfrm rot="5400000">
              <a:off x="5659924" y="3281928"/>
              <a:ext cx="819445" cy="42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9CDDC22-1C1D-E2CF-2D00-D6BF1063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3" y="1205869"/>
            <a:ext cx="8067040" cy="12236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EE7274-F064-5D55-F97F-3C36A93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8674"/>
            <a:ext cx="6847115" cy="671286"/>
          </a:xfrm>
        </p:spPr>
        <p:txBody>
          <a:bodyPr/>
          <a:lstStyle/>
          <a:p>
            <a:r>
              <a:rPr lang="en-IE" dirty="0"/>
              <a:t>Normalizing the data: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CAFC7-98CA-94FF-6F44-43CDA08CA8E6}"/>
              </a:ext>
            </a:extLst>
          </p:cNvPr>
          <p:cNvSpPr txBox="1"/>
          <p:nvPr/>
        </p:nvSpPr>
        <p:spPr>
          <a:xfrm>
            <a:off x="59883" y="1656620"/>
            <a:ext cx="80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Species1</a:t>
            </a:r>
          </a:p>
          <a:p>
            <a:pPr algn="r"/>
            <a:r>
              <a:rPr lang="en-US" sz="1200" dirty="0"/>
              <a:t>Species2</a:t>
            </a:r>
          </a:p>
          <a:p>
            <a:pPr algn="r"/>
            <a:r>
              <a:rPr lang="en-US" sz="1200" dirty="0"/>
              <a:t>Species3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9672A-B3D9-5A95-904B-7DD432FFD79D}"/>
              </a:ext>
            </a:extLst>
          </p:cNvPr>
          <p:cNvSpPr txBox="1"/>
          <p:nvPr/>
        </p:nvSpPr>
        <p:spPr>
          <a:xfrm>
            <a:off x="72583" y="3082585"/>
            <a:ext cx="80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Species1</a:t>
            </a:r>
          </a:p>
          <a:p>
            <a:pPr algn="r"/>
            <a:r>
              <a:rPr lang="en-US" sz="1200" dirty="0"/>
              <a:t>Species2</a:t>
            </a:r>
          </a:p>
          <a:p>
            <a:pPr algn="r"/>
            <a:r>
              <a:rPr lang="en-US" sz="1200" dirty="0"/>
              <a:t>Species3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7F00C-CB54-0682-94B8-665FA5F7EBFA}"/>
              </a:ext>
            </a:extLst>
          </p:cNvPr>
          <p:cNvSpPr txBox="1"/>
          <p:nvPr/>
        </p:nvSpPr>
        <p:spPr>
          <a:xfrm rot="16200000">
            <a:off x="6969978" y="2641353"/>
            <a:ext cx="3829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https://carpentries-lab.github.io/metagenomics-analysis/figures/index.html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FE32A0-B516-A54F-B399-66FB069FC1CD}"/>
              </a:ext>
            </a:extLst>
          </p:cNvPr>
          <p:cNvGrpSpPr/>
          <p:nvPr/>
        </p:nvGrpSpPr>
        <p:grpSpPr>
          <a:xfrm>
            <a:off x="520428" y="4566145"/>
            <a:ext cx="7953418" cy="2155667"/>
            <a:chOff x="520428" y="4566145"/>
            <a:chExt cx="7953418" cy="215566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C3C9F5-4CB8-40D4-AEEF-49EB6F00C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-2" b="49447"/>
            <a:stretch>
              <a:fillRect/>
            </a:stretch>
          </p:blipFill>
          <p:spPr>
            <a:xfrm>
              <a:off x="520428" y="4941572"/>
              <a:ext cx="6721380" cy="156870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6511B7D-DD56-1801-15DD-A35C7E51D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2100" y="4935477"/>
              <a:ext cx="574832" cy="156870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5FAFA7-1D3A-6A10-0107-D3D957003FB3}"/>
                </a:ext>
              </a:extLst>
            </p:cNvPr>
            <p:cNvSpPr txBox="1"/>
            <p:nvPr/>
          </p:nvSpPr>
          <p:spPr>
            <a:xfrm>
              <a:off x="2353503" y="4566145"/>
              <a:ext cx="418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Variation in Total Count for Every Sample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9D8B4A-7F38-0AE0-678A-79B1996BEE32}"/>
                </a:ext>
              </a:extLst>
            </p:cNvPr>
            <p:cNvSpPr txBox="1"/>
            <p:nvPr/>
          </p:nvSpPr>
          <p:spPr>
            <a:xfrm>
              <a:off x="7280910" y="4781550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592CF-75EE-1899-F382-80F4D537484A}"/>
                </a:ext>
              </a:extLst>
            </p:cNvPr>
            <p:cNvSpPr txBox="1"/>
            <p:nvPr/>
          </p:nvSpPr>
          <p:spPr>
            <a:xfrm>
              <a:off x="7280910" y="4908807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138BEB-ED9B-11B0-F366-29C09B6A85AE}"/>
                </a:ext>
              </a:extLst>
            </p:cNvPr>
            <p:cNvSpPr txBox="1"/>
            <p:nvPr/>
          </p:nvSpPr>
          <p:spPr>
            <a:xfrm>
              <a:off x="7280910" y="5043684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FD51C8-426A-8A7C-1A68-7C593F0E530C}"/>
                </a:ext>
              </a:extLst>
            </p:cNvPr>
            <p:cNvSpPr txBox="1"/>
            <p:nvPr/>
          </p:nvSpPr>
          <p:spPr>
            <a:xfrm>
              <a:off x="7280910" y="5173204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8EC518-317B-DD07-BD1E-54B7E509929D}"/>
                </a:ext>
              </a:extLst>
            </p:cNvPr>
            <p:cNvSpPr txBox="1"/>
            <p:nvPr/>
          </p:nvSpPr>
          <p:spPr>
            <a:xfrm>
              <a:off x="7280910" y="5300461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DCB9F0-D251-A5BC-ABBF-BA24D8445786}"/>
                </a:ext>
              </a:extLst>
            </p:cNvPr>
            <p:cNvSpPr txBox="1"/>
            <p:nvPr/>
          </p:nvSpPr>
          <p:spPr>
            <a:xfrm>
              <a:off x="7280910" y="5427718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B4CB51-E179-13DA-A782-641C815766BF}"/>
                </a:ext>
              </a:extLst>
            </p:cNvPr>
            <p:cNvSpPr txBox="1"/>
            <p:nvPr/>
          </p:nvSpPr>
          <p:spPr>
            <a:xfrm>
              <a:off x="7280910" y="5547873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B09649-5E61-C8FB-91E3-CED9958A2D43}"/>
                </a:ext>
              </a:extLst>
            </p:cNvPr>
            <p:cNvSpPr txBox="1"/>
            <p:nvPr/>
          </p:nvSpPr>
          <p:spPr>
            <a:xfrm>
              <a:off x="7280910" y="5675130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EAF906-A014-3364-51A8-EC0A4146C3EB}"/>
                </a:ext>
              </a:extLst>
            </p:cNvPr>
            <p:cNvSpPr txBox="1"/>
            <p:nvPr/>
          </p:nvSpPr>
          <p:spPr>
            <a:xfrm>
              <a:off x="7280910" y="5810007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2784A7-8C1E-0C4A-2F93-076E78A7C0B3}"/>
                </a:ext>
              </a:extLst>
            </p:cNvPr>
            <p:cNvSpPr txBox="1"/>
            <p:nvPr/>
          </p:nvSpPr>
          <p:spPr>
            <a:xfrm>
              <a:off x="7280910" y="5939527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048959-9112-0E2E-2BCD-44B146F3E2F8}"/>
                </a:ext>
              </a:extLst>
            </p:cNvPr>
            <p:cNvSpPr txBox="1"/>
            <p:nvPr/>
          </p:nvSpPr>
          <p:spPr>
            <a:xfrm>
              <a:off x="7280910" y="6066784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92628B-F75D-F36E-4D82-160CE28A8FC7}"/>
                </a:ext>
              </a:extLst>
            </p:cNvPr>
            <p:cNvSpPr txBox="1"/>
            <p:nvPr/>
          </p:nvSpPr>
          <p:spPr>
            <a:xfrm>
              <a:off x="7280910" y="6194041"/>
              <a:ext cx="6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  <a:endParaRPr lang="en-IN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4D36699-BCAB-7D2A-47FB-6CAFAF455A72}"/>
                </a:ext>
              </a:extLst>
            </p:cNvPr>
            <p:cNvSpPr/>
            <p:nvPr/>
          </p:nvSpPr>
          <p:spPr>
            <a:xfrm>
              <a:off x="7791856" y="4762094"/>
              <a:ext cx="681990" cy="19597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482AEA-E4B6-E0D6-E8FA-006D19D98A6B}"/>
              </a:ext>
            </a:extLst>
          </p:cNvPr>
          <p:cNvSpPr/>
          <p:nvPr/>
        </p:nvSpPr>
        <p:spPr>
          <a:xfrm>
            <a:off x="7883120" y="1271751"/>
            <a:ext cx="819445" cy="4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B35D2-4711-FFCA-81C1-51DCFE26BCEA}"/>
              </a:ext>
            </a:extLst>
          </p:cNvPr>
          <p:cNvSpPr/>
          <p:nvPr/>
        </p:nvSpPr>
        <p:spPr>
          <a:xfrm rot="5400000">
            <a:off x="8060224" y="1731028"/>
            <a:ext cx="819445" cy="4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87988-3D6B-4A55-9291-440D7FB089AB}"/>
              </a:ext>
            </a:extLst>
          </p:cNvPr>
          <p:cNvSpPr txBox="1"/>
          <p:nvPr/>
        </p:nvSpPr>
        <p:spPr>
          <a:xfrm>
            <a:off x="8159404" y="1646570"/>
            <a:ext cx="60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100%</a:t>
            </a:r>
          </a:p>
          <a:p>
            <a:r>
              <a:rPr lang="en-US" sz="1200" dirty="0"/>
              <a:t>100%</a:t>
            </a:r>
          </a:p>
          <a:p>
            <a:r>
              <a:rPr lang="en-US" sz="1200" dirty="0"/>
              <a:t>100%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35DDC-8921-E57A-556D-023F2B726A2D}"/>
              </a:ext>
            </a:extLst>
          </p:cNvPr>
          <p:cNvSpPr txBox="1"/>
          <p:nvPr/>
        </p:nvSpPr>
        <p:spPr>
          <a:xfrm>
            <a:off x="2111492" y="3358218"/>
            <a:ext cx="1114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DNA isolation errors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62A000-8D37-A235-9E5E-A9D6DAD2992F}"/>
              </a:ext>
            </a:extLst>
          </p:cNvPr>
          <p:cNvSpPr txBox="1"/>
          <p:nvPr/>
        </p:nvSpPr>
        <p:spPr>
          <a:xfrm>
            <a:off x="3676180" y="3403166"/>
            <a:ext cx="111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Errors in PCR cycles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C85FD-D9EE-EDFE-20EC-130643C6F2B3}"/>
              </a:ext>
            </a:extLst>
          </p:cNvPr>
          <p:cNvSpPr txBox="1"/>
          <p:nvPr/>
        </p:nvSpPr>
        <p:spPr>
          <a:xfrm>
            <a:off x="5026960" y="3394274"/>
            <a:ext cx="111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Batch Effect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23819-42BE-931E-6F81-C1FEC610A79D}"/>
              </a:ext>
            </a:extLst>
          </p:cNvPr>
          <p:cNvSpPr txBox="1"/>
          <p:nvPr/>
        </p:nvSpPr>
        <p:spPr>
          <a:xfrm>
            <a:off x="8144000" y="3067221"/>
            <a:ext cx="60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40%</a:t>
            </a:r>
          </a:p>
          <a:p>
            <a:r>
              <a:rPr lang="en-US" sz="1200" dirty="0"/>
              <a:t>60%</a:t>
            </a:r>
          </a:p>
          <a:p>
            <a:r>
              <a:rPr lang="en-US" sz="1200" dirty="0"/>
              <a:t>100%</a:t>
            </a:r>
            <a:endParaRPr lang="en-IN" sz="1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A70758-5BEE-F9EA-D77A-09912E05A7E0}"/>
              </a:ext>
            </a:extLst>
          </p:cNvPr>
          <p:cNvSpPr/>
          <p:nvPr/>
        </p:nvSpPr>
        <p:spPr>
          <a:xfrm>
            <a:off x="7972713" y="2969580"/>
            <a:ext cx="681990" cy="816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3A06D3-75E4-8C7B-BB75-0EDD569B5690}"/>
              </a:ext>
            </a:extLst>
          </p:cNvPr>
          <p:cNvSpPr txBox="1"/>
          <p:nvPr/>
        </p:nvSpPr>
        <p:spPr>
          <a:xfrm>
            <a:off x="7367752" y="3813915"/>
            <a:ext cx="142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Full Composition </a:t>
            </a:r>
          </a:p>
          <a:p>
            <a:pPr algn="r"/>
            <a:r>
              <a:rPr lang="en-US" sz="1400" dirty="0"/>
              <a:t>Not Observed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A4BA69-3A5F-67B2-E7A3-6F9B1D3EEDCC}"/>
              </a:ext>
            </a:extLst>
          </p:cNvPr>
          <p:cNvSpPr txBox="1"/>
          <p:nvPr/>
        </p:nvSpPr>
        <p:spPr>
          <a:xfrm>
            <a:off x="9523" y="1094445"/>
            <a:ext cx="464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A</a:t>
            </a:r>
            <a:endParaRPr lang="en-IN" sz="26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F3B801-0DD0-5DE2-3CE7-67BB069E3F8D}"/>
              </a:ext>
            </a:extLst>
          </p:cNvPr>
          <p:cNvSpPr txBox="1"/>
          <p:nvPr/>
        </p:nvSpPr>
        <p:spPr>
          <a:xfrm>
            <a:off x="4505" y="2509138"/>
            <a:ext cx="464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B</a:t>
            </a:r>
            <a:endParaRPr lang="en-I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300E-C295-489D-BE17-506FE913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164551"/>
            <a:ext cx="7772401" cy="4983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IE" dirty="0"/>
              <a:t>Accounting for across the sample variability</a:t>
            </a:r>
          </a:p>
          <a:p>
            <a:r>
              <a:rPr lang="en-IE" dirty="0"/>
              <a:t>Variability can originate because of issues during sequencing and due to genuine biological reasons.</a:t>
            </a:r>
          </a:p>
          <a:p>
            <a:r>
              <a:rPr lang="en-IE" dirty="0"/>
              <a:t>Sequencing and Experimental Errors: By stochasticity and/or issues during sample preparation and DNA extraction, different samples may be sequenced to varying sequence depths resulting in different number of reads for different samples</a:t>
            </a:r>
          </a:p>
          <a:p>
            <a:r>
              <a:rPr lang="en-IE" dirty="0"/>
              <a:t>Genuine Biological Reason: Different samples (or environments) may have different diversity in the microbial community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90A8AD-0EF3-BFCE-820A-C34F6D2A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8674"/>
            <a:ext cx="6847115" cy="671286"/>
          </a:xfrm>
        </p:spPr>
        <p:txBody>
          <a:bodyPr/>
          <a:lstStyle/>
          <a:p>
            <a:r>
              <a:rPr lang="en-IE" dirty="0"/>
              <a:t>Normalizing the data: Why?</a:t>
            </a:r>
          </a:p>
        </p:txBody>
      </p:sp>
    </p:spTree>
    <p:extLst>
      <p:ext uri="{BB962C8B-B14F-4D97-AF65-F5344CB8AC3E}">
        <p14:creationId xmlns:p14="http://schemas.microsoft.com/office/powerpoint/2010/main" val="2994975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C9D8-F107-4E69-AD4A-C397A066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0DAF-EC98-4234-B678-11EA865D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Sometimes these issues result in artefacts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To address this, there are some approaches:</a:t>
            </a:r>
          </a:p>
          <a:p>
            <a:pPr marL="0" indent="0">
              <a:buNone/>
            </a:pPr>
            <a:endParaRPr lang="en-IE" sz="1500" dirty="0"/>
          </a:p>
          <a:p>
            <a:r>
              <a:rPr lang="en-IE" dirty="0"/>
              <a:t>Approach 1: </a:t>
            </a:r>
          </a:p>
          <a:p>
            <a:pPr marL="622300" indent="0">
              <a:buNone/>
            </a:pPr>
            <a:r>
              <a:rPr lang="en-IE" dirty="0"/>
              <a:t>Total Sum Scaling (Obtaining Proportions or Relative Abundance)</a:t>
            </a:r>
          </a:p>
        </p:txBody>
      </p:sp>
    </p:spTree>
    <p:extLst>
      <p:ext uri="{BB962C8B-B14F-4D97-AF65-F5344CB8AC3E}">
        <p14:creationId xmlns:p14="http://schemas.microsoft.com/office/powerpoint/2010/main" val="4043804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1DC3-4274-42C7-9B1D-DBB66C06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0402"/>
            <a:ext cx="6847115" cy="671286"/>
          </a:xfrm>
        </p:spPr>
        <p:txBody>
          <a:bodyPr>
            <a:normAutofit fontScale="90000"/>
          </a:bodyPr>
          <a:lstStyle/>
          <a:p>
            <a:r>
              <a:rPr lang="en-IE" dirty="0"/>
              <a:t>Relative Abundances (Total Sum Scaling)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D561-5A57-4C8B-9F07-302D3334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0071"/>
            <a:ext cx="7772401" cy="710853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Simplest Approach</a:t>
            </a:r>
          </a:p>
          <a:p>
            <a:r>
              <a:rPr lang="en-IE" dirty="0"/>
              <a:t>Downside: Leads to Compositional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FDB4B-52CC-4ACB-9A2D-F707E841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3"/>
          <a:stretch>
            <a:fillRect/>
          </a:stretch>
        </p:blipFill>
        <p:spPr>
          <a:xfrm>
            <a:off x="0" y="1859307"/>
            <a:ext cx="5924550" cy="33471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1A901C-EDF2-4841-B8E0-7BEA76425ED0}"/>
              </a:ext>
            </a:extLst>
          </p:cNvPr>
          <p:cNvSpPr/>
          <p:nvPr/>
        </p:nvSpPr>
        <p:spPr>
          <a:xfrm>
            <a:off x="482600" y="3594100"/>
            <a:ext cx="5537200" cy="317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1991C-7BD4-4155-A1A3-F2862FB5A65E}"/>
              </a:ext>
            </a:extLst>
          </p:cNvPr>
          <p:cNvSpPr txBox="1"/>
          <p:nvPr/>
        </p:nvSpPr>
        <p:spPr>
          <a:xfrm>
            <a:off x="5966095" y="1628601"/>
            <a:ext cx="94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err="1"/>
              <a:t>X</a:t>
            </a:r>
            <a:r>
              <a:rPr lang="en-IE" sz="3200" baseline="-25000" dirty="0" err="1"/>
              <a:t>ij</a:t>
            </a:r>
            <a:r>
              <a:rPr lang="en-IE" sz="3200" baseline="30000" dirty="0" err="1"/>
              <a:t>N</a:t>
            </a:r>
            <a:endParaRPr lang="en-IE" sz="32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08C38-4E28-49E1-A8D5-BE8A06A8B128}"/>
              </a:ext>
            </a:extLst>
          </p:cNvPr>
          <p:cNvSpPr txBox="1"/>
          <p:nvPr/>
        </p:nvSpPr>
        <p:spPr>
          <a:xfrm>
            <a:off x="6019800" y="2824906"/>
            <a:ext cx="342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= </a:t>
            </a:r>
            <a:r>
              <a:rPr lang="en-IE" sz="3200" dirty="0" err="1"/>
              <a:t>X</a:t>
            </a:r>
            <a:r>
              <a:rPr lang="en-IE" sz="3200" baseline="-25000" dirty="0" err="1"/>
              <a:t>ij</a:t>
            </a:r>
            <a:r>
              <a:rPr lang="en-IE" sz="3200" baseline="30000" dirty="0" err="1"/>
              <a:t>N</a:t>
            </a:r>
            <a:r>
              <a:rPr lang="en-IE" sz="3200" baseline="30000" dirty="0"/>
              <a:t> </a:t>
            </a:r>
            <a:r>
              <a:rPr lang="en-IE" sz="3200" dirty="0"/>
              <a:t>/ ∑ </a:t>
            </a:r>
            <a:r>
              <a:rPr lang="en-IE" sz="3200" baseline="-40000" dirty="0"/>
              <a:t>j=1toM </a:t>
            </a:r>
            <a:r>
              <a:rPr lang="en-IE" sz="3200" dirty="0"/>
              <a:t>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9F8EC-A2F4-4E3F-BD0B-14AD4BE06486}"/>
              </a:ext>
            </a:extLst>
          </p:cNvPr>
          <p:cNvSpPr txBox="1"/>
          <p:nvPr/>
        </p:nvSpPr>
        <p:spPr>
          <a:xfrm>
            <a:off x="6032500" y="3686175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Sum all the values for a row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780D18-20DD-433C-9905-401B8700E83F}"/>
              </a:ext>
            </a:extLst>
          </p:cNvPr>
          <p:cNvCxnSpPr/>
          <p:nvPr/>
        </p:nvCxnSpPr>
        <p:spPr>
          <a:xfrm flipV="1">
            <a:off x="7731125" y="3619500"/>
            <a:ext cx="142875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49ECA1-FA48-41E8-89C3-8C94A4E12798}"/>
              </a:ext>
            </a:extLst>
          </p:cNvPr>
          <p:cNvSpPr/>
          <p:nvPr/>
        </p:nvSpPr>
        <p:spPr>
          <a:xfrm>
            <a:off x="7191375" y="2824906"/>
            <a:ext cx="1825625" cy="7691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FE8CA4-8FD6-4AB8-81B4-D46B609FF3D3}"/>
              </a:ext>
            </a:extLst>
          </p:cNvPr>
          <p:cNvSpPr txBox="1">
            <a:spLocks/>
          </p:cNvSpPr>
          <p:nvPr/>
        </p:nvSpPr>
        <p:spPr>
          <a:xfrm>
            <a:off x="152400" y="5744776"/>
            <a:ext cx="8656758" cy="75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Because Relative Abundances are essentially proportions, all values after normalization will sum to 1</a:t>
            </a:r>
          </a:p>
          <a:p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1A58C-8722-48DC-9776-5A7EE8C80E23}"/>
              </a:ext>
            </a:extLst>
          </p:cNvPr>
          <p:cNvSpPr txBox="1"/>
          <p:nvPr/>
        </p:nvSpPr>
        <p:spPr>
          <a:xfrm>
            <a:off x="6109041" y="4268485"/>
            <a:ext cx="289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Count of a given taxa in a sample divided by the sum of all counts of taxa in that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AEFB6-18CA-F592-A963-B257A50A885C}"/>
              </a:ext>
            </a:extLst>
          </p:cNvPr>
          <p:cNvSpPr txBox="1"/>
          <p:nvPr/>
        </p:nvSpPr>
        <p:spPr>
          <a:xfrm>
            <a:off x="7122644" y="1659120"/>
            <a:ext cx="1885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Count of a given taxa in a sample 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F938B-A2A3-7859-8D5B-6F53FFEAE41E}"/>
              </a:ext>
            </a:extLst>
          </p:cNvPr>
          <p:cNvCxnSpPr/>
          <p:nvPr/>
        </p:nvCxnSpPr>
        <p:spPr>
          <a:xfrm>
            <a:off x="6708703" y="2023351"/>
            <a:ext cx="3431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40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F148-EA57-4225-8828-4D906A81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Different Normalization Techniques in Microbiome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341A-71F3-4E1A-87F2-3D1C1BAB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Youtube</a:t>
            </a:r>
            <a:r>
              <a:rPr lang="en-IN" dirty="0"/>
              <a:t> Video Link: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https://www.youtube.com/watch?v=lggqjmQzsGI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Documentation: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https://dataaspirant.com/data-normalization-techniques/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225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EDB8-DDCA-4D79-9805-A3AC3453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76" y="3093357"/>
            <a:ext cx="6847115" cy="671286"/>
          </a:xfrm>
        </p:spPr>
        <p:txBody>
          <a:bodyPr>
            <a:normAutofit fontScale="90000"/>
          </a:bodyPr>
          <a:lstStyle/>
          <a:p>
            <a:r>
              <a:rPr lang="en-US" dirty="0"/>
              <a:t>We will explore further in the next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38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5BB4-40B1-4027-92DE-B57966B9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First look at the data… </a:t>
            </a:r>
            <a:r>
              <a:rPr lang="en-IE" dirty="0">
                <a:sym typeface="Wingdings" panose="05000000000000000000" pitchFamily="2" charset="2"/>
              </a:rPr>
              <a:t> 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C7A8-A5A5-4E0D-8C3E-1916590D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5557"/>
            <a:ext cx="7772401" cy="1431924"/>
          </a:xfrm>
        </p:spPr>
        <p:txBody>
          <a:bodyPr/>
          <a:lstStyle/>
          <a:p>
            <a:r>
              <a:rPr lang="en-IE" dirty="0"/>
              <a:t>Majority of data output from sequencers are in the .</a:t>
            </a:r>
            <a:r>
              <a:rPr lang="en-IE" dirty="0" err="1"/>
              <a:t>fastq</a:t>
            </a:r>
            <a:r>
              <a:rPr lang="en-IE" dirty="0"/>
              <a:t> format which are compressed to the format .fastq.gz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C1B18-EBBE-424A-BD29-56D244D0E9CE}"/>
              </a:ext>
            </a:extLst>
          </p:cNvPr>
          <p:cNvSpPr txBox="1"/>
          <p:nvPr/>
        </p:nvSpPr>
        <p:spPr>
          <a:xfrm>
            <a:off x="4412967" y="4920736"/>
            <a:ext cx="221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PHRED Quality Scores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7B422-A4CE-4A21-B24A-6CE7E57BFDB4}"/>
              </a:ext>
            </a:extLst>
          </p:cNvPr>
          <p:cNvSpPr txBox="1"/>
          <p:nvPr/>
        </p:nvSpPr>
        <p:spPr>
          <a:xfrm>
            <a:off x="4696096" y="2908669"/>
            <a:ext cx="1081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 err="1"/>
              <a:t>Fastq</a:t>
            </a:r>
            <a:endParaRPr lang="en-IE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BC3930-43C9-D032-ACF0-739D4E51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3" r="12598" b="47132"/>
          <a:stretch>
            <a:fillRect/>
          </a:stretch>
        </p:blipFill>
        <p:spPr>
          <a:xfrm>
            <a:off x="2108206" y="3656943"/>
            <a:ext cx="6944349" cy="907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8FB663-AD9E-4F43-BE91-5A83D445C4E3}"/>
              </a:ext>
            </a:extLst>
          </p:cNvPr>
          <p:cNvSpPr/>
          <p:nvPr/>
        </p:nvSpPr>
        <p:spPr>
          <a:xfrm>
            <a:off x="2153926" y="4276184"/>
            <a:ext cx="6286494" cy="26533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78262-C6BE-C6FE-A529-8AE60E38D5A7}"/>
              </a:ext>
            </a:extLst>
          </p:cNvPr>
          <p:cNvSpPr txBox="1"/>
          <p:nvPr/>
        </p:nvSpPr>
        <p:spPr>
          <a:xfrm>
            <a:off x="-121142" y="3446117"/>
            <a:ext cx="1947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rgbClr val="FF0000"/>
                </a:solidFill>
              </a:rPr>
              <a:t>Identifier</a:t>
            </a:r>
          </a:p>
          <a:p>
            <a:pPr algn="r"/>
            <a:r>
              <a:rPr lang="en-US" sz="2200" dirty="0">
                <a:solidFill>
                  <a:srgbClr val="FF0000"/>
                </a:solidFill>
              </a:rPr>
              <a:t>Sequence</a:t>
            </a:r>
          </a:p>
          <a:p>
            <a:pPr algn="r"/>
            <a:r>
              <a:rPr lang="en-US" sz="2200" dirty="0">
                <a:solidFill>
                  <a:srgbClr val="FF0000"/>
                </a:solidFill>
              </a:rPr>
              <a:t>+ sign</a:t>
            </a:r>
          </a:p>
          <a:p>
            <a:pPr algn="r"/>
            <a:r>
              <a:rPr lang="en-US" sz="2200" dirty="0">
                <a:solidFill>
                  <a:srgbClr val="FF0000"/>
                </a:solidFill>
              </a:rPr>
              <a:t>Quality Scores</a:t>
            </a:r>
            <a:endParaRPr lang="en-IN" sz="2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53796D-34C9-2EB2-468C-8A5062E16B90}"/>
              </a:ext>
            </a:extLst>
          </p:cNvPr>
          <p:cNvCxnSpPr>
            <a:cxnSpLocks/>
          </p:cNvCxnSpPr>
          <p:nvPr/>
        </p:nvCxnSpPr>
        <p:spPr>
          <a:xfrm flipH="1" flipV="1">
            <a:off x="1772920" y="3634740"/>
            <a:ext cx="358146" cy="136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F5D48-B2A5-9129-2D97-68A0DE5C838F}"/>
              </a:ext>
            </a:extLst>
          </p:cNvPr>
          <p:cNvCxnSpPr>
            <a:cxnSpLocks/>
          </p:cNvCxnSpPr>
          <p:nvPr/>
        </p:nvCxnSpPr>
        <p:spPr>
          <a:xfrm flipH="1">
            <a:off x="1772920" y="4017105"/>
            <a:ext cx="3810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4F38E3-EA0A-E7AD-2494-68131BB4540D}"/>
              </a:ext>
            </a:extLst>
          </p:cNvPr>
          <p:cNvCxnSpPr>
            <a:cxnSpLocks/>
          </p:cNvCxnSpPr>
          <p:nvPr/>
        </p:nvCxnSpPr>
        <p:spPr>
          <a:xfrm flipH="1">
            <a:off x="1772920" y="4222844"/>
            <a:ext cx="358146" cy="128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5C674-1798-5D85-8590-A1434DF6620E}"/>
              </a:ext>
            </a:extLst>
          </p:cNvPr>
          <p:cNvCxnSpPr>
            <a:cxnSpLocks/>
          </p:cNvCxnSpPr>
          <p:nvPr/>
        </p:nvCxnSpPr>
        <p:spPr>
          <a:xfrm flipH="1">
            <a:off x="1772920" y="4457699"/>
            <a:ext cx="358146" cy="188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44854C-1707-6412-8816-D5C70DB4AF44}"/>
              </a:ext>
            </a:extLst>
          </p:cNvPr>
          <p:cNvCxnSpPr>
            <a:cxnSpLocks/>
          </p:cNvCxnSpPr>
          <p:nvPr/>
        </p:nvCxnSpPr>
        <p:spPr>
          <a:xfrm>
            <a:off x="5384803" y="4564380"/>
            <a:ext cx="0" cy="22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1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C7A7-A85B-4D65-A289-6089393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30" y="163671"/>
            <a:ext cx="7073630" cy="671286"/>
          </a:xfrm>
        </p:spPr>
        <p:txBody>
          <a:bodyPr>
            <a:normAutofit fontScale="90000"/>
          </a:bodyPr>
          <a:lstStyle/>
          <a:p>
            <a:r>
              <a:rPr lang="en-IE" dirty="0"/>
              <a:t>Judging Position-specific sequence quality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C0D54A-877B-454C-A5F8-7EF76D1F0B14}"/>
              </a:ext>
            </a:extLst>
          </p:cNvPr>
          <p:cNvGrpSpPr/>
          <p:nvPr/>
        </p:nvGrpSpPr>
        <p:grpSpPr>
          <a:xfrm>
            <a:off x="1150265" y="1467837"/>
            <a:ext cx="995205" cy="2938796"/>
            <a:chOff x="7212737" y="2926075"/>
            <a:chExt cx="995205" cy="29387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CD256D-04D8-424B-B9BC-799226682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222817" y="4053734"/>
              <a:ext cx="2752717" cy="77287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E1AFEF-62D1-4D33-9EEF-99C52497C2F6}"/>
                </a:ext>
              </a:extLst>
            </p:cNvPr>
            <p:cNvSpPr txBox="1"/>
            <p:nvPr/>
          </p:nvSpPr>
          <p:spPr>
            <a:xfrm>
              <a:off x="7927095" y="2926075"/>
              <a:ext cx="2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0CB280-DEC1-427F-B0D6-0E68D07C3C25}"/>
                </a:ext>
              </a:extLst>
            </p:cNvPr>
            <p:cNvSpPr txBox="1"/>
            <p:nvPr/>
          </p:nvSpPr>
          <p:spPr>
            <a:xfrm>
              <a:off x="7924047" y="3179059"/>
              <a:ext cx="2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rgbClr val="002060"/>
                  </a:solidFill>
                </a:rPr>
                <a:t>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F612A7-870A-4148-9EFE-E477032F8736}"/>
                </a:ext>
              </a:extLst>
            </p:cNvPr>
            <p:cNvSpPr txBox="1"/>
            <p:nvPr/>
          </p:nvSpPr>
          <p:spPr>
            <a:xfrm>
              <a:off x="7920999" y="3432043"/>
              <a:ext cx="2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>
                  <a:solidFill>
                    <a:srgbClr val="008000"/>
                  </a:solidFill>
                </a:rPr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9194EE-D770-413E-B699-FC913750CD2C}"/>
                </a:ext>
              </a:extLst>
            </p:cNvPr>
            <p:cNvSpPr txBox="1"/>
            <p:nvPr/>
          </p:nvSpPr>
          <p:spPr>
            <a:xfrm>
              <a:off x="7873270" y="4310449"/>
              <a:ext cx="3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9B6B31-6F98-42FC-BF7C-F61B7BBA5A8C}"/>
                </a:ext>
              </a:extLst>
            </p:cNvPr>
            <p:cNvSpPr txBox="1"/>
            <p:nvPr/>
          </p:nvSpPr>
          <p:spPr>
            <a:xfrm>
              <a:off x="7924047" y="3700267"/>
              <a:ext cx="2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6E6541-B1C0-458F-8FA4-24A78912D6A9}"/>
                </a:ext>
              </a:extLst>
            </p:cNvPr>
            <p:cNvSpPr txBox="1"/>
            <p:nvPr/>
          </p:nvSpPr>
          <p:spPr>
            <a:xfrm>
              <a:off x="7930143" y="4629907"/>
              <a:ext cx="2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33A92F-AB5B-4E1B-ACA0-41E00A4D5603}"/>
                </a:ext>
              </a:extLst>
            </p:cNvPr>
            <p:cNvSpPr txBox="1"/>
            <p:nvPr/>
          </p:nvSpPr>
          <p:spPr>
            <a:xfrm>
              <a:off x="7936239" y="5495539"/>
              <a:ext cx="2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4CF46-D810-4037-B61B-562FBECA6E44}"/>
                </a:ext>
              </a:extLst>
            </p:cNvPr>
            <p:cNvSpPr txBox="1"/>
            <p:nvPr/>
          </p:nvSpPr>
          <p:spPr>
            <a:xfrm>
              <a:off x="7920999" y="4017259"/>
              <a:ext cx="2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rgbClr val="002060"/>
                  </a:solidFill>
                </a:rPr>
                <a:t>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D85606-2B28-47F6-ACF1-C83F36311E6F}"/>
                </a:ext>
              </a:extLst>
            </p:cNvPr>
            <p:cNvSpPr txBox="1"/>
            <p:nvPr/>
          </p:nvSpPr>
          <p:spPr>
            <a:xfrm>
              <a:off x="7920999" y="4895083"/>
              <a:ext cx="2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rgbClr val="002060"/>
                  </a:solidFill>
                </a:rPr>
                <a:t>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90C81E-0D6D-4895-B6C1-6C2E098D69DE}"/>
                </a:ext>
              </a:extLst>
            </p:cNvPr>
            <p:cNvSpPr txBox="1"/>
            <p:nvPr/>
          </p:nvSpPr>
          <p:spPr>
            <a:xfrm>
              <a:off x="7927095" y="5193787"/>
              <a:ext cx="2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rgbClr val="002060"/>
                  </a:solidFill>
                </a:rPr>
                <a:t>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CE234D-7A03-4513-B93A-0DDFCCC17FC8}"/>
              </a:ext>
            </a:extLst>
          </p:cNvPr>
          <p:cNvSpPr txBox="1"/>
          <p:nvPr/>
        </p:nvSpPr>
        <p:spPr>
          <a:xfrm rot="16200000">
            <a:off x="-1562439" y="2605187"/>
            <a:ext cx="41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Height of each peak indicative of the strength of signal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A30F17-AE38-4887-9CB5-BDD607964596}"/>
              </a:ext>
            </a:extLst>
          </p:cNvPr>
          <p:cNvSpPr/>
          <p:nvPr/>
        </p:nvSpPr>
        <p:spPr>
          <a:xfrm>
            <a:off x="2897122" y="1651557"/>
            <a:ext cx="7498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51DE6-8591-4ED6-8D3D-51FCBAB9BB49}"/>
              </a:ext>
            </a:extLst>
          </p:cNvPr>
          <p:cNvSpPr txBox="1"/>
          <p:nvPr/>
        </p:nvSpPr>
        <p:spPr>
          <a:xfrm>
            <a:off x="949573" y="1052047"/>
            <a:ext cx="175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accent5">
                    <a:lumMod val="50000"/>
                  </a:schemeClr>
                </a:solidFill>
              </a:rPr>
              <a:t>Chromatogram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54CDD2-45C3-47DA-9C14-8ED109D3CB76}"/>
              </a:ext>
            </a:extLst>
          </p:cNvPr>
          <p:cNvSpPr txBox="1"/>
          <p:nvPr/>
        </p:nvSpPr>
        <p:spPr>
          <a:xfrm>
            <a:off x="2787716" y="2342783"/>
            <a:ext cx="61800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Peak’s colour indicates the nucleotide base at the position</a:t>
            </a:r>
          </a:p>
          <a:p>
            <a:endParaRPr lang="en-IE" sz="2000" dirty="0"/>
          </a:p>
          <a:p>
            <a:r>
              <a:rPr lang="en-IE" sz="2000" dirty="0"/>
              <a:t>Peak’s intensity is then converted to the position’s quality</a:t>
            </a:r>
          </a:p>
          <a:p>
            <a:endParaRPr lang="en-IE" sz="2000" dirty="0"/>
          </a:p>
          <a:p>
            <a:r>
              <a:rPr lang="en-IE" sz="2000" dirty="0"/>
              <a:t>Position’s quality is encoded as a character</a:t>
            </a:r>
          </a:p>
          <a:p>
            <a:endParaRPr lang="en-IE" sz="2000" dirty="0"/>
          </a:p>
          <a:p>
            <a:r>
              <a:rPr lang="en-IE" sz="2000" dirty="0"/>
              <a:t>Indicates the probability of error at a given position</a:t>
            </a:r>
          </a:p>
          <a:p>
            <a:endParaRPr lang="en-IE" sz="2000" dirty="0"/>
          </a:p>
          <a:p>
            <a:r>
              <a:rPr lang="en-IE" sz="2000" dirty="0"/>
              <a:t>This is calculated using the </a:t>
            </a:r>
            <a:r>
              <a:rPr lang="en-IE" sz="2000" dirty="0">
                <a:solidFill>
                  <a:srgbClr val="FF0000"/>
                </a:solidFill>
              </a:rPr>
              <a:t>Phred scoring scheme </a:t>
            </a:r>
            <a:r>
              <a:rPr lang="en-IE" sz="2000" dirty="0"/>
              <a:t>(Done in the software itself)</a:t>
            </a:r>
          </a:p>
          <a:p>
            <a:endParaRPr lang="en-IE" sz="2000" dirty="0">
              <a:solidFill>
                <a:srgbClr val="FF0000"/>
              </a:solidFill>
            </a:endParaRPr>
          </a:p>
          <a:p>
            <a:r>
              <a:rPr lang="en-US" sz="2000" dirty="0"/>
              <a:t>These character sequences in </a:t>
            </a:r>
            <a:r>
              <a:rPr lang="en-US" sz="2000" dirty="0" err="1"/>
              <a:t>fastq</a:t>
            </a:r>
            <a:r>
              <a:rPr lang="en-US" sz="2000" dirty="0"/>
              <a:t> sequences are thus utilized in the steps of our data analysis pipeline for </a:t>
            </a:r>
            <a:r>
              <a:rPr lang="en-US" sz="2000" dirty="0">
                <a:solidFill>
                  <a:srgbClr val="FF0000"/>
                </a:solidFill>
              </a:rPr>
              <a:t>sequence quality filtering</a:t>
            </a:r>
            <a:endParaRPr lang="en-IE" sz="2000" dirty="0">
              <a:solidFill>
                <a:srgbClr val="FF0000"/>
              </a:solidFill>
            </a:endParaRPr>
          </a:p>
        </p:txBody>
      </p:sp>
      <p:pic>
        <p:nvPicPr>
          <p:cNvPr id="27" name="Picture 26" descr="A group of colorful dots&#10;&#10;AI-generated content may be incorrect.">
            <a:extLst>
              <a:ext uri="{FF2B5EF4-FFF2-40B4-BE49-F238E27FC236}">
                <a16:creationId xmlns:a16="http://schemas.microsoft.com/office/drawing/2014/main" id="{7F477B0C-F556-BCD8-DE06-34B64A5C8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5" y="4637757"/>
            <a:ext cx="1782547" cy="14918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06B334E-844D-EE73-D802-B49358B85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930" y="1009930"/>
            <a:ext cx="5023489" cy="12472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1D35D8-C8BF-489E-B568-CF6D0AEE7D81}"/>
              </a:ext>
            </a:extLst>
          </p:cNvPr>
          <p:cNvSpPr txBox="1"/>
          <p:nvPr/>
        </p:nvSpPr>
        <p:spPr>
          <a:xfrm>
            <a:off x="176196" y="6159785"/>
            <a:ext cx="256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Sequencing produces chromatogram</a:t>
            </a:r>
          </a:p>
        </p:txBody>
      </p:sp>
    </p:spTree>
    <p:extLst>
      <p:ext uri="{BB962C8B-B14F-4D97-AF65-F5344CB8AC3E}">
        <p14:creationId xmlns:p14="http://schemas.microsoft.com/office/powerpoint/2010/main" val="273189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4AA5-8328-43FA-B0F3-FE5ABD75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know more about PHRED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FABB-AB66-4EB5-A99D-615B5CAE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Youtube</a:t>
            </a:r>
            <a:r>
              <a:rPr lang="en-IN" dirty="0"/>
              <a:t> Video Link: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https://www.youtube.com/watch?v=kgTf8-odrnY</a:t>
            </a:r>
            <a:endParaRPr lang="en-IN" dirty="0"/>
          </a:p>
          <a:p>
            <a:endParaRPr lang="en-IN" dirty="0"/>
          </a:p>
          <a:p>
            <a:r>
              <a:rPr lang="en-IN" dirty="0"/>
              <a:t>Documentation: 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https://www.drive5.com/usearch/manual/quality_score.html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32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12CAD6-35EA-D9DD-AFD2-97E75DB5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782" y="2757714"/>
            <a:ext cx="5033018" cy="671286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Pre-processing of Sequences in each </a:t>
            </a:r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Fastq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97032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80C8-228C-45D1-9D3B-D289B654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Quality Filtering and Sequence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4CFB-1915-495B-9188-84681C2C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PHRED scores (described previously) thus indicate sequences that are ‘BAD’ or ‘UNRELIABLE’</a:t>
            </a:r>
          </a:p>
          <a:p>
            <a:r>
              <a:rPr lang="en-IE" dirty="0"/>
              <a:t>Before analysing this data to draw biological conclusions, we need to remove these sequences or remove bad regions of other ‘GOOD’ sequences.</a:t>
            </a:r>
          </a:p>
        </p:txBody>
      </p:sp>
    </p:spTree>
    <p:extLst>
      <p:ext uri="{BB962C8B-B14F-4D97-AF65-F5344CB8AC3E}">
        <p14:creationId xmlns:p14="http://schemas.microsoft.com/office/powerpoint/2010/main" val="25600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80C8-228C-45D1-9D3B-D289B654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Quality Filtering and Sequence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4CFB-1915-495B-9188-84681C2C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 thus need to do quality checks to ensure:</a:t>
            </a:r>
          </a:p>
          <a:p>
            <a:r>
              <a:rPr lang="en-IE" dirty="0"/>
              <a:t>Raw data is reliable enough to draw conclusions</a:t>
            </a:r>
          </a:p>
          <a:p>
            <a:pPr lvl="1"/>
            <a:r>
              <a:rPr lang="en-IE" dirty="0"/>
              <a:t>Good Quality</a:t>
            </a:r>
          </a:p>
          <a:p>
            <a:pPr lvl="1"/>
            <a:r>
              <a:rPr lang="en-IE" dirty="0"/>
              <a:t>No biases</a:t>
            </a:r>
          </a:p>
          <a:p>
            <a:r>
              <a:rPr lang="en-IE" dirty="0"/>
              <a:t>Most sequencers output quality control (QC) report</a:t>
            </a:r>
          </a:p>
          <a:p>
            <a:r>
              <a:rPr lang="en-IE" dirty="0"/>
              <a:t>But these deal mostly with errors in sequencer rather than the previous step or the starting biological material</a:t>
            </a:r>
          </a:p>
        </p:txBody>
      </p:sp>
    </p:spTree>
    <p:extLst>
      <p:ext uri="{BB962C8B-B14F-4D97-AF65-F5344CB8AC3E}">
        <p14:creationId xmlns:p14="http://schemas.microsoft.com/office/powerpoint/2010/main" val="576420765"/>
      </p:ext>
    </p:extLst>
  </p:cSld>
  <p:clrMapOvr>
    <a:masterClrMapping/>
  </p:clrMapOvr>
</p:sld>
</file>

<file path=ppt/theme/theme1.xml><?xml version="1.0" encoding="utf-8"?>
<a:theme xmlns:a="http://schemas.openxmlformats.org/drawingml/2006/main" name="DC-PPT-Sty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IIITD-Template-Simple</Template>
  <TotalTime>63488</TotalTime>
  <Words>1831</Words>
  <Application>Microsoft Office PowerPoint</Application>
  <PresentationFormat>On-screen Show (4:3)</PresentationFormat>
  <Paragraphs>329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BlinkMacSystemFont</vt:lpstr>
      <vt:lpstr>Calibri</vt:lpstr>
      <vt:lpstr>Garamond</vt:lpstr>
      <vt:lpstr>Roboto</vt:lpstr>
      <vt:lpstr>Segoe UI</vt:lpstr>
      <vt:lpstr>Wingdings</vt:lpstr>
      <vt:lpstr>Wingdings 2</vt:lpstr>
      <vt:lpstr>DC-PPT-Style1</vt:lpstr>
      <vt:lpstr>Understanding Health and Wellness through Microbiome research</vt:lpstr>
      <vt:lpstr>Workflow</vt:lpstr>
      <vt:lpstr>Workflow for analyzing 16S data (Session 2)</vt:lpstr>
      <vt:lpstr>First look at the data…  </vt:lpstr>
      <vt:lpstr>Judging Position-specific sequence quality</vt:lpstr>
      <vt:lpstr>To know more about PHRED scores</vt:lpstr>
      <vt:lpstr>Pre-processing of Sequences in each Fastq file</vt:lpstr>
      <vt:lpstr>Quality Filtering and Sequence Trimming</vt:lpstr>
      <vt:lpstr>Quality Filtering and Sequence Trimming</vt:lpstr>
      <vt:lpstr>Sequence Pre-processing</vt:lpstr>
      <vt:lpstr>FastQC</vt:lpstr>
      <vt:lpstr>Sequence Data Report: Basic Statistics</vt:lpstr>
      <vt:lpstr>Sequence Data Report: Per Base Sequence Quality</vt:lpstr>
      <vt:lpstr>What these pictures indicate?</vt:lpstr>
      <vt:lpstr>Similarly there are different ways to see the quality of the sequences</vt:lpstr>
      <vt:lpstr>FastQC gives us the picture of where or which sequences are bad</vt:lpstr>
      <vt:lpstr>Trimmomatic</vt:lpstr>
      <vt:lpstr>Trimmomatic</vt:lpstr>
      <vt:lpstr>Three ways of Quality Reduction</vt:lpstr>
      <vt:lpstr>Trimmomatic: Quality Trimming</vt:lpstr>
      <vt:lpstr>Taxonomic Profiling in Amplicon Sequencing</vt:lpstr>
      <vt:lpstr>Amplicon-based workflow (16S)</vt:lpstr>
      <vt:lpstr>SPINGO</vt:lpstr>
      <vt:lpstr>SPINGO Schematic</vt:lpstr>
      <vt:lpstr>Output of SPINGO</vt:lpstr>
      <vt:lpstr>Operational Taxonomic Units</vt:lpstr>
      <vt:lpstr>Operational Taxonomic Units</vt:lpstr>
      <vt:lpstr>Pipelines/Frameworks for amplicon data analysis</vt:lpstr>
      <vt:lpstr>Data Normalization  Why Data Normalization? Types of Data Normalization</vt:lpstr>
      <vt:lpstr>Here is how the data will now look..</vt:lpstr>
      <vt:lpstr>Normalizing the data: Why?</vt:lpstr>
      <vt:lpstr>Normalizing the data: Why?</vt:lpstr>
      <vt:lpstr>Normalizing the data</vt:lpstr>
      <vt:lpstr>Relative Abundances (Total Sum Scaling)</vt:lpstr>
      <vt:lpstr>Different Normalization Techniques in Microbiome Research</vt:lpstr>
      <vt:lpstr>We will explore further in the next session</vt:lpstr>
    </vt:vector>
  </TitlesOfParts>
  <Company>IIIT-Delhi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Tarini Ghosh</dc:creator>
  <cp:lastModifiedBy>Shivangi Verma</cp:lastModifiedBy>
  <cp:revision>379</cp:revision>
  <dcterms:created xsi:type="dcterms:W3CDTF">2023-01-15T05:01:29Z</dcterms:created>
  <dcterms:modified xsi:type="dcterms:W3CDTF">2025-07-29T19:36:37Z</dcterms:modified>
</cp:coreProperties>
</file>