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6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C63E5A-3815-4783-661D-4C659DCF64B6}" v="1" dt="2021-11-22T13:01:08.999"/>
    <p1510:client id="{7F70A7E0-83D8-4182-B579-8674CFC3150C}" v="221" dt="2021-11-22T09:27:47.572"/>
    <p1510:client id="{87232531-B998-4AC6-A632-D3C74C06EBDB}" v="82" dt="2021-11-22T12:43:55.067"/>
    <p1510:client id="{AE30E6E9-6F8C-D8E5-F10F-3C7137C04482}" v="132" dt="2021-11-22T12:59:04.357"/>
    <p1510:client id="{BFC57EC7-5190-D118-87A5-C898B39115F9}" v="36" dt="2021-11-29T03:16:05.738"/>
    <p1510:client id="{D77BA47E-84DD-44DB-6682-A694387EFA40}" v="115" dt="2021-11-22T13:14:57.580"/>
    <p1510:client id="{DDB4D1F9-AD1F-4827-92D1-A38DF72E1CAF}" v="831" dt="2021-11-18T07:03:46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6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2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70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1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2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3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8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7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6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4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693" r:id="rId8"/>
    <p:sldLayoutId id="2147483694" r:id="rId9"/>
    <p:sldLayoutId id="2147483695" r:id="rId10"/>
    <p:sldLayoutId id="214748370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BAB4265-79FB-414E-A5E5-7E3975506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-2"/>
            <a:ext cx="2696853" cy="4598233"/>
            <a:chOff x="8059620" y="41922"/>
            <a:chExt cx="3997615" cy="6816077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2BEC49AF-BD24-4CF3-B3E7-B4E5C24BC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371E67C7-5F4E-4F22-A3A9-D94B12126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8E6613BA-415A-4A35-90E0-E031E5096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9030" y="0"/>
            <a:ext cx="620296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328" y="744909"/>
            <a:ext cx="4919472" cy="3155419"/>
          </a:xfrm>
        </p:spPr>
        <p:txBody>
          <a:bodyPr anchor="b">
            <a:normAutofit/>
          </a:bodyPr>
          <a:lstStyle/>
          <a:p>
            <a:pPr algn="l"/>
            <a:r>
              <a:rPr lang="en-US" b="1">
                <a:solidFill>
                  <a:srgbClr val="FFFFFF"/>
                </a:solidFill>
                <a:cs typeface="Sabon Next LT"/>
              </a:rPr>
              <a:t>TRAIN TICKET RESERVATION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328" y="5199641"/>
            <a:ext cx="4919472" cy="2054306"/>
          </a:xfrm>
        </p:spPr>
        <p:txBody>
          <a:bodyPr anchor="t">
            <a:normAutofit/>
          </a:bodyPr>
          <a:lstStyle/>
          <a:p>
            <a:pPr algn="l"/>
            <a:r>
              <a:rPr lang="en-US" sz="2200">
                <a:solidFill>
                  <a:srgbClr val="FFFFFF"/>
                </a:solidFill>
              </a:rPr>
              <a:t>UNDER THE SUPERVISION OF </a:t>
            </a:r>
          </a:p>
          <a:p>
            <a:pPr algn="l"/>
            <a:r>
              <a:rPr lang="en-US" sz="2200">
                <a:solidFill>
                  <a:srgbClr val="FFFFFF"/>
                </a:solidFill>
              </a:rPr>
              <a:t>SYED SADHAKATH</a:t>
            </a:r>
          </a:p>
        </p:txBody>
      </p:sp>
      <p:pic>
        <p:nvPicPr>
          <p:cNvPr id="4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92EA3CC1-D9EC-4AB7-95B6-0D9E3712F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42" y="1655954"/>
            <a:ext cx="4817466" cy="354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7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6FD602-3113-4FC4-982F-15099614D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B8C81AF-BEDB-486F-AB26-181C63BF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08D8EF1-80CA-4FAD-BD38-F379CECC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63E191F5-664B-49C7-AB05-3ECB56BD6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6552" y="1109972"/>
            <a:ext cx="4724400" cy="472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40516-F32B-4B36-B69C-0A5CB66F2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60" y="2411653"/>
            <a:ext cx="5867022" cy="39288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8000" dirty="0"/>
              <a:t>Thank you</a:t>
            </a:r>
          </a:p>
          <a:p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08488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7" name="Rectangle 33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8" name="Group 35">
            <a:extLst>
              <a:ext uri="{FF2B5EF4-FFF2-40B4-BE49-F238E27FC236}">
                <a16:creationId xmlns:a16="http://schemas.microsoft.com/office/drawing/2014/main" id="{8D6FD602-3113-4FC4-982F-15099614D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B8C81AF-BEDB-486F-AB26-181C63BF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08D8EF1-80CA-4FAD-BD38-F379CECC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4683CE-3E1F-4979-A343-3039B52E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586992"/>
            <a:ext cx="5867400" cy="1664573"/>
          </a:xfrm>
        </p:spPr>
        <p:txBody>
          <a:bodyPr>
            <a:normAutofit/>
          </a:bodyPr>
          <a:lstStyle/>
          <a:p>
            <a:r>
              <a:rPr lang="en-US" b="1" dirty="0">
                <a:cs typeface="Sabon Next LT"/>
              </a:rPr>
              <a:t>TEAM MEMBERS:</a:t>
            </a:r>
          </a:p>
        </p:txBody>
      </p:sp>
      <p:pic>
        <p:nvPicPr>
          <p:cNvPr id="18" name="Graphic 17" descr="Teamwork">
            <a:extLst>
              <a:ext uri="{FF2B5EF4-FFF2-40B4-BE49-F238E27FC236}">
                <a16:creationId xmlns:a16="http://schemas.microsoft.com/office/drawing/2014/main" id="{B2833562-CCCC-407C-9007-AF7B2C6D95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6552" y="1109972"/>
            <a:ext cx="4724400" cy="472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6F96D-9AE4-43D2-912A-6BFEF0FBB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60" y="2411653"/>
            <a:ext cx="5867022" cy="39288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dirty="0"/>
              <a:t>NAVEEN SHARMA (6137)</a:t>
            </a:r>
          </a:p>
          <a:p>
            <a:pPr marL="0" indent="0">
              <a:buNone/>
            </a:pPr>
            <a:r>
              <a:rPr lang="en-US" sz="1800" dirty="0"/>
              <a:t>ARCHIT DASH (6135)</a:t>
            </a:r>
          </a:p>
          <a:p>
            <a:pPr marL="0" indent="0">
              <a:buNone/>
            </a:pPr>
            <a:r>
              <a:rPr lang="en-US" sz="1800" dirty="0"/>
              <a:t>OMPRAKASH HIVRE (6138)</a:t>
            </a:r>
          </a:p>
          <a:p>
            <a:pPr marL="0" indent="0">
              <a:buNone/>
            </a:pPr>
            <a:r>
              <a:rPr lang="en-US" sz="1800" dirty="0"/>
              <a:t>ARUNKUMAR CHOWDAPPA (6134)</a:t>
            </a:r>
          </a:p>
          <a:p>
            <a:pPr marL="0" indent="0">
              <a:buNone/>
            </a:pPr>
            <a:r>
              <a:rPr lang="en-US" sz="1800" dirty="0"/>
              <a:t>NITHIN DORNALA (6139)</a:t>
            </a:r>
          </a:p>
        </p:txBody>
      </p:sp>
    </p:spTree>
    <p:extLst>
      <p:ext uri="{BB962C8B-B14F-4D97-AF65-F5344CB8AC3E}">
        <p14:creationId xmlns:p14="http://schemas.microsoft.com/office/powerpoint/2010/main" val="244165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A0ABFF7-3293-4EAC-9426-EBDCAA34D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5080"/>
            <a:ext cx="3464215" cy="4598234"/>
            <a:chOff x="8059620" y="41922"/>
            <a:chExt cx="3997615" cy="6816077"/>
          </a:xfrm>
        </p:grpSpPr>
        <p:pic>
          <p:nvPicPr>
            <p:cNvPr id="41" name="Picture 36">
              <a:extLst>
                <a:ext uri="{FF2B5EF4-FFF2-40B4-BE49-F238E27FC236}">
                  <a16:creationId xmlns:a16="http://schemas.microsoft.com/office/drawing/2014/main" id="{FB475375-4F9B-4D93-8769-B42BB7F44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074A43D-E1B2-4563-8D84-A962E8AB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CB948A-D40F-40BF-8D56-A2C673130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Sabon Next LT"/>
              </a:rPr>
              <a:t>OVERVIEW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AE27B-726D-452C-ADB6-8D6D3AE17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716366"/>
            <a:ext cx="5408706" cy="53967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20B0604020202020204" pitchFamily="34" charset="0"/>
              <a:buChar char="q"/>
            </a:pPr>
            <a:r>
              <a:rPr lang="en-US" sz="1800"/>
              <a:t>Information about arrival time, departure time and number of trains available.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1800"/>
              <a:t>Stores and retrieves information about the various  journeys regarding the train travels.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1800"/>
              <a:t>Keep traces of the passengers and thus schedule their journey accordingly.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1800"/>
              <a:t>Maintains records of passengers travelling in different trains on different dates reaching different destination in the system.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1800"/>
              <a:t>User friendly interface to administrator and customer.</a:t>
            </a:r>
          </a:p>
          <a:p>
            <a:pPr>
              <a:buFont typeface="Wingdings" panose="020B0604020202020204" pitchFamily="34" charset="0"/>
              <a:buChar char="q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80398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5EFE88-F6A7-4B53-AF99-227DFC56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3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9AF5CF-AE21-453A-8D3F-6D9FC64A1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58395" y="0"/>
            <a:ext cx="61813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79F63-7FAC-4C78-81AA-E70E478A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2" y="-1499527"/>
            <a:ext cx="5339727" cy="33632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u="sng">
                <a:solidFill>
                  <a:srgbClr val="FFFFFF"/>
                </a:solidFill>
              </a:rPr>
              <a:t>Technologies Used :-</a:t>
            </a:r>
            <a:br>
              <a:rPr lang="en-US" b="1" u="sng"/>
            </a:br>
            <a:endParaRPr lang="en-US" b="1" u="sng">
              <a:solidFill>
                <a:srgbClr val="FFFFFF"/>
              </a:solidFill>
              <a:cs typeface="Sabon Next LT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E79AECD-175A-4F8E-98CE-F42417E1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6955029" y="1"/>
            <a:ext cx="5236971" cy="6858000"/>
            <a:chOff x="20829" y="1"/>
            <a:chExt cx="5236971" cy="685799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4486F97-4C7D-4D9F-9D44-D94D553A4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4DFF9E9-1483-4F2A-AC73-917348B9A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97634C8-8F30-41DD-AE97-5FFE7A1D7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776437" y="1436974"/>
            <a:ext cx="4817466" cy="39787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045036-302A-40FC-A69E-00F771B929A6}"/>
              </a:ext>
            </a:extLst>
          </p:cNvPr>
          <p:cNvSpPr txBox="1"/>
          <p:nvPr/>
        </p:nvSpPr>
        <p:spPr>
          <a:xfrm>
            <a:off x="304800" y="1870364"/>
            <a:ext cx="3810000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Front End</a:t>
            </a:r>
            <a:r>
              <a:rPr lang="en-US" sz="2800">
                <a:solidFill>
                  <a:schemeClr val="bg1"/>
                </a:solidFill>
              </a:rPr>
              <a:t> -</a:t>
            </a:r>
          </a:p>
          <a:p>
            <a:r>
              <a:rPr lang="en-US" sz="2400">
                <a:solidFill>
                  <a:schemeClr val="bg1"/>
                </a:solidFill>
              </a:rPr>
              <a:t>HTML</a:t>
            </a:r>
            <a:br>
              <a:rPr lang="en-US" sz="2400">
                <a:solidFill>
                  <a:schemeClr val="bg1"/>
                </a:solidFill>
              </a:rPr>
            </a:br>
            <a:r>
              <a:rPr lang="en-US" sz="2400">
                <a:solidFill>
                  <a:schemeClr val="bg1"/>
                </a:solidFill>
              </a:rPr>
              <a:t>CSS</a:t>
            </a:r>
            <a:br>
              <a:rPr lang="en-US" sz="2400">
                <a:solidFill>
                  <a:schemeClr val="bg1"/>
                </a:solidFill>
              </a:rPr>
            </a:br>
            <a:r>
              <a:rPr lang="en-US" sz="2400">
                <a:solidFill>
                  <a:schemeClr val="bg1"/>
                </a:solidFill>
              </a:rPr>
              <a:t>JavaScript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AB2591-7B9C-4D15-BEA8-5971DB3839A4}"/>
              </a:ext>
            </a:extLst>
          </p:cNvPr>
          <p:cNvSpPr txBox="1"/>
          <p:nvPr/>
        </p:nvSpPr>
        <p:spPr>
          <a:xfrm>
            <a:off x="309129" y="4202256"/>
            <a:ext cx="4031672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Back End</a:t>
            </a:r>
            <a:r>
              <a:rPr lang="en-US" sz="2400" b="1">
                <a:solidFill>
                  <a:schemeClr val="bg1"/>
                </a:solidFill>
              </a:rPr>
              <a:t> </a:t>
            </a:r>
            <a:r>
              <a:rPr lang="en-US" sz="2400">
                <a:solidFill>
                  <a:schemeClr val="bg1"/>
                </a:solidFill>
              </a:rPr>
              <a:t>-</a:t>
            </a:r>
          </a:p>
          <a:p>
            <a:r>
              <a:rPr lang="en-US" sz="2400">
                <a:solidFill>
                  <a:schemeClr val="bg1"/>
                </a:solidFill>
              </a:rPr>
              <a:t>STS ( Spring Tool Suite)</a:t>
            </a:r>
          </a:p>
          <a:p>
            <a:r>
              <a:rPr lang="en-US" sz="2400">
                <a:solidFill>
                  <a:schemeClr val="bg1"/>
                </a:solidFill>
              </a:rPr>
              <a:t>MySQL</a:t>
            </a:r>
          </a:p>
          <a:p>
            <a:r>
              <a:rPr lang="en-US" sz="2400">
                <a:solidFill>
                  <a:schemeClr val="bg1"/>
                </a:solidFill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30372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2F975E-DA49-4702-8C47-1C492A7A8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BB1C3C0-F046-4A8E-B762-5D60202A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C2C50DE-161C-4D3A-8A43-4DFCF8C64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57B64E-4738-4207-BD14-B9E6DFE6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625" y="559813"/>
            <a:ext cx="9067799" cy="16645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cs typeface="Sabon Next LT"/>
              </a:rPr>
              <a:t>User Interface Page :-</a:t>
            </a:r>
          </a:p>
        </p:txBody>
      </p:sp>
      <p:pic>
        <p:nvPicPr>
          <p:cNvPr id="15" name="Picture 1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7FCFE9A7-8E11-4A57-B88A-ED6395F66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83488" y="1949450"/>
            <a:ext cx="10153587" cy="4755356"/>
          </a:xfrm>
        </p:spPr>
      </p:pic>
    </p:spTree>
    <p:extLst>
      <p:ext uri="{BB962C8B-B14F-4D97-AF65-F5344CB8AC3E}">
        <p14:creationId xmlns:p14="http://schemas.microsoft.com/office/powerpoint/2010/main" val="73878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2F975E-DA49-4702-8C47-1C492A7A8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BB1C3C0-F046-4A8E-B762-5D60202A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C2C50DE-161C-4D3A-8A43-4DFCF8C64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57B64E-4738-4207-BD14-B9E6DFE6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625" y="559813"/>
            <a:ext cx="9067799" cy="16645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cs typeface="Sabon Next LT"/>
              </a:rPr>
              <a:t>Passenger Details  Page :-</a:t>
            </a:r>
          </a:p>
        </p:txBody>
      </p:sp>
      <p:pic>
        <p:nvPicPr>
          <p:cNvPr id="15" name="Picture 1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7FCFE9A7-8E11-4A57-B88A-ED6395F66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31234" y="1949450"/>
            <a:ext cx="8458094" cy="4755356"/>
          </a:xfrm>
        </p:spPr>
      </p:pic>
    </p:spTree>
    <p:extLst>
      <p:ext uri="{BB962C8B-B14F-4D97-AF65-F5344CB8AC3E}">
        <p14:creationId xmlns:p14="http://schemas.microsoft.com/office/powerpoint/2010/main" val="198486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2F975E-DA49-4702-8C47-1C492A7A8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BB1C3C0-F046-4A8E-B762-5D60202A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C2C50DE-161C-4D3A-8A43-4DFCF8C64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22E539-AF50-4673-A09A-CED44412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625" y="559813"/>
            <a:ext cx="9067799" cy="166457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cs typeface="Sabon Next LT"/>
              </a:rPr>
              <a:t>MVC Architecture</a:t>
            </a:r>
            <a:endParaRPr lang="en-US" b="1">
              <a:solidFill>
                <a:srgbClr val="FFFFFF"/>
              </a:solidFill>
              <a:cs typeface="Sabon Next LT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D490FD4-ECDC-4E69-9EC1-CF27EA37A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24910" y="2384474"/>
            <a:ext cx="5945229" cy="3728613"/>
          </a:xfrm>
        </p:spPr>
      </p:pic>
    </p:spTree>
    <p:extLst>
      <p:ext uri="{BB962C8B-B14F-4D97-AF65-F5344CB8AC3E}">
        <p14:creationId xmlns:p14="http://schemas.microsoft.com/office/powerpoint/2010/main" val="568652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2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3" name="Group 26">
            <a:extLst>
              <a:ext uri="{FF2B5EF4-FFF2-40B4-BE49-F238E27FC236}">
                <a16:creationId xmlns:a16="http://schemas.microsoft.com/office/drawing/2014/main" id="{F7A0AA6E-FBE4-4237-8777-A5766F0A5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57587" y="5080"/>
            <a:ext cx="4531366" cy="6014720"/>
            <a:chOff x="7657587" y="5080"/>
            <a:chExt cx="4531366" cy="6014720"/>
          </a:xfrm>
        </p:grpSpPr>
        <p:pic>
          <p:nvPicPr>
            <p:cNvPr id="34" name="Picture 27">
              <a:extLst>
                <a:ext uri="{FF2B5EF4-FFF2-40B4-BE49-F238E27FC236}">
                  <a16:creationId xmlns:a16="http://schemas.microsoft.com/office/drawing/2014/main" id="{A8ACF422-864A-48F3-BCDF-2EBADF412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 flipV="1">
              <a:off x="7657587" y="5080"/>
              <a:ext cx="4531366" cy="4864019"/>
            </a:xfrm>
            <a:prstGeom prst="rect">
              <a:avLst/>
            </a:prstGeom>
          </p:spPr>
        </p:pic>
        <p:pic>
          <p:nvPicPr>
            <p:cNvPr id="35" name="Picture 28">
              <a:extLst>
                <a:ext uri="{FF2B5EF4-FFF2-40B4-BE49-F238E27FC236}">
                  <a16:creationId xmlns:a16="http://schemas.microsoft.com/office/drawing/2014/main" id="{BC7B8F36-FD07-41AE-BB00-D1D458C06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 flipV="1">
              <a:off x="8627628" y="5080"/>
              <a:ext cx="3561325" cy="601472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EBAAAC-A67C-4063-A15C-CE0CCC81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39"/>
            <a:ext cx="10606072" cy="190086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cs typeface="Sabon Next LT"/>
              </a:rPr>
              <a:t>Class Diagram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16EB440-3820-49E5-8C56-C7F1E5B830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9157"/>
          <a:stretch/>
        </p:blipFill>
        <p:spPr>
          <a:xfrm>
            <a:off x="5221868" y="1004888"/>
            <a:ext cx="6234309" cy="531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1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45001F7-3F8F-4035-8348-1B9798C7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0A49B481-5581-4AF6-AFFC-BB62F86A3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A289CF0-18E2-49F0-8C1F-511C4BA48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0DADC141-2CF4-4D22-BFEF-05FB358E4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43A66C0-8F79-4D55-8A61-9E980D5FE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9B99E-F200-4EEB-B129-E879F0D3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dirty="0"/>
              <a:t>FUTURE SCOPE</a:t>
            </a:r>
            <a:endParaRPr lang="en-US" sz="3600" b="1" dirty="0">
              <a:cs typeface="Sabon Next 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747C4-9CD6-47ED-AD3C-81DAFA8F9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00400"/>
            <a:ext cx="5410200" cy="25908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20B0604020202020204" pitchFamily="34" charset="0"/>
              <a:buChar char="q"/>
            </a:pPr>
            <a:r>
              <a:rPr lang="en-US" sz="1800"/>
              <a:t>Enhancing the security of the application.</a:t>
            </a:r>
          </a:p>
          <a:p>
            <a:pPr>
              <a:buFont typeface="Wingdings" panose="020B0604020202020204" pitchFamily="34" charset="0"/>
              <a:buChar char="q"/>
            </a:pPr>
            <a:endParaRPr lang="en-US" sz="1800"/>
          </a:p>
          <a:p>
            <a:pPr>
              <a:buFont typeface="Wingdings" panose="020B0604020202020204" pitchFamily="34" charset="0"/>
              <a:buChar char="q"/>
            </a:pPr>
            <a:r>
              <a:rPr lang="en-US" sz="1800"/>
              <a:t>Integrating payment gateway.</a:t>
            </a:r>
          </a:p>
          <a:p>
            <a:pPr>
              <a:buFont typeface="Wingdings" panose="020B0604020202020204" pitchFamily="34" charset="0"/>
              <a:buChar char="q"/>
            </a:pPr>
            <a:endParaRPr lang="en-US" sz="1800"/>
          </a:p>
          <a:p>
            <a:pPr>
              <a:buFont typeface="Wingdings" panose="020B0604020202020204" pitchFamily="34" charset="0"/>
              <a:buChar char="q"/>
            </a:pPr>
            <a:r>
              <a:rPr lang="en-US" sz="1800"/>
              <a:t>Live Tracking.</a:t>
            </a:r>
          </a:p>
          <a:p>
            <a:pPr>
              <a:buFont typeface="Wingdings" panose="020B0604020202020204" pitchFamily="34" charset="0"/>
              <a:buChar char="q"/>
            </a:pPr>
            <a:endParaRPr lang="en-US" sz="1800"/>
          </a:p>
          <a:p>
            <a:pPr>
              <a:buFont typeface="Wingdings" panose="020B0604020202020204" pitchFamily="34" charset="0"/>
              <a:buChar char="q"/>
            </a:pPr>
            <a:endParaRPr lang="en-US" sz="1800"/>
          </a:p>
        </p:txBody>
      </p:sp>
      <p:pic>
        <p:nvPicPr>
          <p:cNvPr id="18" name="Graphic 17" descr="Lock">
            <a:extLst>
              <a:ext uri="{FF2B5EF4-FFF2-40B4-BE49-F238E27FC236}">
                <a16:creationId xmlns:a16="http://schemas.microsoft.com/office/drawing/2014/main" id="{C0A570B7-04C3-4AAD-BCEA-3FA9FF749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0400" y="1324187"/>
            <a:ext cx="4209625" cy="42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1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DappledVTI</vt:lpstr>
      <vt:lpstr>TRAIN TICKET RESERVATION SYSTEM</vt:lpstr>
      <vt:lpstr>TEAM MEMBERS:</vt:lpstr>
      <vt:lpstr>OVERVIEW :-</vt:lpstr>
      <vt:lpstr>Technologies Used :- </vt:lpstr>
      <vt:lpstr>User Interface Page :-</vt:lpstr>
      <vt:lpstr>Passenger Details  Page :-</vt:lpstr>
      <vt:lpstr>MVC Architecture</vt:lpstr>
      <vt:lpstr>Class Diagram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55</cp:revision>
  <dcterms:created xsi:type="dcterms:W3CDTF">2021-11-18T05:46:56Z</dcterms:created>
  <dcterms:modified xsi:type="dcterms:W3CDTF">2021-12-01T06:21:39Z</dcterms:modified>
</cp:coreProperties>
</file>