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4" r:id="rId3"/>
    <p:sldId id="257" r:id="rId4"/>
    <p:sldId id="275" r:id="rId5"/>
    <p:sldId id="285" r:id="rId6"/>
    <p:sldId id="286" r:id="rId7"/>
    <p:sldId id="288" r:id="rId8"/>
    <p:sldId id="294" r:id="rId9"/>
    <p:sldId id="287" r:id="rId10"/>
    <p:sldId id="289" r:id="rId11"/>
    <p:sldId id="281" r:id="rId12"/>
    <p:sldId id="283" r:id="rId13"/>
    <p:sldId id="297" r:id="rId14"/>
    <p:sldId id="295" r:id="rId15"/>
    <p:sldId id="296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660"/>
  </p:normalViewPr>
  <p:slideViewPr>
    <p:cSldViewPr>
      <p:cViewPr varScale="1">
        <p:scale>
          <a:sx n="85" d="100"/>
          <a:sy n="85" d="100"/>
        </p:scale>
        <p:origin x="91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2" y="2880361"/>
            <a:ext cx="64007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5484" y="2141415"/>
            <a:ext cx="2273035" cy="1661993"/>
          </a:xfrm>
        </p:spPr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5484" y="2141415"/>
            <a:ext cx="2273035" cy="1661993"/>
          </a:xfrm>
        </p:spPr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6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6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5484" y="2141415"/>
            <a:ext cx="2273035" cy="1661993"/>
          </a:xfrm>
        </p:spPr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83" y="4857750"/>
            <a:ext cx="9142730" cy="285750"/>
          </a:xfrm>
          <a:custGeom>
            <a:avLst/>
            <a:gdLst/>
            <a:ahLst/>
            <a:cxnLst/>
            <a:rect l="l" t="t" r="r" b="b"/>
            <a:pathLst>
              <a:path w="9142730" h="285750">
                <a:moveTo>
                  <a:pt x="0" y="285749"/>
                </a:moveTo>
                <a:lnTo>
                  <a:pt x="9142353" y="285749"/>
                </a:lnTo>
                <a:lnTo>
                  <a:pt x="9142353" y="0"/>
                </a:lnTo>
                <a:lnTo>
                  <a:pt x="0" y="0"/>
                </a:lnTo>
                <a:lnTo>
                  <a:pt x="0" y="285749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83" y="4857750"/>
            <a:ext cx="9142730" cy="285750"/>
          </a:xfrm>
          <a:custGeom>
            <a:avLst/>
            <a:gdLst/>
            <a:ahLst/>
            <a:cxnLst/>
            <a:rect l="l" t="t" r="r" b="b"/>
            <a:pathLst>
              <a:path w="9142730" h="285750">
                <a:moveTo>
                  <a:pt x="0" y="285749"/>
                </a:moveTo>
                <a:lnTo>
                  <a:pt x="9142353" y="285749"/>
                </a:lnTo>
                <a:lnTo>
                  <a:pt x="9142353" y="0"/>
                </a:lnTo>
                <a:lnTo>
                  <a:pt x="0" y="0"/>
                </a:lnTo>
                <a:lnTo>
                  <a:pt x="0" y="285749"/>
                </a:lnTo>
                <a:close/>
              </a:path>
            </a:pathLst>
          </a:custGeom>
          <a:ln w="2556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5484" y="2141415"/>
            <a:ext cx="22730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750" y="1157182"/>
            <a:ext cx="809650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0162" y="4876137"/>
            <a:ext cx="35560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6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6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" y="1619250"/>
            <a:ext cx="826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DateTime</a:t>
            </a:r>
            <a:r>
              <a:rPr lang="en-US" sz="3600" dirty="0"/>
              <a:t> in Python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142875" y="4875609"/>
            <a:ext cx="3869054" cy="214629"/>
          </a:xfrm>
          <a:custGeom>
            <a:avLst/>
            <a:gdLst/>
            <a:ahLst/>
            <a:cxnLst/>
            <a:rect l="l" t="t" r="r" b="b"/>
            <a:pathLst>
              <a:path w="3869054" h="214629">
                <a:moveTo>
                  <a:pt x="0" y="214312"/>
                </a:moveTo>
                <a:lnTo>
                  <a:pt x="3868795" y="214312"/>
                </a:lnTo>
                <a:lnTo>
                  <a:pt x="3868795" y="0"/>
                </a:lnTo>
                <a:lnTo>
                  <a:pt x="0" y="0"/>
                </a:lnTo>
                <a:lnTo>
                  <a:pt x="0" y="21431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" y="285751"/>
            <a:ext cx="529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datetime.timedelta</a:t>
            </a:r>
            <a:r>
              <a:rPr lang="en-US" sz="3200" dirty="0"/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" y="93345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Difference between two </a:t>
            </a:r>
            <a:r>
              <a:rPr lang="en-US" dirty="0" err="1"/>
              <a:t>timedelta</a:t>
            </a:r>
            <a:r>
              <a:rPr lang="en-US" dirty="0"/>
              <a:t> objects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1975" y="3194389"/>
            <a:ext cx="2857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Printing negative </a:t>
            </a:r>
            <a:r>
              <a:rPr lang="en-US" dirty="0" err="1"/>
              <a:t>timedelta</a:t>
            </a:r>
            <a:r>
              <a:rPr lang="en-US" dirty="0"/>
              <a:t> object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9FE01E-C1B8-47BE-9C2E-45209F10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9" y="1365706"/>
            <a:ext cx="5962650" cy="1419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540952-178F-4311-A879-BEDD83AF2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2846920"/>
            <a:ext cx="3371850" cy="199072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28F154D-459A-4AA0-A1A9-F005D8FC4D80}"/>
              </a:ext>
            </a:extLst>
          </p:cNvPr>
          <p:cNvSpPr/>
          <p:nvPr/>
        </p:nvSpPr>
        <p:spPr>
          <a:xfrm>
            <a:off x="3189420" y="3685495"/>
            <a:ext cx="460860" cy="134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" y="285751"/>
            <a:ext cx="529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Python format </a:t>
            </a:r>
            <a:r>
              <a:rPr lang="en-US" sz="3200" dirty="0" err="1"/>
              <a:t>datetime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19100" y="1257300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The way date and time is represented may be different in different places, organizations etc.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It's more common to use </a:t>
            </a:r>
            <a:r>
              <a:rPr lang="en-US" b="1" dirty="0"/>
              <a:t>mm/</a:t>
            </a:r>
            <a:r>
              <a:rPr lang="en-US" b="1" dirty="0" err="1"/>
              <a:t>dd</a:t>
            </a:r>
            <a:r>
              <a:rPr lang="en-US" b="1" dirty="0"/>
              <a:t>/</a:t>
            </a:r>
            <a:r>
              <a:rPr lang="en-US" b="1" dirty="0" err="1"/>
              <a:t>yyyy</a:t>
            </a:r>
            <a:r>
              <a:rPr lang="en-US" dirty="0"/>
              <a:t> in the US, whereas </a:t>
            </a:r>
            <a:r>
              <a:rPr lang="en-US" b="1" dirty="0" err="1"/>
              <a:t>dd</a:t>
            </a:r>
            <a:r>
              <a:rPr lang="en-US" b="1" dirty="0"/>
              <a:t>/mm/</a:t>
            </a:r>
            <a:r>
              <a:rPr lang="en-US" b="1" dirty="0" err="1"/>
              <a:t>yyyy</a:t>
            </a:r>
            <a:r>
              <a:rPr lang="en-US" dirty="0"/>
              <a:t> is more common in the UK.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Python has </a:t>
            </a:r>
            <a:r>
              <a:rPr lang="en-US" b="1" dirty="0" err="1"/>
              <a:t>strftime</a:t>
            </a:r>
            <a:r>
              <a:rPr lang="en-US" b="1" dirty="0"/>
              <a:t>()</a:t>
            </a:r>
            <a:r>
              <a:rPr lang="en-US" dirty="0"/>
              <a:t> and </a:t>
            </a:r>
            <a:r>
              <a:rPr lang="en-US" b="1" dirty="0" err="1"/>
              <a:t>strptime</a:t>
            </a:r>
            <a:r>
              <a:rPr lang="en-US" b="1" dirty="0"/>
              <a:t>()</a:t>
            </a:r>
            <a:r>
              <a:rPr lang="en-US" dirty="0"/>
              <a:t> methods to handle this.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" y="285751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Python </a:t>
            </a:r>
            <a:r>
              <a:rPr lang="en-US" sz="2400" dirty="0" err="1"/>
              <a:t>strftime</a:t>
            </a:r>
            <a:r>
              <a:rPr lang="en-US" sz="2400" dirty="0"/>
              <a:t>() - </a:t>
            </a:r>
            <a:r>
              <a:rPr lang="en-US" sz="2400" dirty="0" err="1"/>
              <a:t>datetime</a:t>
            </a:r>
            <a:r>
              <a:rPr lang="en-US" sz="2400" dirty="0"/>
              <a:t> object to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910" y="112639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The </a:t>
            </a:r>
            <a:r>
              <a:rPr lang="en-US" dirty="0" err="1"/>
              <a:t>strftime</a:t>
            </a:r>
            <a:r>
              <a:rPr lang="en-US" dirty="0"/>
              <a:t>() method is defined under classes date, datetime and time.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The method creates a formatted string from a given date, </a:t>
            </a:r>
            <a:r>
              <a:rPr lang="en-US" dirty="0" err="1"/>
              <a:t>datetime</a:t>
            </a:r>
            <a:r>
              <a:rPr lang="en-US" dirty="0"/>
              <a:t> or time object</a:t>
            </a:r>
            <a:r>
              <a:rPr lang="en-US" b="1" i="1" dirty="0"/>
              <a:t>.</a:t>
            </a:r>
            <a:endParaRPr lang="en-US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4FF85B-F228-42A9-BE0E-F4B0D8345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17" y="2263020"/>
            <a:ext cx="3362325" cy="1590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C96445-C9BA-4633-A4D8-4D7FBEF1C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940" y="2223830"/>
            <a:ext cx="3286125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" y="285751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strftime.org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F3A7BF-A790-42C4-9530-F1C0F56E3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1" y="699027"/>
            <a:ext cx="6843359" cy="406361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72604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" y="285751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Python </a:t>
            </a:r>
            <a:r>
              <a:rPr lang="en-US" sz="2400" dirty="0" err="1"/>
              <a:t>strptime</a:t>
            </a:r>
            <a:r>
              <a:rPr lang="en-US" sz="2400" dirty="0"/>
              <a:t>() - string to </a:t>
            </a:r>
            <a:r>
              <a:rPr lang="en-US" sz="2400" dirty="0" err="1"/>
              <a:t>datetime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31500" y="1082319"/>
            <a:ext cx="679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The </a:t>
            </a:r>
            <a:r>
              <a:rPr lang="en-US" dirty="0" err="1"/>
              <a:t>strptime</a:t>
            </a:r>
            <a:r>
              <a:rPr lang="en-US" dirty="0"/>
              <a:t>() method creates a </a:t>
            </a:r>
            <a:r>
              <a:rPr lang="en-US" dirty="0" err="1"/>
              <a:t>datetime</a:t>
            </a:r>
            <a:r>
              <a:rPr lang="en-US" dirty="0"/>
              <a:t> object from a given string (representing date and time).</a:t>
            </a:r>
            <a:endParaRPr lang="en-US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272EA8-2998-46A2-A422-62C8EAF15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072485"/>
            <a:ext cx="57150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" y="285751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Handling </a:t>
            </a:r>
            <a:r>
              <a:rPr lang="en-US" sz="2400" dirty="0" err="1"/>
              <a:t>timezone</a:t>
            </a:r>
            <a:r>
              <a:rPr lang="en-US" sz="2400" dirty="0"/>
              <a:t> in 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288" y="1017612"/>
            <a:ext cx="4291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Suppose, we are working on a project and need to display date and time based on their </a:t>
            </a:r>
            <a:r>
              <a:rPr lang="en-US" dirty="0" err="1"/>
              <a:t>timezone</a:t>
            </a:r>
            <a:r>
              <a:rPr lang="en-US" dirty="0"/>
              <a:t>. Rather than trying to handle </a:t>
            </a:r>
            <a:r>
              <a:rPr lang="en-US" dirty="0" err="1"/>
              <a:t>timezone</a:t>
            </a:r>
            <a:r>
              <a:rPr lang="en-US" dirty="0"/>
              <a:t> </a:t>
            </a:r>
            <a:r>
              <a:rPr lang="en-US" dirty="0" err="1"/>
              <a:t>ourself</a:t>
            </a:r>
            <a:r>
              <a:rPr lang="en-US" dirty="0"/>
              <a:t>, we use a third-party </a:t>
            </a:r>
            <a:r>
              <a:rPr lang="en-US" b="1" dirty="0" err="1"/>
              <a:t>pytz</a:t>
            </a:r>
            <a:r>
              <a:rPr lang="en-US" dirty="0"/>
              <a:t> module.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DC36A-1015-4DFF-8C52-36C7D9707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28" y="2819905"/>
            <a:ext cx="3802095" cy="1364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DCBD48-E889-41EE-AAFF-5C1B0FCDE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1115036"/>
            <a:ext cx="3714750" cy="3067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85" y="141116"/>
            <a:ext cx="4800600" cy="100964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Course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77880" y="1009649"/>
            <a:ext cx="8127970" cy="3405457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 Introduction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datetime.date</a:t>
            </a:r>
            <a:endParaRPr lang="en-US" sz="20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datetime.time</a:t>
            </a:r>
            <a:endParaRPr lang="en-US" sz="20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datetime.datetime</a:t>
            </a:r>
            <a:endParaRPr lang="en-US" sz="20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datetime.timedelta</a:t>
            </a:r>
            <a:endParaRPr lang="en-US" sz="20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 Python format </a:t>
            </a:r>
            <a:r>
              <a:rPr lang="en-US" sz="2000" dirty="0" err="1"/>
              <a:t>datetime</a:t>
            </a:r>
            <a:endParaRPr lang="en-US" sz="20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 Handling </a:t>
            </a:r>
            <a:r>
              <a:rPr lang="en-US" sz="2000" dirty="0" err="1"/>
              <a:t>timezone</a:t>
            </a:r>
            <a:r>
              <a:rPr lang="en-US" sz="2000" dirty="0"/>
              <a:t> in Python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42875" y="4875609"/>
            <a:ext cx="3869054" cy="214629"/>
          </a:xfrm>
          <a:custGeom>
            <a:avLst/>
            <a:gdLst/>
            <a:ahLst/>
            <a:cxnLst/>
            <a:rect l="l" t="t" r="r" b="b"/>
            <a:pathLst>
              <a:path w="3869054" h="214629">
                <a:moveTo>
                  <a:pt x="0" y="214312"/>
                </a:moveTo>
                <a:lnTo>
                  <a:pt x="3868795" y="214312"/>
                </a:lnTo>
                <a:lnTo>
                  <a:pt x="3868795" y="0"/>
                </a:lnTo>
                <a:lnTo>
                  <a:pt x="0" y="0"/>
                </a:lnTo>
                <a:lnTo>
                  <a:pt x="0" y="21431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" y="171450"/>
            <a:ext cx="529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8953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 </a:t>
            </a:r>
            <a:r>
              <a:rPr lang="en-US" dirty="0">
                <a:cs typeface="Times New Roman" pitchFamily="18" charset="0"/>
              </a:rPr>
              <a:t>Python has a module named </a:t>
            </a:r>
            <a:r>
              <a:rPr lang="en-US" b="1" dirty="0" err="1">
                <a:cs typeface="Times New Roman" pitchFamily="18" charset="0"/>
              </a:rPr>
              <a:t>datetime</a:t>
            </a:r>
            <a:r>
              <a:rPr lang="en-US" dirty="0">
                <a:cs typeface="Times New Roman" pitchFamily="18" charset="0"/>
              </a:rPr>
              <a:t> to work with dates and times. Following are simple programs to understand date and time.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72100" y="1568221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To check what are the methods available in </a:t>
            </a:r>
            <a:r>
              <a:rPr lang="en-US" dirty="0" err="1"/>
              <a:t>datetime</a:t>
            </a:r>
            <a:r>
              <a:rPr lang="en-US" dirty="0"/>
              <a:t> module.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879D22-0B53-48CC-8BF7-AA1F48218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75" y="1694081"/>
            <a:ext cx="4445409" cy="2669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93C538-485F-48C5-971C-9D0D2E097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964" y="2187700"/>
            <a:ext cx="2571321" cy="25608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" y="285751"/>
            <a:ext cx="529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Classes in </a:t>
            </a:r>
            <a:r>
              <a:rPr lang="en-US" sz="3200" dirty="0" err="1"/>
              <a:t>DateTime</a:t>
            </a:r>
            <a:r>
              <a:rPr lang="en-US" sz="3200" dirty="0"/>
              <a:t> Module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40" y="1047750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date Class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time Class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dirty="0"/>
              <a:t> Class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timedelta</a:t>
            </a:r>
            <a:r>
              <a:rPr lang="en-US" dirty="0"/>
              <a:t> 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" y="171450"/>
            <a:ext cx="529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+mj-lt"/>
                <a:cs typeface="Times New Roman" pitchFamily="18" charset="0"/>
              </a:rPr>
              <a:t>datetime.date</a:t>
            </a:r>
            <a:r>
              <a:rPr lang="en-US" sz="3200" dirty="0">
                <a:latin typeface="+mj-lt"/>
                <a:cs typeface="Times New Roman" pitchFamily="18" charset="0"/>
              </a:rPr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599" y="895350"/>
            <a:ext cx="529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We can instantiate date objects from the date class. </a:t>
            </a:r>
          </a:p>
          <a:p>
            <a:r>
              <a:rPr lang="en-US" dirty="0"/>
              <a:t>A date object represents a date (year, month and day).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5190" y="1815510"/>
            <a:ext cx="39708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itchFamily="18" charset="0"/>
              </a:rPr>
              <a:t>Get date from a timestamp </a:t>
            </a:r>
          </a:p>
          <a:p>
            <a:endParaRPr lang="en-US" dirty="0"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cs typeface="Times New Roman" pitchFamily="18" charset="0"/>
              </a:rPr>
              <a:t> A Unix timestamp is the number of seconds between a particular date and January 1, 1970 at UTC.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9D2BB-AC8C-4C47-B90A-51B19D145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010" y="3298325"/>
            <a:ext cx="4324350" cy="80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AEE754-FA2E-4D06-AA43-5F22BEBAF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00" y="1570699"/>
            <a:ext cx="297180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" y="285751"/>
            <a:ext cx="529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datetime.time</a:t>
            </a:r>
            <a:r>
              <a:rPr lang="en-US" sz="3200" dirty="0"/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" y="958740"/>
            <a:ext cx="8296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A time object instantiated from the time class represents the local time.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665B40-4EC5-4B26-A1D0-B00E197DAD8D}"/>
              </a:ext>
            </a:extLst>
          </p:cNvPr>
          <p:cNvSpPr txBox="1"/>
          <p:nvPr/>
        </p:nvSpPr>
        <p:spPr>
          <a:xfrm>
            <a:off x="4655519" y="2463089"/>
            <a:ext cx="442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Once we create a time object, we can easily print its attributes such as hour, minute etc.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C7318E-3744-493B-9719-C45E1C769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41" y="1481536"/>
            <a:ext cx="4048125" cy="3124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80B866-BAEA-4FD7-B225-525A2541B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425" y="1481536"/>
            <a:ext cx="4048125" cy="971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81F162-F2FB-4742-83C9-35FB11D9B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524" y="3109420"/>
            <a:ext cx="3209925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" y="285751"/>
            <a:ext cx="529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datetime.datetime</a:t>
            </a:r>
            <a:r>
              <a:rPr lang="en-US" sz="3200" dirty="0"/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" y="12573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The </a:t>
            </a:r>
            <a:r>
              <a:rPr lang="en-US" dirty="0" err="1"/>
              <a:t>datetime</a:t>
            </a:r>
            <a:r>
              <a:rPr lang="en-US" dirty="0"/>
              <a:t> module has a class named </a:t>
            </a:r>
            <a:r>
              <a:rPr lang="en-US" b="1" dirty="0" err="1"/>
              <a:t>datetime</a:t>
            </a:r>
            <a:r>
              <a:rPr lang="en-US" dirty="0"/>
              <a:t> that can contain information from both date and time objects.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6BB003-480A-4823-8023-912FF7400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2290405"/>
            <a:ext cx="5581650" cy="2162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" y="285751"/>
            <a:ext cx="529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datetime.datetime</a:t>
            </a:r>
            <a:r>
              <a:rPr lang="en-US" sz="3200" dirty="0"/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" y="97155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Print year, month, hour, minute and timestamp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A6E64E-F4A7-4A19-86CD-B381582C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080" y="1342789"/>
            <a:ext cx="4992650" cy="34459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" y="171450"/>
            <a:ext cx="529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datetime.timedelta</a:t>
            </a:r>
            <a:r>
              <a:rPr lang="en-US" sz="3200" dirty="0"/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" y="883355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A </a:t>
            </a:r>
            <a:r>
              <a:rPr lang="en-US" dirty="0" err="1"/>
              <a:t>timedelta</a:t>
            </a:r>
            <a:r>
              <a:rPr lang="en-US" dirty="0"/>
              <a:t> object represents the difference between two dates or </a:t>
            </a:r>
            <a:r>
              <a:rPr lang="en-US" dirty="0" err="1"/>
              <a:t>datetimes</a:t>
            </a:r>
            <a:r>
              <a:rPr lang="en-US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6DDCEB-90F6-4D80-80AD-34618A305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1360"/>
            <a:ext cx="765810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WS Day 3 - EC2 - Dem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AWS Day 3 - EC2 - Demo</Template>
  <TotalTime>2</TotalTime>
  <Words>419</Words>
  <Application>Microsoft Office PowerPoint</Application>
  <PresentationFormat>On-screen Show (16:9)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Times New Roman</vt:lpstr>
      <vt:lpstr>AWS Day 3 - EC2 - Demo</vt:lpstr>
      <vt:lpstr>PowerPoint Presentation</vt:lpstr>
      <vt:lpstr>Course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V11</dc:creator>
  <cp:lastModifiedBy>lenovo</cp:lastModifiedBy>
  <cp:revision>255</cp:revision>
  <dcterms:created xsi:type="dcterms:W3CDTF">2006-08-16T00:00:00Z</dcterms:created>
  <dcterms:modified xsi:type="dcterms:W3CDTF">2021-06-24T09:04:59Z</dcterms:modified>
</cp:coreProperties>
</file>