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305" r:id="rId3"/>
    <p:sldId id="306" r:id="rId4"/>
    <p:sldId id="307" r:id="rId5"/>
    <p:sldId id="308" r:id="rId6"/>
    <p:sldId id="309" r:id="rId7"/>
    <p:sldId id="287" r:id="rId8"/>
    <p:sldId id="310" r:id="rId9"/>
    <p:sldId id="311" r:id="rId10"/>
    <p:sldId id="290" r:id="rId11"/>
    <p:sldId id="330" r:id="rId12"/>
    <p:sldId id="277" r:id="rId13"/>
    <p:sldId id="278" r:id="rId14"/>
    <p:sldId id="312" r:id="rId15"/>
    <p:sldId id="313" r:id="rId16"/>
    <p:sldId id="314" r:id="rId17"/>
    <p:sldId id="315" r:id="rId18"/>
    <p:sldId id="322" r:id="rId19"/>
    <p:sldId id="323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C73B-1DCD-4DF2-BA6B-3D664BA966D6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FC5D-DD0E-46D2-A3C9-7A53C484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C6C9-2485-43FA-ACE5-5FE1B5A84FB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3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9898-286C-49D5-9C28-D4CC2AAE0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0811-2690-4B56-9785-C451DFF48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79FB-83CC-4606-A364-A387700C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2C1-8664-4472-8D48-1916127F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07C3-582B-4F15-86EF-8C4BDB0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FDA0-D46F-49DA-9343-C5F93603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84AC-D988-4342-B37D-83EA1714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13C0-E09E-4A8A-AFA0-1FD697C5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51CB-1515-4475-A520-E3246CC1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7E1D-52AE-4A5D-9501-EB87727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3A30D-14B7-47DC-A5FC-C2378AD1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DAC8-9BA1-4B76-B7F0-6F5369F06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1A47-25A6-448A-A983-AC5157F9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17B9-787D-4DB2-99F8-336FAC63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B25A-D1A0-4EA8-B26D-0584ECD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DFEB-6C77-4C80-8860-51B3E8D6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F631-4B54-490A-8018-E7C2C485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3629-0FE5-42E8-87A9-9CBF89A2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3EDF-0847-4504-B2F7-7932294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C0C0-40E0-4D9A-A70A-3A1CE20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CAF-3B50-42F6-81F6-2290E023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660D-0D01-45F7-A096-FCEBC284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2DDF-7768-4657-B642-34E946C5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DCCF-6991-4294-AAE0-89F51A50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EE25-9957-4651-A17B-165E07AC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CC56-E40C-4614-BF83-561ED510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C1CB-52CC-4FCD-BE36-12F5CAF9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F7059-75DE-41B5-88D7-32E2D240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816B-753A-4716-B8E1-C806F7FB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ACCD-5915-49AD-B60C-9068143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0E62-3052-4A80-91E4-6AA7544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56B4-AFA7-4617-9913-29D507F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025E-84A0-4971-989A-069C152C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7B9B-7CE5-4F42-BAFA-046CE36D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5A723-CBB8-402B-96F4-F34473436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12BE1-51B5-4C43-9975-7EAE998D5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6D2EC-0FC2-4F56-A923-C1D741D2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46A49-D492-491A-A898-74DF06D4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123B-6781-44B4-9B94-A6EA1B9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6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9F1-57C1-40B2-AB6B-9F79E01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55951-9F62-4907-9681-0E6C8786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62D12-B1EF-4305-B17E-092B857B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0CE37-B372-45AB-B60A-37E86C9B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499-A685-42FD-ACB3-5450DD6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1630A-9F0E-4C41-8027-1FCB9617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7FCB1-3565-4EF2-98D2-EDEBC72F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A679-8E4F-4C33-815E-511DAA38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9C9E-BA0E-4C65-96D3-6ABC3741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7FC76-260A-4ACF-A277-BA1AA33D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8269-613E-4F1E-961D-2C21DC0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4357-E5E2-4D2F-AAB3-D3C45063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AA30-5A95-417D-9464-E944F43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B1F5-4ED0-4E72-918B-E5AFDE2B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38FD1-221E-4470-B9EF-A6C884F17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18EC3-8599-4605-8E77-3AFE7076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613B-B7CB-4EC5-8E19-99DFFCA3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61CF-AFF2-467E-BBCE-B740A7F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72B7-EE0A-432D-AB35-40D204A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B5511-2442-4F62-8381-9C39996C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DCE0-83ED-4708-A115-F7A91EDA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0D1-8CB8-4779-8D0A-BECFB1BB5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1886-B036-42EE-B3E0-FE09A6216680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3509-9866-4E9C-91D6-C04B63E99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76F5-25A9-4E24-87D1-3325C72D6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58B0-6868-4568-B32A-AF8DB00A1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Tuple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" y="1676400"/>
            <a:ext cx="1087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Tuples are used to hold together multiple objects. Think of them as similar to lists, but without the extensive functionality that the list class gives you.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major feature of tuples is that they are immutable i.e. you cannot modify tuples.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Tuples are usually used in cases where a statement or a user-defined function can safely assume that the collection of values i.e. the tuple of values used will not change.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778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267" dirty="0"/>
              <a:t>Boolean Operations on Sets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0115DF-FF39-41B7-B0E3-0D0C365F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68468"/>
            <a:ext cx="3937000" cy="54817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05500" y="5867400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Symmetric  Difference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7404" y="32766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4604" y="58674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Difference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5959" y="1727189"/>
            <a:ext cx="2590807" cy="157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108705" y="2285992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5605" y="238124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6811" y="2260592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68" y="1523987"/>
            <a:ext cx="2667019" cy="187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8661404" y="32766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Intersection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61604" y="2216141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64604" y="226060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4" y="23622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2852" y="1403337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59" y="4356002"/>
            <a:ext cx="2571768" cy="154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6191252" y="4862567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152" y="4957818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99357" y="4837167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7770" y="4287775"/>
            <a:ext cx="2667017" cy="163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9144023" y="1346186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0003" y="3987253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1024" y="3987253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50376" y="488316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47276" y="4978412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58481" y="485776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29245" y="1238235"/>
            <a:ext cx="6000792" cy="2571768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778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267" dirty="0"/>
              <a:t>Boolean Operations on Sets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016E1-B226-456D-8511-D272F3F4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25197"/>
            <a:ext cx="4519060" cy="450568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05500" y="5867400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Symmetric  Difference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7404" y="32766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4604" y="58674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Difference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5959" y="1727189"/>
            <a:ext cx="2590807" cy="157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108705" y="2285992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5605" y="238124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6811" y="2260592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68" y="1523987"/>
            <a:ext cx="2667019" cy="187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8661404" y="3276601"/>
            <a:ext cx="218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Intersection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61604" y="2216141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64604" y="226060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4" y="23622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2852" y="1403337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59" y="4356002"/>
            <a:ext cx="2571768" cy="154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6191252" y="4862567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152" y="4957818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99357" y="4837167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7770" y="4287775"/>
            <a:ext cx="2667017" cy="163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9144023" y="1346186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0003" y="3987253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1024" y="3987253"/>
            <a:ext cx="14287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A            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50376" y="488316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11,</a:t>
            </a:r>
          </a:p>
          <a:p>
            <a:r>
              <a:rPr lang="en-US" sz="1400" b="1" dirty="0"/>
              <a:t>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47276" y="4978412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58481" y="485776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12,</a:t>
            </a:r>
          </a:p>
          <a:p>
            <a:r>
              <a:rPr lang="en-US" sz="1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29245" y="3810003"/>
            <a:ext cx="6000792" cy="2571768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65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Dictionary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" y="1346201"/>
            <a:ext cx="1087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dictionary is like an address-book where you can find the address or contact details of a person by knowing only his/her name i.e. we associate keys (name) with values (details).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Note that the key must be unique just like you cannot find out the correct information if you have two persons with the exact same name.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can use only immutable objects (like strings) for the keys of a dictionary but can use either immutable or mutable objects for the values of the dictionary.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This basically translates to say that you should use only simple objects for keys.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Dictionary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1244601"/>
            <a:ext cx="1087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Pairs of keys and values are specified in a dictionary by using the notation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	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 = { key1 : value1, key2 : value2 } 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Notice that the key-value pairs are separated by a colon and the pairs are separated themselves by commas and all this is enclosed in a pair of curly braces.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Remember that key-value pairs in a dictionary are not ordered in any manner. If you want a particular order, then you will have to sort them yourself before using 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dictionaries that we will be using are instances/objects of the </a:t>
            </a:r>
            <a:r>
              <a:rPr lang="en-US" sz="2400" dirty="0" err="1"/>
              <a:t>dict</a:t>
            </a:r>
            <a:r>
              <a:rPr lang="en-US" sz="2400" dirty="0"/>
              <a:t> class.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9138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Creation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634" y="1592409"/>
            <a:ext cx="34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Creation methods –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4107" y="1534354"/>
            <a:ext cx="43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List of tuple and list of list.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C2AF1-69B9-407D-B8DE-58B2C5B6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81" y="4043481"/>
            <a:ext cx="3284719" cy="1779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15339-7B0D-4806-A1A6-434B129E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85" y="2132744"/>
            <a:ext cx="3170313" cy="17798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A392A-44D6-4E58-A86D-7A04DD057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94" y="2147244"/>
            <a:ext cx="3026447" cy="2561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DC72F-6A8B-4489-AF4D-E9C88D327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234" y="2148834"/>
            <a:ext cx="3819132" cy="25510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51207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Basic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" y="990705"/>
            <a:ext cx="4868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New </a:t>
            </a:r>
            <a:r>
              <a:rPr lang="en-US" sz="2400" b="1" dirty="0" err="1">
                <a:cs typeface="Times New Roman" pitchFamily="18" charset="0"/>
              </a:rPr>
              <a:t>key:value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pair addition and update of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494CD-B28A-4B87-9F71-FA7C0AAF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1" y="1892801"/>
            <a:ext cx="3517900" cy="4483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1ED0A1-EE5C-4FC7-B5F9-B97B3AF1FDF7}"/>
              </a:ext>
            </a:extLst>
          </p:cNvPr>
          <p:cNvSpPr txBox="1"/>
          <p:nvPr/>
        </p:nvSpPr>
        <p:spPr>
          <a:xfrm>
            <a:off x="6916830" y="989771"/>
            <a:ext cx="397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Keys has to be immutable data types only.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8ADFC-FAE8-43EA-B3D0-17ED9C05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1879407"/>
            <a:ext cx="38481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Basic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601" y="888291"/>
            <a:ext cx="271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len</a:t>
            </a:r>
            <a:r>
              <a:rPr lang="en-US" sz="2400" dirty="0">
                <a:cs typeface="Times New Roman" pitchFamily="18" charset="0"/>
              </a:rPr>
              <a:t>() and del()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D9409-977A-42CB-9BB6-10E9FA516A98}"/>
              </a:ext>
            </a:extLst>
          </p:cNvPr>
          <p:cNvSpPr txBox="1"/>
          <p:nvPr/>
        </p:nvSpPr>
        <p:spPr>
          <a:xfrm>
            <a:off x="4225160" y="939498"/>
            <a:ext cx="29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Other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D2115-26C9-45C0-A79B-EF01EE8B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7" y="1346278"/>
            <a:ext cx="3072400" cy="5012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EB6F5-3563-456A-8733-05200D3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7" y="1346278"/>
            <a:ext cx="3072400" cy="4902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734D9-E38D-4731-ABB0-79F4B3D0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53" y="1410060"/>
            <a:ext cx="3729231" cy="4902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9138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Basic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7351" y="1148305"/>
            <a:ext cx="34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Shallow 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770CC-2D45-4D43-A68F-FA3E4D29CB25}"/>
              </a:ext>
            </a:extLst>
          </p:cNvPr>
          <p:cNvSpPr txBox="1"/>
          <p:nvPr/>
        </p:nvSpPr>
        <p:spPr>
          <a:xfrm>
            <a:off x="6074744" y="1124701"/>
            <a:ext cx="34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Deep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A703C-F77C-4A76-8384-428C47D4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50" y="1664446"/>
            <a:ext cx="2972724" cy="447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B3896-B49D-494D-8C6D-F0711660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98" y="1617143"/>
            <a:ext cx="2887381" cy="44647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40173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Basic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1483" y="1038482"/>
            <a:ext cx="29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get()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800A1-08E1-434A-95F0-D9AA8A0A0239}"/>
              </a:ext>
            </a:extLst>
          </p:cNvPr>
          <p:cNvSpPr txBox="1"/>
          <p:nvPr/>
        </p:nvSpPr>
        <p:spPr>
          <a:xfrm>
            <a:off x="6786181" y="965280"/>
            <a:ext cx="29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update()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59113-AA1D-45C7-819E-F83D6922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27" y="1603340"/>
            <a:ext cx="3668987" cy="43347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95CD03-8CEC-42B2-9749-D879020D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41" y="6018113"/>
            <a:ext cx="2164343" cy="329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CDC76-2B58-4EC3-9813-6AE1327C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82" y="1514157"/>
            <a:ext cx="4000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9138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Dictionary Basic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F1368-46C9-47B9-9CD1-4C98B081EF25}"/>
              </a:ext>
            </a:extLst>
          </p:cNvPr>
          <p:cNvSpPr txBox="1"/>
          <p:nvPr/>
        </p:nvSpPr>
        <p:spPr>
          <a:xfrm>
            <a:off x="535600" y="144506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pop()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5BA26-5378-4189-82D7-16A2939BF09C}"/>
              </a:ext>
            </a:extLst>
          </p:cNvPr>
          <p:cNvSpPr txBox="1"/>
          <p:nvPr/>
        </p:nvSpPr>
        <p:spPr>
          <a:xfrm>
            <a:off x="7203873" y="1483147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Dict</a:t>
            </a:r>
            <a:r>
              <a:rPr lang="en-US" sz="2400" dirty="0">
                <a:cs typeface="Times New Roman" pitchFamily="18" charset="0"/>
              </a:rPr>
              <a:t> Comprehension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90185-1199-4D24-83E7-8DA9CC24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53" y="2097627"/>
            <a:ext cx="4452975" cy="12528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863DB9-AC85-4F88-B7C7-03F70A44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0" y="2065043"/>
            <a:ext cx="3226941" cy="3565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FC24DE-95AE-4E04-A119-9483727D8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91" y="2125826"/>
            <a:ext cx="3174813" cy="35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 err="1"/>
              <a:t>Tuple</a:t>
            </a:r>
            <a:r>
              <a:rPr lang="en-US" sz="4267" dirty="0"/>
              <a:t> Creation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799" y="1329527"/>
            <a:ext cx="515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Tuples are defined by specifying items separated by commas within an optional pair of parentheses.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453" y="1286253"/>
            <a:ext cx="565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Tuple with only single element is defined by specifying item with comma within an optional pair of parentheses.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FD439-929D-42A6-8B10-E2D557FF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2595568"/>
            <a:ext cx="4000500" cy="340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82B03-50BC-4A8D-BBA5-FAB60437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33" y="2595568"/>
            <a:ext cx="4038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478281"/>
            <a:ext cx="8737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cs typeface="Times New Roman" pitchFamily="18" charset="0"/>
              </a:rPr>
              <a:t>Update element in nested data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26A65-2F90-4885-9FC3-44B81CB41EB8}"/>
              </a:ext>
            </a:extLst>
          </p:cNvPr>
          <p:cNvSpPr/>
          <p:nvPr/>
        </p:nvSpPr>
        <p:spPr>
          <a:xfrm>
            <a:off x="2445704" y="2723455"/>
            <a:ext cx="4557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 To replace element </a:t>
            </a:r>
            <a:r>
              <a:rPr lang="en-US" sz="2400" i="1" dirty="0">
                <a:cs typeface="Times New Roman" pitchFamily="18" charset="0"/>
              </a:rPr>
              <a:t>5</a:t>
            </a:r>
            <a:r>
              <a:rPr lang="en-US" sz="2400" dirty="0">
                <a:cs typeface="Times New Roman" pitchFamily="18" charset="0"/>
              </a:rPr>
              <a:t> by </a:t>
            </a:r>
            <a:r>
              <a:rPr lang="en-US" sz="2400" i="1" dirty="0">
                <a:cs typeface="Times New Roman" pitchFamily="18" charset="0"/>
              </a:rPr>
              <a:t>55</a:t>
            </a:r>
            <a:r>
              <a:rPr lang="en-US" sz="2400" dirty="0">
                <a:cs typeface="Times New Roman" pitchFamily="18" charset="0"/>
              </a:rPr>
              <a:t> :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A79B6-7A37-4E3C-8C75-2ED471A6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40" y="1431941"/>
            <a:ext cx="6121400" cy="1104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6DAAC5-871F-4605-9B15-A3349448A8FC}"/>
              </a:ext>
            </a:extLst>
          </p:cNvPr>
          <p:cNvSpPr/>
          <p:nvPr/>
        </p:nvSpPr>
        <p:spPr>
          <a:xfrm>
            <a:off x="2445702" y="4527706"/>
            <a:ext cx="4557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 To replace element </a:t>
            </a:r>
            <a:r>
              <a:rPr lang="en-US" sz="2400" i="1" dirty="0">
                <a:cs typeface="Times New Roman" pitchFamily="18" charset="0"/>
              </a:rPr>
              <a:t>9</a:t>
            </a:r>
            <a:r>
              <a:rPr lang="en-US" sz="2400" dirty="0">
                <a:cs typeface="Times New Roman" pitchFamily="18" charset="0"/>
              </a:rPr>
              <a:t> by </a:t>
            </a:r>
            <a:r>
              <a:rPr lang="en-US" sz="2400" i="1" dirty="0">
                <a:cs typeface="Times New Roman" pitchFamily="18" charset="0"/>
              </a:rPr>
              <a:t>99</a:t>
            </a:r>
            <a:r>
              <a:rPr lang="en-US" sz="2400" dirty="0">
                <a:cs typeface="Times New Roman" pitchFamily="18" charset="0"/>
              </a:rPr>
              <a:t> :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C6C44-2AD2-4CB3-B28F-D49A2E96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40" y="3192439"/>
            <a:ext cx="61214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D719A-914A-4111-BA1A-AD7248EA2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441" y="5075747"/>
            <a:ext cx="610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 err="1"/>
              <a:t>Tuple</a:t>
            </a:r>
            <a:r>
              <a:rPr lang="en-US" sz="4267" dirty="0"/>
              <a:t> Manipulation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2034" y="1416851"/>
            <a:ext cx="496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Tuple elements can be accessed by indexing and slicing methods.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1397001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 err="1"/>
              <a:t>Tuple</a:t>
            </a:r>
            <a:r>
              <a:rPr lang="en-US" sz="2400" dirty="0"/>
              <a:t> are immutable.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29D03-876E-43D6-BC37-C4C0858A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5" y="2278625"/>
            <a:ext cx="4572000" cy="261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15547-A14F-4880-A4BF-361C07DF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75" y="2372883"/>
            <a:ext cx="45212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8534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 err="1"/>
              <a:t>Tuple</a:t>
            </a:r>
            <a:r>
              <a:rPr lang="en-US" sz="4267" dirty="0"/>
              <a:t> Unpacking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632" y="1333486"/>
            <a:ext cx="59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 err="1"/>
              <a:t>Tuples</a:t>
            </a:r>
            <a:r>
              <a:rPr lang="en-US" sz="2400" dirty="0"/>
              <a:t> unpacking is also applicable to loops.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924" y="1387105"/>
            <a:ext cx="461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Unpacking allows assigning multiple values at a 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FB845-43E4-4683-A42B-B24DA983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1" y="1755036"/>
            <a:ext cx="4775200" cy="29718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48" y="2381243"/>
            <a:ext cx="505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8534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Traversal and Membership in Tuples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33" y="1585561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Traversal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479F2-95D4-4981-B46E-AF1EDE789B31}"/>
              </a:ext>
            </a:extLst>
          </p:cNvPr>
          <p:cNvSpPr txBox="1"/>
          <p:nvPr/>
        </p:nvSpPr>
        <p:spPr>
          <a:xfrm>
            <a:off x="6659274" y="1585561"/>
            <a:ext cx="300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Membership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0916F-6022-4AB2-BEAD-97DC5BF2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81" y="2032903"/>
            <a:ext cx="3327400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BFD04-B375-421E-942F-0275A058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22" y="2099977"/>
            <a:ext cx="42037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 err="1"/>
              <a:t>Tuple</a:t>
            </a:r>
            <a:r>
              <a:rPr lang="en-US" sz="4267" dirty="0"/>
              <a:t>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2452" y="1561514"/>
            <a:ext cx="456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WAP for swapping two numbers.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C8A48-F460-4B5D-ADC5-30FFE2697F43}"/>
              </a:ext>
            </a:extLst>
          </p:cNvPr>
          <p:cNvSpPr txBox="1"/>
          <p:nvPr/>
        </p:nvSpPr>
        <p:spPr>
          <a:xfrm>
            <a:off x="6096000" y="1561514"/>
            <a:ext cx="49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WAP to concatenate two tuples.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AB066F-501B-4CE4-9EFB-9C72C89D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253642"/>
            <a:ext cx="3835400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4ADA26-A14F-485E-9C6F-B1ACE0FD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89" y="2174283"/>
            <a:ext cx="38608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267" dirty="0"/>
              <a:t>Sets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54" y="1431941"/>
            <a:ext cx="6289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set is unordered list of elements indentified by curly braces.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It is mutable like List.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It can only contain unique elements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Duplicates are eliminated in set.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Set do not support indexing.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F8214-30D8-4905-8372-90AEDC65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530814"/>
            <a:ext cx="4851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51773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Set class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9267" y="990705"/>
            <a:ext cx="502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Creation methods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5181" y="939498"/>
            <a:ext cx="35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New elements addition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2D295-9DA9-4692-965C-F507B7C2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3" y="1479141"/>
            <a:ext cx="3632200" cy="450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DE211A-B388-4A63-9B8F-080B7A03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80" y="1372752"/>
            <a:ext cx="3657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13565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Set class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366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cs typeface="Times New Roman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Deletion Methods – discard (without error), remove , pop</a:t>
            </a:r>
          </a:p>
          <a:p>
            <a:endParaRPr lang="en-US" sz="2400" dirty="0"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41252-6E8E-45DE-B167-8B234DE46F1C}"/>
              </a:ext>
            </a:extLst>
          </p:cNvPr>
          <p:cNvSpPr txBox="1"/>
          <p:nvPr/>
        </p:nvSpPr>
        <p:spPr>
          <a:xfrm>
            <a:off x="660400" y="5486006"/>
            <a:ext cx="1087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WAP to remove the duplicates from given list L = [23,33,33,23,45,67,56,67,45]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B6260-3E15-443D-8B97-1A7CA84E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87" y="1796819"/>
            <a:ext cx="10426700" cy="255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2021-06-23T06:12:00Z</dcterms:created>
  <dcterms:modified xsi:type="dcterms:W3CDTF">2021-06-23T06:12:47Z</dcterms:modified>
</cp:coreProperties>
</file>