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E1A8-7D25-D290-1E34-A507F55C6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B8B3D-FD87-1F32-9626-CCBC0282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458C-96A8-2824-0DA4-52D20A06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D9AF-6F5C-AA8C-2D48-F1784521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9C9C-795E-B978-CDD6-226E4AC5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3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0762-1F6F-AEA5-6F2C-EE46E9BB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602EB-1132-5DCF-E55C-A7950E75A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7BB7A-1AD0-9CA6-9B81-D357BFEF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C705-167A-9ABD-A0E3-B25202AD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8F082-305B-00F5-D7A2-77082353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2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BF423-CCBB-42B8-BF5E-5C66F72E1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062B8-0555-836E-7165-4B34E4123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C1E55-7D43-D4A3-85BE-BAFEE387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FFE0-F052-B294-A642-193E76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D964-E7FC-1612-E1FA-C82BD2EA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3A3C-3596-EF91-687C-81676107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F337-2150-B88E-C333-E8165E22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5E89-CC14-7E40-5259-B44B4496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B9AD-AF43-7013-F96D-F75C8070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5B43A-D174-8740-ACB5-A75F2C30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D24F-F3C2-2C4C-6EF8-01400345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4BB0C-FC73-D1CD-45B1-1A15B88E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F72C-7034-3636-0C2E-41DA9C75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AACC-B765-3082-51F7-37617424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2E4D-A8F9-9538-9600-EA92A896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FFDC-5F06-CF67-63DF-F0F6D1EC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961F-119D-A24C-4A03-71A706F62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192D2-A342-33D8-4DBE-D8DFE159A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0DAA2-D94C-3907-92B2-02758CFD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DA73A-AAB3-E893-E260-0C20205A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222B-A3AB-99D0-45D0-7B39CB17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5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3DD0-000F-9FEF-58CD-6B4F1566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0B5F4-5C78-3EA4-415B-2437ACD60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00B52-0EEB-D3D3-8D1C-9DD0F51D7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24F3A-0A54-A95B-1F8F-94CBEDC0C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2F90D-7314-4A47-8B8D-36FF46420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53DE8-8598-7003-738A-732A6FD1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724A1-11EE-FDB3-30E9-71BC5B58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3FC3B-C098-B310-6124-DD74704B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B12B-B0DF-E688-936A-FFE6EDD6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FCDE5-70DE-9DC1-BCE3-4CBDDBBC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8095A-7DDA-D4AF-4F26-C905464C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1E5B-820F-F81D-387B-BB5ABB58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D7F0E-12AA-8D82-C510-E71BB1B8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BE625-2CAB-65B8-7135-40A0FC86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5EB89-5D30-5ACA-9E47-956D35FA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1933-A83C-B5BE-3C9E-F673EF92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EE90-DD3B-A1D7-B709-21375AF49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0DA16-B1F3-2056-2E21-9E13D80D4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96BB-04DF-92F9-BB83-DFB34FA1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3B9ED-73FE-05DD-52E6-8663904E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DE54F-8597-4C8D-4E96-545BD58B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2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2693-B675-00F2-DBFD-49250A28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2BE06-2207-D08F-FF31-120E87C28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7EED8-CAF2-D5A2-F813-97174E56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2FA11-1023-6BDC-5888-44BB4E2A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7DE9D-A4FE-2CF8-42DB-5AEA846E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85291-171F-485A-2AAE-2A7DD48F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8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C7656-EAD9-5C58-DC06-AC9F7A99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77BE-927A-0FA3-DBB9-292DF0A8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B696-AE4F-598D-7A01-1C4BAFA3F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79B01-4737-7241-8D15-AE6D8F243AD9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4269-801A-1B29-996E-78CE7F5B5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F8BB9-9820-C1EF-0AA5-871023FC5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5648-06B7-DF4B-9423-ED74BC16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7D6DA7-57A1-2E39-E263-4B0DE8F3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7"/>
            <a:ext cx="12192000" cy="683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9835FF-2CBA-9011-236C-65B705C72F5B}"/>
              </a:ext>
            </a:extLst>
          </p:cNvPr>
          <p:cNvSpPr txBox="1"/>
          <p:nvPr/>
        </p:nvSpPr>
        <p:spPr>
          <a:xfrm>
            <a:off x="5339255" y="851338"/>
            <a:ext cx="4992414" cy="7078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mic Sans MS" panose="030F0902030302020204" pitchFamily="66" charset="0"/>
              </a:rPr>
              <a:t>Spring Boot Logging</a:t>
            </a:r>
          </a:p>
        </p:txBody>
      </p:sp>
    </p:spTree>
    <p:extLst>
      <p:ext uri="{BB962C8B-B14F-4D97-AF65-F5344CB8AC3E}">
        <p14:creationId xmlns:p14="http://schemas.microsoft.com/office/powerpoint/2010/main" val="14872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D0EF3A-09E9-9178-71F7-6CA455C40C5E}"/>
              </a:ext>
            </a:extLst>
          </p:cNvPr>
          <p:cNvSpPr txBox="1"/>
          <p:nvPr/>
        </p:nvSpPr>
        <p:spPr>
          <a:xfrm>
            <a:off x="4078014" y="5517932"/>
            <a:ext cx="376270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anose="030F0902030302020204" pitchFamily="66" charset="0"/>
              </a:rPr>
              <a:t>Spring-boot-starter-web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35E39-514B-048D-56E3-78F4D52E67F1}"/>
              </a:ext>
            </a:extLst>
          </p:cNvPr>
          <p:cNvSpPr txBox="1"/>
          <p:nvPr/>
        </p:nvSpPr>
        <p:spPr>
          <a:xfrm>
            <a:off x="3846785" y="3993142"/>
            <a:ext cx="422515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anose="030F0902030302020204" pitchFamily="66" charset="0"/>
              </a:rPr>
              <a:t>Spring-boot-starter-logging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5DB64-1D1F-D0D9-795B-1CADEEAF0530}"/>
              </a:ext>
            </a:extLst>
          </p:cNvPr>
          <p:cNvSpPr txBox="1"/>
          <p:nvPr/>
        </p:nvSpPr>
        <p:spPr>
          <a:xfrm>
            <a:off x="5097517" y="2470721"/>
            <a:ext cx="172369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anose="030F0902030302020204" pitchFamily="66" charset="0"/>
              </a:rPr>
              <a:t>Spring-</a:t>
            </a:r>
            <a:r>
              <a:rPr lang="en-US" sz="2400" b="1" dirty="0" err="1">
                <a:latin typeface="Comic Sans MS" panose="030F0902030302020204" pitchFamily="66" charset="0"/>
              </a:rPr>
              <a:t>jcl</a:t>
            </a:r>
            <a:endParaRPr lang="en-US" sz="2400" b="1" dirty="0">
              <a:latin typeface="Comic Sans MS" panose="030F0902030302020204" pitchFamily="66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E73E79-40F3-67CC-EF77-65D7084F9F3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959365" y="4492382"/>
            <a:ext cx="1" cy="1025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48D4C-BB40-95BD-C0DC-ABC3C816DABF}"/>
              </a:ext>
            </a:extLst>
          </p:cNvPr>
          <p:cNvCxnSpPr>
            <a:cxnSpLocks/>
          </p:cNvCxnSpPr>
          <p:nvPr/>
        </p:nvCxnSpPr>
        <p:spPr>
          <a:xfrm flipV="1">
            <a:off x="5959364" y="2966545"/>
            <a:ext cx="0" cy="106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88DCF46-1E97-BC94-696F-70F57D5E6E66}"/>
              </a:ext>
            </a:extLst>
          </p:cNvPr>
          <p:cNvSpPr/>
          <p:nvPr/>
        </p:nvSpPr>
        <p:spPr>
          <a:xfrm>
            <a:off x="8513379" y="2867353"/>
            <a:ext cx="1093076" cy="108558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92BAB-E0C1-67E1-77C1-97059368D941}"/>
              </a:ext>
            </a:extLst>
          </p:cNvPr>
          <p:cNvSpPr txBox="1"/>
          <p:nvPr/>
        </p:nvSpPr>
        <p:spPr>
          <a:xfrm>
            <a:off x="8597462" y="3105834"/>
            <a:ext cx="109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util</a:t>
            </a:r>
          </a:p>
          <a:p>
            <a:r>
              <a:rPr lang="en-US" b="1" dirty="0">
                <a:solidFill>
                  <a:schemeClr val="bg1"/>
                </a:solidFill>
              </a:rPr>
              <a:t>Logging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D93748-99D6-11F4-2126-A9672E2FD312}"/>
              </a:ext>
            </a:extLst>
          </p:cNvPr>
          <p:cNvSpPr/>
          <p:nvPr/>
        </p:nvSpPr>
        <p:spPr>
          <a:xfrm>
            <a:off x="9779867" y="3520055"/>
            <a:ext cx="1093076" cy="108558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46E58-501D-2039-FB7E-F7F1069B7E8D}"/>
              </a:ext>
            </a:extLst>
          </p:cNvPr>
          <p:cNvSpPr txBox="1"/>
          <p:nvPr/>
        </p:nvSpPr>
        <p:spPr>
          <a:xfrm>
            <a:off x="9953299" y="3878183"/>
            <a:ext cx="91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Log4j2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E0494D-7DE8-9825-BEC7-6A20552CA717}"/>
              </a:ext>
            </a:extLst>
          </p:cNvPr>
          <p:cNvSpPr/>
          <p:nvPr/>
        </p:nvSpPr>
        <p:spPr>
          <a:xfrm>
            <a:off x="8597462" y="4493432"/>
            <a:ext cx="1093076" cy="108558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38084-FC92-2881-80B9-2134E10D3B54}"/>
              </a:ext>
            </a:extLst>
          </p:cNvPr>
          <p:cNvSpPr txBox="1"/>
          <p:nvPr/>
        </p:nvSpPr>
        <p:spPr>
          <a:xfrm>
            <a:off x="8686798" y="4851559"/>
            <a:ext cx="109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Logback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1CF6AD-A324-E5C3-6C78-F8831C015EDC}"/>
              </a:ext>
            </a:extLst>
          </p:cNvPr>
          <p:cNvSpPr txBox="1"/>
          <p:nvPr/>
        </p:nvSpPr>
        <p:spPr>
          <a:xfrm>
            <a:off x="8702559" y="5592074"/>
            <a:ext cx="10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Default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4A5059-FD7B-D53E-96B0-38AC1176376A}"/>
              </a:ext>
            </a:extLst>
          </p:cNvPr>
          <p:cNvSpPr txBox="1"/>
          <p:nvPr/>
        </p:nvSpPr>
        <p:spPr>
          <a:xfrm>
            <a:off x="4461639" y="1692882"/>
            <a:ext cx="281151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902030302020204" pitchFamily="66" charset="0"/>
              </a:rPr>
              <a:t>Spring Commons logging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85327B-9940-6EF4-5DBF-C1CF577171DD}"/>
              </a:ext>
            </a:extLst>
          </p:cNvPr>
          <p:cNvSpPr/>
          <p:nvPr/>
        </p:nvSpPr>
        <p:spPr>
          <a:xfrm>
            <a:off x="7031426" y="1201414"/>
            <a:ext cx="809291" cy="75095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765CC-B84E-1F1E-C914-C1206BDDDC47}"/>
              </a:ext>
            </a:extLst>
          </p:cNvPr>
          <p:cNvSpPr txBox="1"/>
          <p:nvPr/>
        </p:nvSpPr>
        <p:spPr>
          <a:xfrm>
            <a:off x="7010403" y="1413903"/>
            <a:ext cx="109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Logback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C0050C-2041-F850-56F7-30E4D4C8F0F1}"/>
              </a:ext>
            </a:extLst>
          </p:cNvPr>
          <p:cNvSpPr txBox="1"/>
          <p:nvPr/>
        </p:nvSpPr>
        <p:spPr>
          <a:xfrm>
            <a:off x="8271641" y="809297"/>
            <a:ext cx="1492463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Logback-core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2CDE5-CC8A-A269-C00E-0CD7F93BCA85}"/>
              </a:ext>
            </a:extLst>
          </p:cNvPr>
          <p:cNvSpPr txBox="1"/>
          <p:nvPr/>
        </p:nvSpPr>
        <p:spPr>
          <a:xfrm>
            <a:off x="8240102" y="1892937"/>
            <a:ext cx="171319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Logback-classic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9F42C-EE43-2A00-01FA-C3AE988048C8}"/>
              </a:ext>
            </a:extLst>
          </p:cNvPr>
          <p:cNvSpPr txBox="1"/>
          <p:nvPr/>
        </p:nvSpPr>
        <p:spPr>
          <a:xfrm>
            <a:off x="7998359" y="1262447"/>
            <a:ext cx="356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omic Sans MS" panose="030F0902030302020204" pitchFamily="66" charset="0"/>
              </a:rPr>
              <a:t>( Provide main classes &amp; interface 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456F35-6318-83E7-5877-C081CC3F0543}"/>
              </a:ext>
            </a:extLst>
          </p:cNvPr>
          <p:cNvSpPr txBox="1"/>
          <p:nvPr/>
        </p:nvSpPr>
        <p:spPr>
          <a:xfrm>
            <a:off x="7982596" y="2339948"/>
            <a:ext cx="356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omic Sans MS" panose="030F0902030302020204" pitchFamily="66" charset="0"/>
              </a:rPr>
              <a:t>( Natively implements SL4J API)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8E6D34-04F2-095D-39DA-0FB5B14BF14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35451" y="978574"/>
            <a:ext cx="436190" cy="519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05EFB9-C21F-6BC5-BAC3-FBADF74D8329}"/>
              </a:ext>
            </a:extLst>
          </p:cNvPr>
          <p:cNvCxnSpPr>
            <a:cxnSpLocks/>
          </p:cNvCxnSpPr>
          <p:nvPr/>
        </p:nvCxnSpPr>
        <p:spPr>
          <a:xfrm>
            <a:off x="7835451" y="1511915"/>
            <a:ext cx="378362" cy="603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A9A780-47FF-A357-9DEB-9FDADA514B3D}"/>
              </a:ext>
            </a:extLst>
          </p:cNvPr>
          <p:cNvSpPr txBox="1"/>
          <p:nvPr/>
        </p:nvSpPr>
        <p:spPr>
          <a:xfrm>
            <a:off x="672660" y="509071"/>
            <a:ext cx="5423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mic Sans MS" panose="030F0902030302020204" pitchFamily="66" charset="0"/>
              </a:rPr>
              <a:t>How logging works in Spring Boot ?</a:t>
            </a:r>
          </a:p>
        </p:txBody>
      </p:sp>
    </p:spTree>
    <p:extLst>
      <p:ext uri="{BB962C8B-B14F-4D97-AF65-F5344CB8AC3E}">
        <p14:creationId xmlns:p14="http://schemas.microsoft.com/office/powerpoint/2010/main" val="41645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26" grpId="0" animBg="1"/>
      <p:bldP spid="27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3B600-715A-866A-AD4F-BC89BEA03B86}"/>
              </a:ext>
            </a:extLst>
          </p:cNvPr>
          <p:cNvSpPr txBox="1"/>
          <p:nvPr/>
        </p:nvSpPr>
        <p:spPr>
          <a:xfrm>
            <a:off x="1376855" y="1460938"/>
            <a:ext cx="2291255" cy="70788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>
                <a:latin typeface="Comic Sans MS" panose="030F0902030302020204" pitchFamily="66" charset="0"/>
              </a:rPr>
              <a:t>LOGGER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F1901-9A95-3B75-2AA7-011E2D8E9F68}"/>
              </a:ext>
            </a:extLst>
          </p:cNvPr>
          <p:cNvSpPr txBox="1"/>
          <p:nvPr/>
        </p:nvSpPr>
        <p:spPr>
          <a:xfrm>
            <a:off x="1376854" y="2979683"/>
            <a:ext cx="2764222" cy="70788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>
                <a:latin typeface="Comic Sans MS" panose="030F0902030302020204" pitchFamily="66" charset="0"/>
              </a:rPr>
              <a:t>Formatter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68E5D-8962-C440-29F8-89D138EE2F82}"/>
              </a:ext>
            </a:extLst>
          </p:cNvPr>
          <p:cNvSpPr txBox="1"/>
          <p:nvPr/>
        </p:nvSpPr>
        <p:spPr>
          <a:xfrm>
            <a:off x="1376855" y="4573563"/>
            <a:ext cx="2291255" cy="70788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>
                <a:latin typeface="Comic Sans MS" panose="030F0902030302020204" pitchFamily="66" charset="0"/>
              </a:rPr>
              <a:t>Handler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6A00B-74DC-F27B-76FC-35A52F9B57E3}"/>
              </a:ext>
            </a:extLst>
          </p:cNvPr>
          <p:cNvSpPr txBox="1"/>
          <p:nvPr/>
        </p:nvSpPr>
        <p:spPr>
          <a:xfrm>
            <a:off x="4141076" y="1576552"/>
            <a:ext cx="438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Capture the event 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A401F-D816-E01E-9EA2-9E874BC086FC}"/>
              </a:ext>
            </a:extLst>
          </p:cNvPr>
          <p:cNvSpPr txBox="1"/>
          <p:nvPr/>
        </p:nvSpPr>
        <p:spPr>
          <a:xfrm>
            <a:off x="4335516" y="3102793"/>
            <a:ext cx="647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Formats the message captured by logger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79C1C-9653-120F-2D7F-7C0B9E9BE75E}"/>
              </a:ext>
            </a:extLst>
          </p:cNvPr>
          <p:cNvSpPr txBox="1"/>
          <p:nvPr/>
        </p:nvSpPr>
        <p:spPr>
          <a:xfrm>
            <a:off x="4141076" y="4629034"/>
            <a:ext cx="695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Dispatch the message by printing them in console or storing them in file</a:t>
            </a:r>
          </a:p>
        </p:txBody>
      </p:sp>
    </p:spTree>
    <p:extLst>
      <p:ext uri="{BB962C8B-B14F-4D97-AF65-F5344CB8AC3E}">
        <p14:creationId xmlns:p14="http://schemas.microsoft.com/office/powerpoint/2010/main" val="22904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752834-214B-5F49-1D91-87CB47B1D88D}"/>
              </a:ext>
            </a:extLst>
          </p:cNvPr>
          <p:cNvSpPr txBox="1"/>
          <p:nvPr/>
        </p:nvSpPr>
        <p:spPr>
          <a:xfrm>
            <a:off x="1303282" y="966951"/>
            <a:ext cx="69368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5CC23-D4D3-6EFA-9B83-77F1780BEFB9}"/>
              </a:ext>
            </a:extLst>
          </p:cNvPr>
          <p:cNvSpPr txBox="1"/>
          <p:nvPr/>
        </p:nvSpPr>
        <p:spPr>
          <a:xfrm>
            <a:off x="1208688" y="1770992"/>
            <a:ext cx="88287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DEBUG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69B03-8A98-FB9C-F0D8-D93431C18F34}"/>
              </a:ext>
            </a:extLst>
          </p:cNvPr>
          <p:cNvSpPr txBox="1"/>
          <p:nvPr/>
        </p:nvSpPr>
        <p:spPr>
          <a:xfrm>
            <a:off x="1255984" y="2555481"/>
            <a:ext cx="78827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WARN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0CB25-4AA3-AD71-FD56-46E64EA6E823}"/>
              </a:ext>
            </a:extLst>
          </p:cNvPr>
          <p:cNvSpPr txBox="1"/>
          <p:nvPr/>
        </p:nvSpPr>
        <p:spPr>
          <a:xfrm>
            <a:off x="1240217" y="3339970"/>
            <a:ext cx="88287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1408C-FBE0-BDA0-33E9-D44AE78EEE0A}"/>
              </a:ext>
            </a:extLst>
          </p:cNvPr>
          <p:cNvSpPr txBox="1"/>
          <p:nvPr/>
        </p:nvSpPr>
        <p:spPr>
          <a:xfrm>
            <a:off x="1287513" y="4124459"/>
            <a:ext cx="7882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5932D-807A-6C7D-513B-6497FDC4D8D6}"/>
              </a:ext>
            </a:extLst>
          </p:cNvPr>
          <p:cNvSpPr txBox="1"/>
          <p:nvPr/>
        </p:nvSpPr>
        <p:spPr>
          <a:xfrm>
            <a:off x="2364828" y="966951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Events occurring at runtime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4E7D1-5172-C2A0-A6A3-7417D8C2D9DA}"/>
              </a:ext>
            </a:extLst>
          </p:cNvPr>
          <p:cNvSpPr txBox="1"/>
          <p:nvPr/>
        </p:nvSpPr>
        <p:spPr>
          <a:xfrm>
            <a:off x="2364828" y="1756696"/>
            <a:ext cx="438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Information about the flow of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D4892-3704-B595-9454-D44571021303}"/>
              </a:ext>
            </a:extLst>
          </p:cNvPr>
          <p:cNvSpPr txBox="1"/>
          <p:nvPr/>
        </p:nvSpPr>
        <p:spPr>
          <a:xfrm>
            <a:off x="2364827" y="2555481"/>
            <a:ext cx="848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Warning for the errors caused due to the usage of deprecated APIS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B785B-24CE-AAF2-EFF9-5007B3614ED6}"/>
              </a:ext>
            </a:extLst>
          </p:cNvPr>
          <p:cNvSpPr txBox="1"/>
          <p:nvPr/>
        </p:nvSpPr>
        <p:spPr>
          <a:xfrm>
            <a:off x="2364828" y="3360990"/>
            <a:ext cx="352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Runtime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8AF51-B660-5760-F862-3D30BB17651B}"/>
              </a:ext>
            </a:extLst>
          </p:cNvPr>
          <p:cNvSpPr txBox="1"/>
          <p:nvPr/>
        </p:nvSpPr>
        <p:spPr>
          <a:xfrm>
            <a:off x="2364828" y="4144011"/>
            <a:ext cx="78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More details information about the Internal flow of the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05B64-C5F0-5804-6DD8-7FA3C2AC3F5F}"/>
              </a:ext>
            </a:extLst>
          </p:cNvPr>
          <p:cNvSpPr txBox="1"/>
          <p:nvPr/>
        </p:nvSpPr>
        <p:spPr>
          <a:xfrm>
            <a:off x="1303282" y="5373085"/>
            <a:ext cx="940150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ALL &lt; </a:t>
            </a:r>
            <a:r>
              <a:rPr lang="en-US" sz="2800" dirty="0">
                <a:solidFill>
                  <a:srgbClr val="FFFF00"/>
                </a:solidFill>
              </a:rPr>
              <a:t>TRACE</a:t>
            </a:r>
            <a:r>
              <a:rPr lang="en-US" sz="2800" dirty="0"/>
              <a:t> &lt; </a:t>
            </a:r>
            <a:r>
              <a:rPr lang="en-US" sz="2800" dirty="0">
                <a:solidFill>
                  <a:srgbClr val="00B050"/>
                </a:solidFill>
              </a:rPr>
              <a:t>DEBUG</a:t>
            </a:r>
            <a:r>
              <a:rPr lang="en-US" sz="2800" dirty="0"/>
              <a:t> &lt; </a:t>
            </a:r>
            <a:r>
              <a:rPr lang="en-US" sz="2800" dirty="0">
                <a:solidFill>
                  <a:schemeClr val="accent1"/>
                </a:solidFill>
              </a:rPr>
              <a:t>INFO</a:t>
            </a:r>
            <a:r>
              <a:rPr lang="en-US" sz="2800" dirty="0"/>
              <a:t> &lt;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WARN</a:t>
            </a:r>
            <a:r>
              <a:rPr lang="en-US" sz="2800" dirty="0"/>
              <a:t> &lt; </a:t>
            </a:r>
            <a:r>
              <a:rPr lang="en-US" sz="2800" dirty="0">
                <a:solidFill>
                  <a:srgbClr val="FF0000"/>
                </a:solidFill>
              </a:rPr>
              <a:t>ERROR</a:t>
            </a:r>
            <a:r>
              <a:rPr lang="en-US" sz="2800" dirty="0"/>
              <a:t> &lt; FATAL &lt; OFF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ED08D-33F7-C24A-EF78-EF024E0C683F}"/>
              </a:ext>
            </a:extLst>
          </p:cNvPr>
          <p:cNvSpPr txBox="1"/>
          <p:nvPr/>
        </p:nvSpPr>
        <p:spPr>
          <a:xfrm>
            <a:off x="8292662" y="367862"/>
            <a:ext cx="216513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LOGGING LEVEL</a:t>
            </a:r>
          </a:p>
        </p:txBody>
      </p:sp>
    </p:spTree>
    <p:extLst>
      <p:ext uri="{BB962C8B-B14F-4D97-AF65-F5344CB8AC3E}">
        <p14:creationId xmlns:p14="http://schemas.microsoft.com/office/powerpoint/2010/main" val="5877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120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kumar Hota</dc:creator>
  <cp:lastModifiedBy>Basanta kumar Hota</cp:lastModifiedBy>
  <cp:revision>8</cp:revision>
  <dcterms:created xsi:type="dcterms:W3CDTF">2022-08-27T00:38:05Z</dcterms:created>
  <dcterms:modified xsi:type="dcterms:W3CDTF">2022-08-28T07:46:43Z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820e8-223f-4ed2-bd95-81c83f641284_Enabled">
    <vt:lpwstr>true</vt:lpwstr>
  </property>
  <property fmtid="{D5CDD505-2E9C-101B-9397-08002B2CF9AE}" pid="3" name="MSIP_Label_b24820e8-223f-4ed2-bd95-81c83f641284_SetDate">
    <vt:lpwstr>2022-08-27T00:38:06Z</vt:lpwstr>
  </property>
  <property fmtid="{D5CDD505-2E9C-101B-9397-08002B2CF9AE}" pid="4" name="MSIP_Label_b24820e8-223f-4ed2-bd95-81c83f641284_Method">
    <vt:lpwstr>Standard</vt:lpwstr>
  </property>
  <property fmtid="{D5CDD505-2E9C-101B-9397-08002B2CF9AE}" pid="5" name="MSIP_Label_b24820e8-223f-4ed2-bd95-81c83f641284_Name">
    <vt:lpwstr>b24820e8-223f-4ed2-bd95-81c83f641284</vt:lpwstr>
  </property>
  <property fmtid="{D5CDD505-2E9C-101B-9397-08002B2CF9AE}" pid="6" name="MSIP_Label_b24820e8-223f-4ed2-bd95-81c83f641284_SiteId">
    <vt:lpwstr>3cbcc3d3-094d-4006-9849-0d11d61f484d</vt:lpwstr>
  </property>
  <property fmtid="{D5CDD505-2E9C-101B-9397-08002B2CF9AE}" pid="7" name="MSIP_Label_b24820e8-223f-4ed2-bd95-81c83f641284_ActionId">
    <vt:lpwstr>69560079-2336-46a8-9f06-af4f75a9b944</vt:lpwstr>
  </property>
  <property fmtid="{D5CDD505-2E9C-101B-9397-08002B2CF9AE}" pid="8" name="MSIP_Label_b24820e8-223f-4ed2-bd95-81c83f641284_ContentBits">
    <vt:lpwstr>0</vt:lpwstr>
  </property>
</Properties>
</file>