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8988ba9187790d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8988ba9187790d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5ae8b6ea5d73a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5ae8b6ea5d73a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5ae8b6ea5d73a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5ae8b6ea5d73a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5ae8b6ea5d73a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5ae8b6ea5d73a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5ae8b6ea5d73a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5ae8b6ea5d73a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6PpTb01p6BFzFQLAfQizC/Yellow-Pages?node-id=0%3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8551" y="414207"/>
            <a:ext cx="6534900" cy="19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 b="1"/>
              <a:t>SPARK -</a:t>
            </a:r>
            <a:endParaRPr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378275" y="2968600"/>
            <a:ext cx="3765600" cy="21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Members: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Mouriya Madhavan S.B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Mohammed Arshath J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Om Prakash 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Gokul Kannan 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Prashaanth 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Devanath 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Poornima R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3835601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: YellowPages “The retro Phonebook”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 flipH="1">
            <a:off x="598100" y="394018"/>
            <a:ext cx="82221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198" y="-38105"/>
            <a:ext cx="9423199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7178"/>
            <a:ext cx="9144001" cy="523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598100" y="1488802"/>
            <a:ext cx="82221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Links :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   </a:t>
            </a:r>
            <a:r>
              <a:rPr lang="en" sz="1900" u="sng" dirty="0">
                <a:solidFill>
                  <a:schemeClr val="hlink"/>
                </a:solidFill>
                <a:hlinkClick r:id="rId3"/>
              </a:rPr>
              <a:t>Figma ;</a:t>
            </a:r>
            <a:r>
              <a:rPr lang="en" sz="1900" dirty="0"/>
              <a:t> </a:t>
            </a:r>
            <a:r>
              <a:rPr lang="en" sz="1900" u="sng" dirty="0">
                <a:solidFill>
                  <a:schemeClr val="hlink"/>
                </a:solidFill>
                <a:hlinkClick r:id="rId3"/>
              </a:rPr>
              <a:t>https://www.figma.com/file/I6PpTb01p6BFzFQLAfQizC/Yellow-Pages?node-id=0%3A1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https://github.com/omprakaxh</a:t>
            </a: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 flipH="1">
            <a:off x="1734006" y="4361109"/>
            <a:ext cx="5676000" cy="7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 </a:t>
            </a:r>
            <a:endParaRPr b="1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49" y="3"/>
            <a:ext cx="598865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344012" y="386183"/>
            <a:ext cx="8594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WE will be back 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With another project…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734000" y="4429050"/>
            <a:ext cx="261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SPARK -</vt:lpstr>
      <vt:lpstr>PowerPoint Presentation</vt:lpstr>
      <vt:lpstr>PowerPoint Presentation</vt:lpstr>
      <vt:lpstr>PowerPoint Presentation</vt:lpstr>
      <vt:lpstr>Links :      Figma ; https://www.figma.com/file/I6PpTb01p6BFzFQLAfQizC/Yellow-Pages?node-id=0%3A1     https://github.com/omprakaxh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-</dc:title>
  <dc:creator>Omprakash</dc:creator>
  <cp:lastModifiedBy>om prakash</cp:lastModifiedBy>
  <cp:revision>1</cp:revision>
  <dcterms:modified xsi:type="dcterms:W3CDTF">2022-11-04T10:38:51Z</dcterms:modified>
</cp:coreProperties>
</file>