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61" r:id="rId7"/>
    <p:sldId id="262" r:id="rId8"/>
    <p:sldId id="270" r:id="rId9"/>
    <p:sldId id="264" r:id="rId10"/>
    <p:sldId id="265" r:id="rId11"/>
    <p:sldId id="266" r:id="rId12"/>
    <p:sldId id="267" r:id="rId13"/>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lang="en-US" altLang="en-US" b="1">
                <a:solidFill>
                  <a:schemeClr val="accent1"/>
                </a:solidFill>
                <a:latin typeface="Arial" panose="020B0604020202020204" pitchFamily="34" charset="0"/>
                <a:cs typeface="Arial" panose="020B0604020202020204" pitchFamily="34" charset="0"/>
              </a:rPr>
              <a:t>K</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y</a:t>
            </a:r>
            <a:r>
              <a:rPr lang="en-US" altLang="en-US" b="1">
                <a:solidFill>
                  <a:schemeClr val="accent1"/>
                </a:solidFill>
                <a:latin typeface="Arial" panose="020B0604020202020204" pitchFamily="34" charset="0"/>
                <a:cs typeface="Arial" panose="020B0604020202020204" pitchFamily="34" charset="0"/>
              </a:rPr>
              <a:t>l</a:t>
            </a:r>
            <a:r>
              <a:rPr lang="en-US" altLang="en-US" b="1">
                <a:solidFill>
                  <a:schemeClr val="accent1"/>
                </a:solidFill>
                <a:latin typeface="Arial" panose="020B0604020202020204" pitchFamily="34" charset="0"/>
                <a:cs typeface="Arial" panose="020B0604020202020204" pitchFamily="34" charset="0"/>
              </a:rPr>
              <a:t>o</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a</a:t>
            </a:r>
            <a:r>
              <a:rPr lang="en-US" altLang="en-US" b="1">
                <a:solidFill>
                  <a:schemeClr val="accent1"/>
                </a:solidFill>
                <a:latin typeface="Arial" panose="020B0604020202020204" pitchFamily="34" charset="0"/>
                <a:cs typeface="Arial" panose="020B0604020202020204" pitchFamily="34" charset="0"/>
              </a:rPr>
              <a:t>n</a:t>
            </a:r>
            <a:r>
              <a:rPr lang="en-US" altLang="en-US" b="1">
                <a:solidFill>
                  <a:schemeClr val="accent1"/>
                </a:solidFill>
                <a:latin typeface="Arial" panose="020B0604020202020204" pitchFamily="34" charset="0"/>
                <a:cs typeface="Arial" panose="020B0604020202020204" pitchFamily="34" charset="0"/>
              </a:rPr>
              <a:t>d</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c</a:t>
            </a:r>
            <a:r>
              <a:rPr lang="en-US" altLang="en-US" b="1">
                <a:solidFill>
                  <a:schemeClr val="accent1"/>
                </a:solidFill>
                <a:latin typeface="Arial" panose="020B0604020202020204" pitchFamily="34" charset="0"/>
                <a:cs typeface="Arial" panose="020B0604020202020204" pitchFamily="34" charset="0"/>
              </a:rPr>
              <a:t>u</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i</a:t>
            </a:r>
            <a:r>
              <a:rPr lang="en-US" altLang="en-US" b="1">
                <a:solidFill>
                  <a:schemeClr val="accent1"/>
                </a:solidFill>
                <a:latin typeface="Arial" panose="020B0604020202020204" pitchFamily="34" charset="0"/>
                <a:cs typeface="Arial" panose="020B0604020202020204" pitchFamily="34" charset="0"/>
              </a:rPr>
              <a:t>t</a:t>
            </a:r>
            <a:r>
              <a:rPr lang="en-US" altLang="en-US" b="1">
                <a:solidFill>
                  <a:schemeClr val="accent1"/>
                </a:solidFill>
                <a:latin typeface="Arial" panose="020B0604020202020204" pitchFamily="34" charset="0"/>
                <a:cs typeface="Arial" panose="020B0604020202020204" pitchFamily="34" charset="0"/>
              </a:rPr>
              <a:t>y</a:t>
            </a:r>
            <a:endParaRPr lang="zh-CN" altLang="en-US"/>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avLst/>
          </a:prstGeom>
          <a:noFill/>
        </p:spPr>
        <p:txBody>
          <a:bodyPr wrap="square" lIns="91440" tIns="45720" rIns="91440" bIns="45720" rtlCol="0" anchor="t">
            <a:spAutoFit/>
          </a:bodyPr>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1.OM PRASAD NAYAK-</a:t>
            </a:r>
            <a:r>
              <a:rPr lang="en-US" sz="2000" b="1">
                <a:solidFill>
                  <a:schemeClr val="accent1">
                    <a:lumMod val="75000"/>
                  </a:schemeClr>
                </a:solidFill>
                <a:latin typeface="Arial" panose="020B0604020202020204"/>
                <a:cs typeface="Arial" panose="020B0604020202020204"/>
              </a:rPr>
              <a:t>KI</a:t>
            </a:r>
            <a:r>
              <a:rPr lang="en-US" sz="2000" b="1">
                <a:solidFill>
                  <a:schemeClr val="accent1">
                    <a:lumMod val="75000"/>
                  </a:schemeClr>
                </a:solidFill>
                <a:latin typeface="Arial" panose="020B0604020202020204"/>
                <a:cs typeface="Arial" panose="020B0604020202020204"/>
              </a:rPr>
              <a:t>NG</a:t>
            </a:r>
            <a:r>
              <a:rPr lang="en-US" sz="2000" b="1">
                <a:solidFill>
                  <a:schemeClr val="accent1">
                    <a:lumMod val="75000"/>
                  </a:schemeClr>
                </a:solidFill>
                <a:latin typeface="Arial" panose="020B0604020202020204"/>
                <a:cs typeface="Arial" panose="020B0604020202020204"/>
              </a:rPr>
              <a:t>S </a:t>
            </a:r>
            <a:r>
              <a:rPr lang="en-US" sz="2000" b="1">
                <a:solidFill>
                  <a:schemeClr val="accent1">
                    <a:lumMod val="75000"/>
                  </a:schemeClr>
                </a:solidFill>
                <a:latin typeface="Arial" panose="020B0604020202020204"/>
                <a:cs typeface="Arial" panose="020B0604020202020204"/>
              </a:rPr>
              <a:t>EN</a:t>
            </a:r>
            <a:r>
              <a:rPr lang="en-US" sz="2000" b="1">
                <a:solidFill>
                  <a:schemeClr val="accent1">
                    <a:lumMod val="75000"/>
                  </a:schemeClr>
                </a:solidFill>
                <a:latin typeface="Arial" panose="020B0604020202020204"/>
                <a:cs typeface="Arial" panose="020B0604020202020204"/>
              </a:rPr>
              <a:t>GI</a:t>
            </a:r>
            <a:r>
              <a:rPr lang="en-US" sz="2000" b="1">
                <a:solidFill>
                  <a:schemeClr val="accent1">
                    <a:lumMod val="75000"/>
                  </a:schemeClr>
                </a:solidFill>
                <a:latin typeface="Arial" panose="020B0604020202020204"/>
                <a:cs typeface="Arial" panose="020B0604020202020204"/>
              </a:rPr>
              <a:t>NE</a:t>
            </a:r>
            <a:r>
              <a:rPr lang="en-US" sz="2000" b="1">
                <a:solidFill>
                  <a:schemeClr val="accent1">
                    <a:lumMod val="75000"/>
                  </a:schemeClr>
                </a:solidFill>
                <a:latin typeface="Arial" panose="020B0604020202020204"/>
                <a:cs typeface="Arial" panose="020B0604020202020204"/>
              </a:rPr>
              <a:t>ER</a:t>
            </a:r>
            <a:r>
              <a:rPr lang="en-US" sz="2000" b="1">
                <a:solidFill>
                  <a:schemeClr val="accent1">
                    <a:lumMod val="75000"/>
                  </a:schemeClr>
                </a:solidFill>
                <a:latin typeface="Arial" panose="020B0604020202020204"/>
                <a:cs typeface="Arial" panose="020B0604020202020204"/>
              </a:rPr>
              <a:t>ING C</a:t>
            </a:r>
            <a:r>
              <a:rPr lang="en-US" sz="2000" b="1">
                <a:solidFill>
                  <a:schemeClr val="accent1">
                    <a:lumMod val="75000"/>
                  </a:schemeClr>
                </a:solidFill>
                <a:latin typeface="Arial" panose="020B0604020202020204"/>
                <a:cs typeface="Arial" panose="020B0604020202020204"/>
              </a:rPr>
              <a:t>O</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G</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a:t>
            </a:r>
            <a:r>
              <a:rPr lang="en-US" sz="2000" b="1">
                <a:solidFill>
                  <a:schemeClr val="accent1">
                    <a:lumMod val="75000"/>
                  </a:schemeClr>
                </a:solidFill>
                <a:latin typeface="Arial" panose="020B0604020202020204"/>
                <a:cs typeface="Arial" panose="020B0604020202020204"/>
              </a:rPr>
              <a:t>C</a:t>
            </a:r>
            <a:r>
              <a:rPr lang="en-US" sz="2000" b="1">
                <a:solidFill>
                  <a:schemeClr val="accent1">
                    <a:lumMod val="75000"/>
                  </a:schemeClr>
                </a:solidFill>
                <a:latin typeface="Arial" panose="020B0604020202020204"/>
                <a:cs typeface="Arial" panose="020B0604020202020204"/>
              </a:rPr>
              <a:t>S</a:t>
            </a:r>
            <a:r>
              <a:rPr lang="en-US" sz="2000" b="1">
                <a:solidFill>
                  <a:schemeClr val="accent1">
                    <a:lumMod val="75000"/>
                  </a:schemeClr>
                </a:solidFill>
                <a:latin typeface="Arial" panose="020B0604020202020204"/>
                <a:cs typeface="Arial" panose="020B0604020202020204"/>
              </a:rPr>
              <a:t>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9"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80" name="Content Placeholder 1048679"/>
          <p:cNvSpPr>
            <a:spLocks noGrp="1"/>
          </p:cNvSpPr>
          <p:nvPr>
            <p:ph sz="half" idx="1"/>
          </p:nvPr>
        </p:nvSpPr>
        <p:spPr>
          <a:xfrm>
            <a:off x="295836" y="1601516"/>
            <a:ext cx="5194767" cy="4469572"/>
          </a:xfrm>
        </p:spPr>
        <p:txBody>
          <a:bodyPr>
            <a:normAutofit fontScale="25000" lnSpcReduction="20000"/>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6243</Words>
  <Application>WPS Presentation</Application>
  <PresentationFormat/>
  <Paragraphs>143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Calibri</vt:lpstr>
      <vt:lpstr>Calibri Light</vt:lpstr>
      <vt:lpstr>Franklin Gothic Demi</vt:lpstr>
      <vt:lpstr>Franklin Gothic Book</vt:lpstr>
      <vt:lpstr>Microsoft YaHei</vt:lpstr>
      <vt:lpstr>Arial Unicode MS</vt:lpstr>
      <vt:lpstr>华文中宋</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Vaibhav Ostwal</dc:creator>
  <cp:lastModifiedBy>om prasad</cp:lastModifiedBy>
  <cp:revision>1</cp:revision>
  <dcterms:created xsi:type="dcterms:W3CDTF">2024-04-09T16:18:19Z</dcterms:created>
  <dcterms:modified xsi:type="dcterms:W3CDTF">2024-04-09T16:18:19Z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1033-11.2.0.11536</vt:lpwstr>
  </property>
</Properties>
</file>