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1" r:id="rId7"/>
    <p:sldId id="262" r:id="rId8"/>
    <p:sldId id="266" r:id="rId9"/>
    <p:sldId id="267" r:id="rId10"/>
    <p:sldId id="270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2BB-F32D-47B8-842D-AB7567A98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6300-8E8F-4A11-B3CD-44DFF7E1D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0F09-F43B-47FB-AA1A-86AF2679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64FE-FE0F-4426-871B-526DD5BF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D40F-FBC6-4F6A-BFAC-0086417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3C54-2779-41EB-A028-8E1C9ECB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0351E-447D-4FCC-9A2E-86DD5C09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3247-2CED-4439-AC4A-D23C98FC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0AD2-916C-41B6-A1BA-B51A1F41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DAE7-224E-4AC4-9BA0-509AC96A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1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69F6B-0AA8-43EB-8758-F33016550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3573-4639-4B8F-A7A8-3769CE126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702A-B4B8-48A6-9DE9-EEA68FDC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B149-A4F0-4A38-82CF-1C54C1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307A-5671-477D-A85D-A09DF560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0858-786A-48A7-A629-BE6D7390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C4C9-9B2F-4354-939D-C8B867A0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F924-8C8B-4181-BEF4-23C90A58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AA4E-122F-4454-844B-C739774D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AEFF-9B2D-4AA6-8393-D588B2F7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A53B-03B3-4768-802F-F299345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D0C2-42F2-4D22-8BD8-F78CE359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AAF7-C843-4337-83D2-CACEF0CF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D48E-3927-4A11-9EC7-F7B1E0BD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42EA-4B32-4F5B-8984-81383F4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2343-15DA-462E-BFA9-0B6920FD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7926-55BF-475A-A332-3F686F991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D36-31F3-43BD-BB3E-70835B2C4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A732-64F0-4620-8841-3227CEED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ED6C0-34EC-4E69-9188-186F6B0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EEAF-B7A0-49A7-9C15-E7D6DCB8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9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9D79-3B60-4000-AF2F-BC6581D1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F362-E36C-42B6-963B-13D02A69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1E89A-A3FA-4C1B-9334-468AD6A5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CE7-8B8D-4704-87F1-2211D045D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5F230-83F1-44DB-8129-32052D1BB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14D92-A0B4-492E-ACE1-3E79D25B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5370B-3CD4-4D3B-835A-7847A1EC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FBCB9-B249-4DEF-94B4-271B8E2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5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4111-1E61-4782-84B2-534D5A7B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5AD83-2CC9-4E5F-AE4B-7059045B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19C86-8C2B-4E38-8F31-901B8B70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80F93-1A26-48CF-9DB2-F696DF4F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9F514-7C4D-4FFE-AB0D-022323AA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8411-17F9-490B-8663-DA9203E5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ACDBD-951F-4158-9139-12B03B11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2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352-EDE9-44AE-A668-11B6DA2C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D916-A289-46D9-A001-06DE7776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8ABF4-C0C8-48D1-AF25-730BFB5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5F7E-03AD-4EA7-88EE-AD9E633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2F46-1B4F-43B8-9C5C-716E8B97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5C1A-2F79-45B2-AB76-2E77CA95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02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64D1-8C95-4EB3-A20A-28A4EE9A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FCA35-A338-414B-B529-EB71A7C0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8FF99-D4DC-4592-A4BA-DFC7AC40B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8FD23-C836-4B93-BB34-14A4EDFF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72F1B-ECB9-497D-85FF-9DF73B46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334-6BA5-4DE3-93E7-B402F65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7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84BF1-597B-4229-BF2B-7CDB4068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FDF5-7D17-41B6-9AD6-3D42CB96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E07C-CB68-4249-9610-8923416F1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750F-9542-48E2-AD51-6651D7915989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80A5-8411-4955-ACF0-90AAC9F91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2E1D-DB8B-4812-A4E3-3984C11B8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87-A98C-4B92-A1B6-A66EB6A43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4CD9-B474-4CEB-97A1-00732CED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PROJECT ON ELECTRIC BIKES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816F-90D1-4196-9109-5B8D79EC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DEPARTMENT OF COMPUTER SCIENE AND ENGINEERING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GUIDED BY</a:t>
            </a:r>
            <a:r>
              <a:rPr lang="en-IN" dirty="0"/>
              <a:t>: PROF. BASAWANTHRAO PATIL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SG20CSE095 		OMRAJ TENGLI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SG20CSE113		RUSHIKESH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SG20CSE110		ROHIT R W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/>
              <a:t>SG20CSE096		PAVAN B</a:t>
            </a:r>
          </a:p>
        </p:txBody>
      </p:sp>
    </p:spTree>
    <p:extLst>
      <p:ext uri="{BB962C8B-B14F-4D97-AF65-F5344CB8AC3E}">
        <p14:creationId xmlns:p14="http://schemas.microsoft.com/office/powerpoint/2010/main" val="25026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1F46D-691B-44B6-9E04-9FC7158E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84849"/>
            <a:ext cx="11363325" cy="53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AA6F0-742E-4135-807D-79ACDC90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4" y="1128712"/>
            <a:ext cx="10925792" cy="52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6829-1567-459B-A0F7-4C21D45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43187"/>
            <a:ext cx="12192000" cy="2100263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lgerian" panose="04020705040A02060702" pitchFamily="82" charset="0"/>
              </a:rPr>
              <a:t>THNKING</a:t>
            </a:r>
            <a:br>
              <a:rPr lang="en-US" b="1" i="1" dirty="0">
                <a:latin typeface="Algerian" panose="04020705040A02060702" pitchFamily="82" charset="0"/>
              </a:rPr>
            </a:br>
            <a:r>
              <a:rPr lang="en-US" b="1" i="1" dirty="0">
                <a:latin typeface="Algerian" panose="04020705040A02060702" pitchFamily="82" charset="0"/>
              </a:rPr>
              <a:t> YOU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3FA5-09D3-4CCD-A89B-3FC1122AA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4458949" y="5257800"/>
            <a:ext cx="371475" cy="104298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0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A19E-D322-4149-8D63-6D73EC38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799" y="1690688"/>
            <a:ext cx="45719" cy="52387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B26A-9EA6-4782-82DA-5058248F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8" y="911224"/>
            <a:ext cx="10538460" cy="4403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/>
              <a:t>CONTENTS</a:t>
            </a:r>
            <a:endParaRPr lang="en-IN" sz="24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     INTRODUCTION</a:t>
            </a:r>
          </a:p>
          <a:p>
            <a:pPr marL="0" indent="0">
              <a:buNone/>
            </a:pPr>
            <a:r>
              <a:rPr lang="en-IN" sz="4000" dirty="0"/>
              <a:t>     ABOUT</a:t>
            </a:r>
          </a:p>
          <a:p>
            <a:pPr marL="0" indent="0">
              <a:buNone/>
            </a:pPr>
            <a:r>
              <a:rPr lang="en-IN" sz="4000" dirty="0"/>
              <a:t>     ADVANTAGES</a:t>
            </a:r>
          </a:p>
          <a:p>
            <a:pPr marL="0" indent="0">
              <a:buNone/>
            </a:pPr>
            <a:r>
              <a:rPr lang="en-IN" sz="4000" dirty="0"/>
              <a:t>     RESULTS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13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BBA4-2D57-4012-A209-38C54C83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7D34B-5904-4345-9141-16228674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Making its foray in the electric vehicle segment, Jindal Worldwide </a:t>
            </a:r>
            <a:r>
              <a:rPr lang="en-US" dirty="0" err="1"/>
              <a:t>hasHighlights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line</a:t>
            </a:r>
          </a:p>
          <a:p>
            <a:pPr marL="0" indent="0">
              <a:buNone/>
            </a:pPr>
            <a:r>
              <a:rPr lang="en-US" dirty="0"/>
              <a:t>                        Earth Energy EV </a:t>
            </a:r>
            <a:r>
              <a:rPr lang="en-US" dirty="0" err="1"/>
              <a:t>hasThe</a:t>
            </a:r>
            <a:r>
              <a:rPr lang="en-US" dirty="0"/>
              <a:t> EV start-up has already appointed distributors across 10 states – Maharashtra, Gujarat, Karnataka, Kerala, Tamil Nadu, Telangana, Andhra Pradesh, Chhattisgarh, Madhya Pradesh and Odisha – which will be retained by Jindal </a:t>
            </a:r>
            <a:r>
              <a:rPr lang="en-US" dirty="0" err="1"/>
              <a:t>Mobilitric</a:t>
            </a:r>
            <a:r>
              <a:rPr lang="en-US" dirty="0"/>
              <a:t>. In addition, the company also plans to add new touchpoints in each market.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Rushii</a:t>
            </a:r>
            <a:r>
              <a:rPr lang="en-US" dirty="0"/>
              <a:t> </a:t>
            </a:r>
            <a:r>
              <a:rPr lang="en-US" dirty="0" err="1"/>
              <a:t>Senghani</a:t>
            </a:r>
            <a:r>
              <a:rPr lang="en-US" dirty="0"/>
              <a:t>, CEO and founder, Earth Energy, said, “Our vehicles have been put through 7 lakh testing hours and the confidence shown </a:t>
            </a:r>
            <a:r>
              <a:rPr lang="en-US" dirty="0" err="1"/>
              <a:t>inus</a:t>
            </a:r>
            <a:r>
              <a:rPr lang="en-US" dirty="0"/>
              <a:t> is commendable as we work together to build the Indian EV infrastructure that is a reliable and efficient modern scooter made for the modern commuter.” introduced 3 models - </a:t>
            </a:r>
            <a:r>
              <a:rPr lang="en-US" dirty="0" err="1"/>
              <a:t>Glyde</a:t>
            </a:r>
            <a:r>
              <a:rPr lang="en-US" dirty="0"/>
              <a:t>+, Evolve Z &amp; Evolve X</a:t>
            </a:r>
          </a:p>
          <a:p>
            <a:pPr marL="0" indent="0">
              <a:buNone/>
            </a:pPr>
            <a:r>
              <a:rPr lang="en-US" dirty="0"/>
              <a:t>The EVs get a digital display with smartphone app-based connectivity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6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449B-E0A8-4FB0-8D51-D9E55B8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</a:t>
            </a:r>
            <a:r>
              <a:rPr lang="en-IN" b="1" dirty="0"/>
              <a:t>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4455-E17B-4147-986A-80E5604F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 The Evolve X is the start-up flagship model with a top speed of 110 kmph Earth Energy currently has three vehicles listed on its website, two of which seem to be some time away, while the </a:t>
            </a:r>
            <a:r>
              <a:rPr lang="en-US" dirty="0" err="1"/>
              <a:t>Glyde</a:t>
            </a:r>
            <a:r>
              <a:rPr lang="en-US" dirty="0"/>
              <a:t> SX electric scooter is open for pre-bookings at the moment. The acquisition will see Jindal </a:t>
            </a:r>
            <a:r>
              <a:rPr lang="en-US" dirty="0" err="1"/>
              <a:t>Mobilitric</a:t>
            </a:r>
            <a:r>
              <a:rPr lang="en-US" dirty="0"/>
              <a:t> take over all models – the </a:t>
            </a:r>
            <a:r>
              <a:rPr lang="en-US" dirty="0" err="1"/>
              <a:t>Glyde</a:t>
            </a:r>
            <a:r>
              <a:rPr lang="en-US" dirty="0"/>
              <a:t> SX e-scooter as well as the upcoming Evolve R and the Evolve Z electric motorcycles.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2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F0ED-C892-49A3-83A0-A5D3E40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                                                      A</a:t>
            </a:r>
            <a:r>
              <a:rPr lang="en-IN" sz="2800" b="1" dirty="0"/>
              <a:t>DVANTAGES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3F990-A0AC-4E0B-9E43-C4FCF18EC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814512"/>
            <a:ext cx="7615238" cy="4333875"/>
          </a:xfrm>
        </p:spPr>
      </p:pic>
    </p:spTree>
    <p:extLst>
      <p:ext uri="{BB962C8B-B14F-4D97-AF65-F5344CB8AC3E}">
        <p14:creationId xmlns:p14="http://schemas.microsoft.com/office/powerpoint/2010/main" val="11460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5F265-34C1-472C-8B59-0771B5D3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789475"/>
            <a:ext cx="11501438" cy="57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F84096-D588-415A-A69E-8D90C28D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057486"/>
            <a:ext cx="10906125" cy="51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7C53F-AC76-42C5-9CD0-EB784C79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1803"/>
            <a:ext cx="11620500" cy="55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802AF-7704-402A-8880-E3CC408F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48245"/>
            <a:ext cx="11591925" cy="5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4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PROJECT ON ELECTRIC BIKES</vt:lpstr>
      <vt:lpstr>.</vt:lpstr>
      <vt:lpstr>INTRODUCTION</vt:lpstr>
      <vt:lpstr>ABOUT</vt:lpstr>
      <vt:lpstr>                                                      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THNKING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Bhagyashree PH</dc:creator>
  <cp:lastModifiedBy>Omraj Tengli</cp:lastModifiedBy>
  <cp:revision>13</cp:revision>
  <dcterms:created xsi:type="dcterms:W3CDTF">2021-03-29T11:12:14Z</dcterms:created>
  <dcterms:modified xsi:type="dcterms:W3CDTF">2022-09-26T02:31:15Z</dcterms:modified>
</cp:coreProperties>
</file>