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77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2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6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0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7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9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8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8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10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5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E998EB7-A741-4D23-9E36-5BB92F3F710B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64E976-823F-43A9-8A58-C047699670B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92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332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9" y="888275"/>
            <a:ext cx="10043862" cy="5072150"/>
          </a:xfrm>
        </p:spPr>
      </p:pic>
    </p:spTree>
    <p:extLst>
      <p:ext uri="{BB962C8B-B14F-4D97-AF65-F5344CB8AC3E}">
        <p14:creationId xmlns:p14="http://schemas.microsoft.com/office/powerpoint/2010/main" val="22671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8" y="875211"/>
            <a:ext cx="9801687" cy="5107578"/>
          </a:xfrm>
        </p:spPr>
      </p:pic>
    </p:spTree>
    <p:extLst>
      <p:ext uri="{BB962C8B-B14F-4D97-AF65-F5344CB8AC3E}">
        <p14:creationId xmlns:p14="http://schemas.microsoft.com/office/powerpoint/2010/main" val="5264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22" y="431074"/>
            <a:ext cx="9810930" cy="5302885"/>
          </a:xfrm>
        </p:spPr>
      </p:pic>
    </p:spTree>
    <p:extLst>
      <p:ext uri="{BB962C8B-B14F-4D97-AF65-F5344CB8AC3E}">
        <p14:creationId xmlns:p14="http://schemas.microsoft.com/office/powerpoint/2010/main" val="294915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IRIS DATASET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1" y="1763487"/>
            <a:ext cx="3712212" cy="4077142"/>
          </a:xfrm>
        </p:spPr>
      </p:pic>
    </p:spTree>
    <p:extLst>
      <p:ext uri="{BB962C8B-B14F-4D97-AF65-F5344CB8AC3E}">
        <p14:creationId xmlns:p14="http://schemas.microsoft.com/office/powerpoint/2010/main" val="4143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Three classes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011" y="2406386"/>
            <a:ext cx="7640116" cy="3781953"/>
          </a:xfrm>
        </p:spPr>
      </p:pic>
    </p:spTree>
    <p:extLst>
      <p:ext uri="{BB962C8B-B14F-4D97-AF65-F5344CB8AC3E}">
        <p14:creationId xmlns:p14="http://schemas.microsoft.com/office/powerpoint/2010/main" val="125264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90" y="875213"/>
            <a:ext cx="10119090" cy="5106942"/>
          </a:xfrm>
        </p:spPr>
      </p:pic>
    </p:spTree>
    <p:extLst>
      <p:ext uri="{BB962C8B-B14F-4D97-AF65-F5344CB8AC3E}">
        <p14:creationId xmlns:p14="http://schemas.microsoft.com/office/powerpoint/2010/main" val="99512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351" y="927463"/>
            <a:ext cx="9314525" cy="5302885"/>
          </a:xfrm>
        </p:spPr>
      </p:pic>
    </p:spTree>
    <p:extLst>
      <p:ext uri="{BB962C8B-B14F-4D97-AF65-F5344CB8AC3E}">
        <p14:creationId xmlns:p14="http://schemas.microsoft.com/office/powerpoint/2010/main" val="386526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51" y="1384662"/>
            <a:ext cx="9427414" cy="4637395"/>
          </a:xfrm>
        </p:spPr>
      </p:pic>
    </p:spTree>
    <p:extLst>
      <p:ext uri="{BB962C8B-B14F-4D97-AF65-F5344CB8AC3E}">
        <p14:creationId xmlns:p14="http://schemas.microsoft.com/office/powerpoint/2010/main" val="12811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238" y="1489166"/>
            <a:ext cx="8580475" cy="4482011"/>
          </a:xfrm>
        </p:spPr>
      </p:pic>
    </p:spTree>
    <p:extLst>
      <p:ext uri="{BB962C8B-B14F-4D97-AF65-F5344CB8AC3E}">
        <p14:creationId xmlns:p14="http://schemas.microsoft.com/office/powerpoint/2010/main" val="351175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49" y="1240971"/>
            <a:ext cx="9249428" cy="4674561"/>
          </a:xfrm>
        </p:spPr>
      </p:pic>
    </p:spTree>
    <p:extLst>
      <p:ext uri="{BB962C8B-B14F-4D97-AF65-F5344CB8AC3E}">
        <p14:creationId xmlns:p14="http://schemas.microsoft.com/office/powerpoint/2010/main" val="2291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19" y="992777"/>
            <a:ext cx="9720073" cy="2207623"/>
          </a:xfrm>
        </p:spPr>
        <p:txBody>
          <a:bodyPr>
            <a:noAutofit/>
          </a:bodyPr>
          <a:lstStyle/>
          <a:p>
            <a:r>
              <a:rPr lang="en-US" sz="7200" dirty="0" smtClean="0"/>
              <a:t>K should not be very high or very low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362628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14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CLASSIFICATION</vt:lpstr>
      <vt:lpstr>IRIS DATASET</vt:lpstr>
      <vt:lpstr>Three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ADMIN</dc:creator>
  <cp:lastModifiedBy>ADMIN</cp:lastModifiedBy>
  <cp:revision>8</cp:revision>
  <dcterms:created xsi:type="dcterms:W3CDTF">2024-12-11T16:04:41Z</dcterms:created>
  <dcterms:modified xsi:type="dcterms:W3CDTF">2024-12-11T17:37:34Z</dcterms:modified>
</cp:coreProperties>
</file>