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6720-B310-47AF-8021-BE7462686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773E-8D95-4B67-B60E-E1CF5101C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2774-9565-402E-8ADA-D4E4886C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0B62-C8DA-4F52-A643-A3A2B644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CE3D-763A-4133-9381-3E530128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351-3E48-4037-A3DA-DE736782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D836-1A1A-4147-8B8D-7B31A1BD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72BB-E04B-4ACB-87D0-51C1CF33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C61C-25C3-4EA8-9594-875226E5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BEA1-680D-4A95-9857-5FB7B66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9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9CAB6-2E1F-41E9-A8C6-46896EBF4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A0C90-F239-418F-B447-63908C6C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BDD3-C419-40E6-9B6C-34F9FB7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9A227-E598-4E08-903D-425F1E87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2E0F-9FE6-4722-96BF-412E0B0D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5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1C01-26B7-4A35-A441-B3956C7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3415-DDB8-4DB7-B908-CDB36494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CEED-946E-43DD-AF2E-789F749C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AC8A-3427-4B20-B315-623C75F0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A617-2E19-47E7-B9B9-208624A3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A846-A96F-4221-B0D3-492ED730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1A6D0-4AC4-49E6-9D54-FE9F4AC5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395C-0B28-4C72-A806-044E545C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1715-2CE1-411D-B5BE-6B9603C2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E734-5CD7-4443-A74E-12461DB9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84C-F876-46E5-8B61-95251D62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B2D3-789B-4BED-B9CC-7FD71BBFA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77081-525F-4E98-A78E-3AE33BCD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F4B2-1DE8-4618-B000-05C65083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AF5-97E6-48B1-807E-9DCB3E8B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ADE9F-2E4F-4B05-8558-C5801CA4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09BA-43C6-41CF-8323-4068C128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B2F1-DB12-493A-AC5E-21841C33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184CA-D17B-4417-A1FF-3084F8AA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FA597-4839-4B65-9DEF-F2F15604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3DE17-2D3C-4311-B94E-EE76F77D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F74E5-D38D-411E-80BB-AAF69A5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40977-2BCD-4E04-AD24-8169E8CD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C5530-A94F-4D4A-B38F-15652214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3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3D22-9CB1-462E-A20A-EE7FBF42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22A47-C8D3-4691-858A-8A3EF064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33E43-457F-4D56-8F9E-FFBB461E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09D8E-5F90-4B73-A89A-AE6B0721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17A3C-FE04-4515-9736-03041EEF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F174A-6E32-4518-81CA-C74A8ECA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5C858-E3A9-4402-B9FA-70F949FA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277A-9443-4000-9AD1-589543C0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5BF8-A74B-4CE8-9987-72A1D48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6A97-4556-463E-AA25-BB8804B1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D196-0362-457D-8C5A-BC6C4760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5853-0530-4432-AADE-D4182B2A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5B10-9CCE-4C29-BBA8-FB49F793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2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B332-084C-40A4-ADC7-7987451E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79C78-0F5B-41C7-B51F-A886C84C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BF49C-A789-474C-81F1-78066C3D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36D39-6EBA-479E-8513-C9FAD627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920A9-E1E3-4C63-8815-E24A57F1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2440D-D3D5-495E-8592-A4413F49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A5D2C-19C2-4567-B92A-3C0DDE5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C4F93-49D3-429E-B67A-6C008F91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3765-7D18-4491-80FC-E0A9B2096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EA20-DA25-49BD-9993-EBCB25D665CB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A290-3310-4E45-BE3E-0FAE4AE0A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0A14-113F-411C-AD5D-25628489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5857-7C32-4266-800A-6B967FFCD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A56A-7D47-4977-BC32-06A1F74C1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Reading COVID checks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28EBE-B315-408F-9679-1597F863E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B50E8-EC69-497A-8A69-6723F42E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0">
            <a:off x="1126896" y="1263865"/>
            <a:ext cx="3891287" cy="5188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97435-3EA7-4EF8-8987-9B5F7AAF6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78" y="2734106"/>
            <a:ext cx="952500" cy="2994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4F7CB-9AF2-44DD-ABFC-82BE3E3D1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56" y="3858056"/>
            <a:ext cx="297180" cy="7467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3DC11B-66C7-4077-83B5-0F1E40D69C54}"/>
              </a:ext>
            </a:extLst>
          </p:cNvPr>
          <p:cNvCxnSpPr/>
          <p:nvPr/>
        </p:nvCxnSpPr>
        <p:spPr>
          <a:xfrm>
            <a:off x="5271795" y="4231436"/>
            <a:ext cx="1670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C75BE0-9391-4790-A0D1-9281E884F9D7}"/>
              </a:ext>
            </a:extLst>
          </p:cNvPr>
          <p:cNvSpPr txBox="1"/>
          <p:nvPr/>
        </p:nvSpPr>
        <p:spPr>
          <a:xfrm>
            <a:off x="3547967" y="37983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Three Step Way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33B30-C9F7-4764-9419-155B35F32974}"/>
              </a:ext>
            </a:extLst>
          </p:cNvPr>
          <p:cNvCxnSpPr/>
          <p:nvPr/>
        </p:nvCxnSpPr>
        <p:spPr>
          <a:xfrm>
            <a:off x="8512627" y="4231436"/>
            <a:ext cx="1670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2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4AD5-02DC-49CB-A02A-BD21B0A2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3F02-B0EB-4204-A3F4-FE739CDA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4065"/>
          </a:xfrm>
        </p:spPr>
        <p:txBody>
          <a:bodyPr>
            <a:normAutofit/>
          </a:bodyPr>
          <a:lstStyle/>
          <a:p>
            <a:r>
              <a:rPr lang="en-IN" dirty="0"/>
              <a:t>The first step is to be able to pick out the COVID meter in the image.</a:t>
            </a:r>
          </a:p>
          <a:p>
            <a:r>
              <a:rPr lang="en-IN" dirty="0"/>
              <a:t>We can use </a:t>
            </a:r>
            <a:r>
              <a:rPr lang="en-IN" dirty="0" err="1"/>
              <a:t>Haar</a:t>
            </a:r>
            <a:r>
              <a:rPr lang="en-IN" dirty="0"/>
              <a:t>-Cascade classifier to detect the object and get a bounding box around it. It will need about 200-300 images.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9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7D89-EA6F-42A7-9C3B-8A6108D8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C52F-BD15-42D2-B979-F8C9106F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03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Reading COVID checks</vt:lpstr>
      <vt:lpstr>PowerPoint Presentation</vt:lpstr>
      <vt:lpstr>Step One </vt:lpstr>
      <vt:lpstr>Step Two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COVID checks</dc:title>
  <dc:creator>Om Rastogi</dc:creator>
  <cp:lastModifiedBy>Om Rastogi</cp:lastModifiedBy>
  <cp:revision>5</cp:revision>
  <dcterms:created xsi:type="dcterms:W3CDTF">2020-10-15T10:11:38Z</dcterms:created>
  <dcterms:modified xsi:type="dcterms:W3CDTF">2020-10-15T12:51:32Z</dcterms:modified>
</cp:coreProperties>
</file>