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9" r:id="rId3"/>
    <p:sldId id="263" r:id="rId4"/>
    <p:sldId id="262" r:id="rId5"/>
    <p:sldId id="261" r:id="rId6"/>
    <p:sldId id="260" r:id="rId7"/>
    <p:sldId id="268" r:id="rId8"/>
    <p:sldId id="267" r:id="rId9"/>
    <p:sldId id="266" r:id="rId10"/>
    <p:sldId id="269" r:id="rId11"/>
    <p:sldId id="265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dirty="0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13.01.2021</a:t>
            </a:fld>
            <a:endParaRPr lang="tr-T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543800" cy="2152650"/>
          </a:xfrm>
        </p:spPr>
        <p:txBody>
          <a:bodyPr>
            <a:noAutofit/>
          </a:bodyPr>
          <a:lstStyle/>
          <a:p>
            <a:pPr algn="ctr"/>
            <a:r>
              <a:rPr lang="tr-TR" sz="3000" dirty="0">
                <a:solidFill>
                  <a:srgbClr val="FFFF00"/>
                </a:solidFill>
              </a:rPr>
              <a:t>Fenerbahçe Üniversitesi </a:t>
            </a:r>
            <a:br>
              <a:rPr lang="tr-TR" sz="3000" dirty="0">
                <a:solidFill>
                  <a:srgbClr val="FFFF00"/>
                </a:solidFill>
              </a:rPr>
            </a:br>
            <a:r>
              <a:rPr lang="tr-TR" sz="3000" dirty="0" smtClean="0">
                <a:solidFill>
                  <a:srgbClr val="FFFF00"/>
                </a:solidFill>
              </a:rPr>
              <a:t>BLM </a:t>
            </a:r>
            <a:r>
              <a:rPr lang="tr-TR" sz="3000" dirty="0">
                <a:solidFill>
                  <a:srgbClr val="FFFF00"/>
                </a:solidFill>
              </a:rPr>
              <a:t>205 </a:t>
            </a:r>
            <a:r>
              <a:rPr lang="tr-TR" sz="3000" dirty="0" smtClean="0">
                <a:solidFill>
                  <a:srgbClr val="FFFF00"/>
                </a:solidFill>
              </a:rPr>
              <a:t> </a:t>
            </a:r>
            <a:br>
              <a:rPr lang="tr-TR" sz="3000" dirty="0" smtClean="0">
                <a:solidFill>
                  <a:srgbClr val="FFFF00"/>
                </a:solidFill>
              </a:rPr>
            </a:br>
            <a:r>
              <a:rPr lang="tr-TR" sz="3000" dirty="0" smtClean="0">
                <a:solidFill>
                  <a:srgbClr val="FFFF00"/>
                </a:solidFill>
              </a:rPr>
              <a:t>Nesneye </a:t>
            </a:r>
            <a:r>
              <a:rPr lang="tr-TR" sz="3000" dirty="0">
                <a:solidFill>
                  <a:srgbClr val="FFFF00"/>
                </a:solidFill>
              </a:rPr>
              <a:t>Yönelimli Programlama </a:t>
            </a:r>
            <a:r>
              <a:rPr lang="tr-TR" sz="3000" dirty="0" smtClean="0">
                <a:solidFill>
                  <a:srgbClr val="FFFF00"/>
                </a:solidFill>
              </a:rPr>
              <a:t/>
            </a:r>
            <a:br>
              <a:rPr lang="tr-TR" sz="3000" dirty="0" smtClean="0">
                <a:solidFill>
                  <a:srgbClr val="FFFF00"/>
                </a:solidFill>
              </a:rPr>
            </a:br>
            <a:r>
              <a:rPr lang="tr-TR" sz="3000" dirty="0" smtClean="0">
                <a:solidFill>
                  <a:srgbClr val="FFFF00"/>
                </a:solidFill>
              </a:rPr>
              <a:t>Nüfus </a:t>
            </a:r>
            <a:r>
              <a:rPr lang="tr-TR" sz="3000" dirty="0">
                <a:solidFill>
                  <a:srgbClr val="FFFF00"/>
                </a:solidFill>
              </a:rPr>
              <a:t>Yönetim Sistemi </a:t>
            </a:r>
            <a:r>
              <a:rPr lang="tr-TR" sz="3000" dirty="0" smtClean="0">
                <a:solidFill>
                  <a:srgbClr val="FFFF00"/>
                </a:solidFill>
              </a:rPr>
              <a:t/>
            </a:r>
            <a:br>
              <a:rPr lang="tr-TR" sz="3000" dirty="0" smtClean="0">
                <a:solidFill>
                  <a:srgbClr val="FFFF00"/>
                </a:solidFill>
              </a:rPr>
            </a:br>
            <a:r>
              <a:rPr lang="tr-TR" sz="3000" dirty="0" smtClean="0">
                <a:solidFill>
                  <a:srgbClr val="FFFF00"/>
                </a:solidFill>
              </a:rPr>
              <a:t>Proje İçeriği</a:t>
            </a:r>
            <a:endParaRPr lang="tr-TR" sz="3000" dirty="0">
              <a:solidFill>
                <a:srgbClr val="FFFF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7544" y="4293096"/>
            <a:ext cx="8136904" cy="1368152"/>
          </a:xfrm>
        </p:spPr>
        <p:txBody>
          <a:bodyPr>
            <a:noAutofit/>
          </a:bodyPr>
          <a:lstStyle/>
          <a:p>
            <a:pPr algn="l"/>
            <a:r>
              <a:rPr lang="tr-TR" sz="3600" dirty="0" smtClean="0">
                <a:solidFill>
                  <a:srgbClr val="FFFF00"/>
                </a:solidFill>
              </a:rPr>
              <a:t>Ömer Faruk Selvili    		190302035</a:t>
            </a:r>
          </a:p>
          <a:p>
            <a:pPr algn="l"/>
            <a:r>
              <a:rPr lang="tr-TR" sz="3600" dirty="0" smtClean="0">
                <a:solidFill>
                  <a:srgbClr val="FFFF00"/>
                </a:solidFill>
              </a:rPr>
              <a:t>İklil Kerem Gençkardeşler 	190203031</a:t>
            </a:r>
            <a:endParaRPr lang="tr-T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8087854" cy="407726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738974" y="516335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Ve son olarak ‘’</a:t>
            </a:r>
            <a:r>
              <a:rPr lang="tr-TR" dirty="0" err="1" smtClean="0"/>
              <a:t>KisiArama</a:t>
            </a:r>
            <a:r>
              <a:rPr lang="tr-TR" dirty="0" smtClean="0"/>
              <a:t>’’ fonksiyonumuzda  dosyamızı açıp içinde ‘’for’’ döngüsü ile döndükten sonra eğer kimlik numaramız veri tabanında yer alıyor ise bastırarak son fonksiyonumuzu da tamamlıyoruz.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39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543800" cy="2152650"/>
          </a:xfrm>
        </p:spPr>
        <p:txBody>
          <a:bodyPr>
            <a:noAutofit/>
          </a:bodyPr>
          <a:lstStyle/>
          <a:p>
            <a:pPr algn="ctr"/>
            <a:r>
              <a:rPr lang="tr-TR" sz="5000" dirty="0" smtClean="0">
                <a:solidFill>
                  <a:srgbClr val="FFFF00"/>
                </a:solidFill>
              </a:rPr>
              <a:t>Bizi dinlediğiniz için teşekkür ederiz.</a:t>
            </a:r>
            <a:endParaRPr lang="tr-TR" sz="5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8356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059832" y="764704"/>
            <a:ext cx="51845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Öncelikle objeler yaratmak amacıyla bir sınıf tanımlayıp init fonksiyonu yardımıyla sınıfın değişkenlerini tanımlıyoruz.</a:t>
            </a:r>
          </a:p>
        </p:txBody>
      </p:sp>
    </p:spTree>
    <p:extLst>
      <p:ext uri="{BB962C8B-B14F-4D97-AF65-F5344CB8AC3E}">
        <p14:creationId xmlns:p14="http://schemas.microsoft.com/office/powerpoint/2010/main" val="8048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516216" y="764704"/>
            <a:ext cx="2520280" cy="2808312"/>
          </a:xfrm>
        </p:spPr>
        <p:txBody>
          <a:bodyPr>
            <a:noAutofit/>
          </a:bodyPr>
          <a:lstStyle/>
          <a:p>
            <a:pPr algn="l"/>
            <a:r>
              <a:rPr lang="tr-TR" sz="2500" dirty="0" smtClean="0">
                <a:solidFill>
                  <a:srgbClr val="FFFF00"/>
                </a:solidFill>
              </a:rPr>
              <a:t>Daha sonra ana dosyamızın ana kodlarını yazıyoruz.</a:t>
            </a:r>
          </a:p>
          <a:p>
            <a:pPr algn="l"/>
            <a:r>
              <a:rPr lang="tr-TR" sz="2500" dirty="0" smtClean="0">
                <a:solidFill>
                  <a:srgbClr val="FFFF00"/>
                </a:solidFill>
              </a:rPr>
              <a:t>Veri tabanı olarak biz Csv dosyası kullandık.</a:t>
            </a:r>
            <a:endParaRPr lang="tr-TR" sz="2500" dirty="0">
              <a:solidFill>
                <a:srgbClr val="FFFF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5748837" cy="216024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67544" y="2708920"/>
            <a:ext cx="5472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FF00"/>
                </a:solidFill>
              </a:rPr>
              <a:t>Veri tabanımızdaki kişi sayısını öğrenmek için Dosyamızı okuma amacıyla  açıyoruz.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Listemizin içinde for döngüsü ile dönerek kişi sayısını bastırıp dosyamızı kapatıyoruz.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Fonksiyon kodlarımızın olduğu ‘’functions’’ dosyasını import ettik.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004048" y="1124744"/>
            <a:ext cx="3744416" cy="5472608"/>
          </a:xfrm>
        </p:spPr>
        <p:txBody>
          <a:bodyPr>
            <a:noAutofit/>
          </a:bodyPr>
          <a:lstStyle/>
          <a:p>
            <a:pPr algn="l"/>
            <a:r>
              <a:rPr lang="tr-TR" sz="3000" dirty="0" smtClean="0">
                <a:solidFill>
                  <a:srgbClr val="FFFF00"/>
                </a:solidFill>
              </a:rPr>
              <a:t>Kullanıcımızın hangi işlemi yapmak istediğine bağlı olarak yapmak istediği işlemi alıyoruz.</a:t>
            </a:r>
            <a:endParaRPr lang="tr-TR" sz="3000" dirty="0">
              <a:solidFill>
                <a:srgbClr val="FFFF00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4032448" cy="49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6" y="1556792"/>
            <a:ext cx="8154539" cy="34390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5" y="836712"/>
            <a:ext cx="3094811" cy="72008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132956" y="836711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FF00"/>
                </a:solidFill>
              </a:rPr>
              <a:t>Sınıfımızın bulunduğu insan dosyasını import ettik.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input komutu ile kullanıcıdan giriş aldık.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Kimlik numarası girişinin istenilen özellikleri taşıyıp taşımadığını ‘if’ kontrolleri ile kontrol ettik. 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4664"/>
            <a:ext cx="8828303" cy="489654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139952" y="620688"/>
            <a:ext cx="4032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Kullanıcıdan aldığımız girişleri listemize ‘’</a:t>
            </a:r>
            <a:r>
              <a:rPr lang="tr-TR" dirty="0" smtClean="0"/>
              <a:t>append</a:t>
            </a:r>
            <a:r>
              <a:rPr lang="tr-TR" dirty="0" smtClean="0"/>
              <a:t>’’ ettik. Girilen Kimlik numarası istenen özellikleri taşımıyor ise programdan çıkıp kullanıcıyı uyardık.</a:t>
            </a:r>
          </a:p>
          <a:p>
            <a:r>
              <a:rPr lang="tr-TR" dirty="0" smtClean="0"/>
              <a:t>Daha sonra dosyamızı ekleme komutu ile (‘a’) açıp bu girişleri Csv dosyamıza kaydettik.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0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7" y="1772816"/>
            <a:ext cx="3562847" cy="174331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499992" y="836712"/>
            <a:ext cx="33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FF00"/>
                </a:solidFill>
              </a:rPr>
              <a:t>2. Fonksiyonumuz Veri tabanını listeleme fonksiyonu.</a:t>
            </a:r>
          </a:p>
          <a:p>
            <a:r>
              <a:rPr lang="tr-TR" sz="2400" dirty="0" smtClean="0">
                <a:solidFill>
                  <a:srgbClr val="FFFF00"/>
                </a:solidFill>
              </a:rPr>
              <a:t>Dosyamızın içinde for döngüsü ile dönerek veri tabanımızda bulunan listeyi bastırdık.</a:t>
            </a:r>
            <a:endParaRPr lang="tr-T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7446"/>
            <a:ext cx="4925113" cy="504895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5796136" y="1340768"/>
            <a:ext cx="288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solidFill>
                  <a:srgbClr val="FFFF00"/>
                </a:solidFill>
              </a:rPr>
              <a:t>3. Fonksiyonumuz KisiyiSil fonksiyonu ile Kişi objemizi siliyoruz.</a:t>
            </a:r>
          </a:p>
          <a:p>
            <a:r>
              <a:rPr lang="tr-TR" sz="2000" dirty="0" smtClean="0">
                <a:solidFill>
                  <a:srgbClr val="FFFF00"/>
                </a:solidFill>
              </a:rPr>
              <a:t>‘’silinecek’’ değişkeni ile alınan giriş listenin [0]. İndexinde var </a:t>
            </a:r>
            <a:r>
              <a:rPr lang="tr-TR" sz="2000" dirty="0">
                <a:solidFill>
                  <a:srgbClr val="FFFF00"/>
                </a:solidFill>
              </a:rPr>
              <a:t> </a:t>
            </a:r>
            <a:r>
              <a:rPr lang="tr-TR" sz="2000" dirty="0" smtClean="0">
                <a:solidFill>
                  <a:srgbClr val="FFFF00"/>
                </a:solidFill>
              </a:rPr>
              <a:t>ise ‘’</a:t>
            </a:r>
            <a:r>
              <a:rPr lang="tr-TR" sz="2000" dirty="0" smtClean="0">
                <a:solidFill>
                  <a:srgbClr val="FFFF00"/>
                </a:solidFill>
              </a:rPr>
              <a:t>remove</a:t>
            </a:r>
            <a:r>
              <a:rPr lang="tr-TR" sz="2000" dirty="0" smtClean="0">
                <a:solidFill>
                  <a:srgbClr val="FFFF00"/>
                </a:solidFill>
              </a:rPr>
              <a:t>’’ komutu ile veri tabanımızdan siliyoruz.</a:t>
            </a:r>
            <a:endParaRPr lang="tr-T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125960" cy="531569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572000" y="90872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4. Fonksiyonumuz KisiGuncelleme </a:t>
            </a:r>
          </a:p>
          <a:p>
            <a:r>
              <a:rPr lang="tr-TR" dirty="0" smtClean="0"/>
              <a:t>dosyamızı diğer fonksiyonlarda da olduğu gibi açıyoruz 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5940152" y="3148211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Kullanıcımızdan güncelleştirmek istediği kişinin kimlik numarasını girmesini istiyoruz.</a:t>
            </a:r>
          </a:p>
          <a:p>
            <a:r>
              <a:rPr lang="tr-TR" dirty="0" smtClean="0"/>
              <a:t>Ardından güncelleştirmek istediği özelliği talep ediyoruz.</a:t>
            </a:r>
          </a:p>
          <a:p>
            <a:r>
              <a:rPr lang="tr-TR" dirty="0" smtClean="0"/>
              <a:t>Ve özelliği değiştirip dosyamıza tekrar kayıt ediyoruz.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73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271</Words>
  <Application>Microsoft Office PowerPoint</Application>
  <PresentationFormat>Ekran Gösterisi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Akış</vt:lpstr>
      <vt:lpstr>Fenerbahçe Üniversitesi  BLM 205   Nesneye Yönelimli Programlama  Nüfus Yönetim Sistemi  Proje İçeriği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Bizi dinlediğiniz için teşekkür ederiz.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ömer faruk selvili</dc:creator>
  <cp:lastModifiedBy>omref</cp:lastModifiedBy>
  <cp:revision>8</cp:revision>
  <dcterms:created xsi:type="dcterms:W3CDTF">2021-01-13T18:58:24Z</dcterms:created>
  <dcterms:modified xsi:type="dcterms:W3CDTF">2021-01-13T20:52:47Z</dcterms:modified>
</cp:coreProperties>
</file>