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B9B79-EDE9-41FF-825E-1C87DA7F3700}" v="245" dt="2022-01-06T22:00:52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January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6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January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January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6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January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January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2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January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January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7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January 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8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January 6,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January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8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January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January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7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StoryTeller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מנחה: ד״ר אורי גלובוס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מגיש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עמרי</a:t>
            </a:r>
            <a:r>
              <a:rPr lang="en-US">
                <a:ea typeface="+mn-lt"/>
                <a:cs typeface="+mn-lt"/>
              </a:rPr>
              <a:t> ארביב</a:t>
            </a:r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3A45C55-A5ED-462F-B111-1FE23B373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1" r="7083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BEC0-412C-49DB-ADF9-0EBD7503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>
                <a:latin typeface="Rockwell Nova Light"/>
                <a:ea typeface="+mj-lt"/>
                <a:cs typeface="+mj-lt"/>
              </a:rPr>
              <a:t>מוטיבציה</a:t>
            </a:r>
            <a:endParaRPr lang="en-US">
              <a:latin typeface="Rockwell Nova Light"/>
              <a:cs typeface="Ro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BEFE-D2D8-4C85-8DC3-5D2422B63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80" y="2434920"/>
            <a:ext cx="10728325" cy="3227375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just" rtl="1">
              <a:buNone/>
            </a:pPr>
            <a:r>
              <a:rPr lang="en-US" dirty="0" err="1">
                <a:ea typeface="+mn-lt"/>
                <a:cs typeface="+mn-lt"/>
              </a:rPr>
              <a:t>אנו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מוקפים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בסיפורים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כל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יום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אם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זה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הספר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החדש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שחייבים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לקרוא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ואף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פעם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אין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זמן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או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אפילו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יוליסוס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שיושב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על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המדף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ומעלה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אבק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אנחנו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רוצים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להבין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כמה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מקוריות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יש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בסיפור</a:t>
            </a:r>
            <a:r>
              <a:rPr lang="en-US" dirty="0">
                <a:ea typeface="+mn-lt"/>
                <a:cs typeface="+mn-lt"/>
              </a:rPr>
              <a:t>? </a:t>
            </a:r>
            <a:r>
              <a:rPr lang="en-US" dirty="0" err="1">
                <a:ea typeface="+mn-lt"/>
                <a:cs typeface="+mn-lt"/>
              </a:rPr>
              <a:t>האם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הוא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דומה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למשהו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שכבר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קיים</a:t>
            </a:r>
            <a:r>
              <a:rPr lang="en-US" dirty="0">
                <a:ea typeface="+mn-lt"/>
                <a:cs typeface="+mn-lt"/>
              </a:rPr>
              <a:t>?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1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B0A3-E53E-4FB2-AEF0-5A67A47F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>
                <a:ea typeface="+mj-lt"/>
                <a:cs typeface="+mj-lt"/>
              </a:rPr>
              <a:t>מטרה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D231E-54B3-4564-B7BE-8B8B9F5C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 algn="r" rtl="1">
              <a:buNone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לתת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ציון</a:t>
            </a:r>
            <a:r>
              <a:rPr lang="en-US" dirty="0">
                <a:ea typeface="+mn-lt"/>
                <a:cs typeface="+mn-lt"/>
              </a:rPr>
              <a:t> ״</a:t>
            </a:r>
            <a:r>
              <a:rPr lang="en-US" dirty="0" err="1">
                <a:ea typeface="+mn-lt"/>
                <a:cs typeface="+mn-lt"/>
              </a:rPr>
              <a:t>מקוריות</a:t>
            </a:r>
            <a:r>
              <a:rPr lang="en-US" dirty="0">
                <a:ea typeface="+mn-lt"/>
                <a:cs typeface="+mn-lt"/>
              </a:rPr>
              <a:t>״ </a:t>
            </a:r>
            <a:r>
              <a:rPr lang="en-US" dirty="0" err="1">
                <a:ea typeface="+mn-lt"/>
                <a:cs typeface="+mn-lt"/>
              </a:rPr>
              <a:t>לספר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ומדד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התאמה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לקו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עלילה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שכבר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קיים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באמצעות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שימוש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בבינה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מלאכותית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וכלים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מתחום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עיבוד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שפה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טבעית</a:t>
            </a:r>
            <a:endParaRPr lang="en-US" dirty="0" err="1">
              <a:solidFill>
                <a:srgbClr val="FFFFFF">
                  <a:alpha val="58000"/>
                </a:srgbClr>
              </a:solidFill>
            </a:endParaRPr>
          </a:p>
          <a:p>
            <a:pPr marL="0" indent="0" algn="r" rtl="1">
              <a:buNone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3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5858-3915-4DF1-8872-BF6106F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>
                <a:ea typeface="+mj-lt"/>
                <a:cs typeface="+mj-lt"/>
              </a:rPr>
              <a:t>סטטוס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67CC-1D00-4FFE-81C0-8D8C74FD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27200"/>
            <a:ext cx="10728325" cy="4141775"/>
          </a:xfrm>
        </p:spPr>
        <p:txBody>
          <a:bodyPr vert="horz" lIns="0" tIns="0" rIns="0" bIns="0" rtlCol="0" anchor="t">
            <a:normAutofit/>
          </a:bodyPr>
          <a:lstStyle/>
          <a:p>
            <a:pPr algn="r" rtl="1"/>
            <a:r>
              <a:rPr lang="en-US" dirty="0" err="1">
                <a:ea typeface="+mn-lt"/>
                <a:cs typeface="+mn-lt"/>
              </a:rPr>
              <a:t>דאטה</a:t>
            </a:r>
            <a:r>
              <a:rPr lang="en-US" dirty="0">
                <a:ea typeface="+mn-lt"/>
                <a:cs typeface="+mn-lt"/>
              </a:rPr>
              <a:t> - </a:t>
            </a:r>
            <a:r>
              <a:rPr lang="en-US" dirty="0" err="1">
                <a:ea typeface="+mn-lt"/>
                <a:cs typeface="+mn-lt"/>
              </a:rPr>
              <a:t>מקושר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לגיט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וזמין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כיוון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שבכל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מקור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פומבי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אין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בדיוק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את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המידע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הדרוש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כתבתי</a:t>
            </a:r>
            <a:r>
              <a:rPr lang="en-US" dirty="0">
                <a:ea typeface="+mn-lt"/>
                <a:cs typeface="+mn-lt"/>
              </a:rPr>
              <a:t> web crawler/data miner </a:t>
            </a:r>
            <a:r>
              <a:rPr lang="en-US" dirty="0" err="1">
                <a:ea typeface="+mn-lt"/>
                <a:cs typeface="+mn-lt"/>
              </a:rPr>
              <a:t>שעובר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על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מקורות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חינמים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ומוריד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את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עלילת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הספרים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שבמאגר</a:t>
            </a:r>
            <a:endParaRPr lang="en-US" dirty="0" err="1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algn="r" rtl="1"/>
            <a:r>
              <a:rPr lang="en-US" dirty="0" err="1">
                <a:ea typeface="+mn-lt"/>
                <a:cs typeface="+mn-lt"/>
              </a:rPr>
              <a:t>כתיבת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האלגוריתם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טרם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החלה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algn="r" rtl="1"/>
            <a:r>
              <a:rPr lang="en-US" dirty="0" err="1">
                <a:ea typeface="+mn-lt"/>
                <a:cs typeface="+mn-lt"/>
              </a:rPr>
              <a:t>סביבת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הפיתוח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מוכנה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שימושבכלים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מודרנים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 err="1">
                <a:ea typeface="+mn-lt"/>
                <a:cs typeface="+mn-lt"/>
              </a:rPr>
              <a:t>הפרוייקט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ירוץ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על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כל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סביבה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באמצעות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קונטיינר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וספריות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קוד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פתוח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נפוצות</a:t>
            </a:r>
            <a:endParaRPr lang="en-US" dirty="0" err="1">
              <a:solidFill>
                <a:srgbClr val="FFFFFF">
                  <a:alpha val="58000"/>
                </a:srgbClr>
              </a:solidFill>
            </a:endParaRPr>
          </a:p>
          <a:p>
            <a:pPr algn="r" rtl="1"/>
            <a:r>
              <a:rPr lang="en-US" dirty="0" err="1">
                <a:ea typeface="+mn-lt"/>
                <a:cs typeface="+mn-lt"/>
              </a:rPr>
              <a:t>בנוסף</a:t>
            </a: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פניתי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לכמה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מחנויות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הספרים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המקוונות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הגדולות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בעולם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בבקשה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לגישה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למאגרי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המידע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שלהם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לצורך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אקדמי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 err="1">
                <a:ea typeface="+mn-lt"/>
                <a:cs typeface="+mn-lt"/>
              </a:rPr>
              <a:t>עד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כה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אין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מענה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82030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1ECD0-DFCA-4147-A4EA-4C977BBD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1116989" cy="1477328"/>
          </a:xfrm>
        </p:spPr>
        <p:txBody>
          <a:bodyPr wrap="square" anchor="ctr">
            <a:normAutofit/>
          </a:bodyPr>
          <a:lstStyle/>
          <a:p>
            <a:pPr algn="r" rtl="1"/>
            <a:r>
              <a:rPr lang="en-US">
                <a:ea typeface="+mj-lt"/>
                <a:cs typeface="+mj-lt"/>
              </a:rPr>
              <a:t>מחקר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C37D-D4FD-4DA4-9D49-E3E4EC0C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10507390" cy="321627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r" rtl="1">
              <a:buNone/>
            </a:pPr>
            <a:r>
              <a:rPr lang="en-US" dirty="0" err="1">
                <a:ea typeface="+mn-lt"/>
                <a:cs typeface="+mn-lt"/>
              </a:rPr>
              <a:t>לא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מצאתי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פרוייקט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דומה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או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פתרון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קיים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לנושא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 algn="r" rtl="1">
              <a:buNone/>
            </a:pPr>
            <a:r>
              <a:rPr lang="en-US" dirty="0" err="1">
                <a:ea typeface="+mn-lt"/>
                <a:cs typeface="+mn-lt"/>
              </a:rPr>
              <a:t>לצורך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כתיבת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האלגוריתמים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כבר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התחלתי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להתמקד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בנושאים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של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עיבוד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שפה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טבעית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בשבילי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פעם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ראשונה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של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שימוש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בטכנולוגיה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זו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pPr marL="0" indent="0" algn="r" rtl="1">
              <a:buNone/>
            </a:pP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מבחינת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בינה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מלאכותית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תהיה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התמקדות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ברשתות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נוירונים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.</a:t>
            </a:r>
          </a:p>
          <a:p>
            <a:pPr algn="r" rtl="1"/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7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59DB-CA9D-4DCE-AD78-90B48AB3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E6CE-EA03-4E47-ADC7-12F733738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https://github.com/omriAR1/StoryTeller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92433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BlobVTI</vt:lpstr>
      <vt:lpstr>StoryTeller</vt:lpstr>
      <vt:lpstr>מוטיבציה</vt:lpstr>
      <vt:lpstr>מטרה</vt:lpstr>
      <vt:lpstr>סטטוס</vt:lpstr>
      <vt:lpstr>מחקר 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102</cp:revision>
  <dcterms:created xsi:type="dcterms:W3CDTF">2022-01-06T21:34:44Z</dcterms:created>
  <dcterms:modified xsi:type="dcterms:W3CDTF">2022-01-06T22:01:27Z</dcterms:modified>
</cp:coreProperties>
</file>