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B2"/>
    <a:srgbClr val="45D8FF"/>
    <a:srgbClr val="FFBD30"/>
    <a:srgbClr val="FF91B0"/>
    <a:srgbClr val="004C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0" autoAdjust="0"/>
    <p:restoredTop sz="86549" autoAdjust="0"/>
  </p:normalViewPr>
  <p:slideViewPr>
    <p:cSldViewPr snapToGrid="0">
      <p:cViewPr varScale="1">
        <p:scale>
          <a:sx n="64" d="100"/>
          <a:sy n="64" d="100"/>
        </p:scale>
        <p:origin x="978" y="60"/>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62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73BAD-26BF-45FC-A316-E1836D95B7B8}" type="datetimeFigureOut">
              <a:rPr lang="en-US" smtClean="0"/>
              <a:t>12/3/2020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8DBFF-C64D-4374-B24D-3FD9CC14944E}" type="slidenum">
              <a:rPr lang="en-US" smtClean="0"/>
              <a:t>‹#›</a:t>
            </a:fld>
            <a:endParaRPr lang="en-US"/>
          </a:p>
        </p:txBody>
      </p:sp>
    </p:spTree>
    <p:extLst>
      <p:ext uri="{BB962C8B-B14F-4D97-AF65-F5344CB8AC3E}">
        <p14:creationId xmlns:p14="http://schemas.microsoft.com/office/powerpoint/2010/main" val="68512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חלוק</a:t>
            </a:r>
            <a:r>
              <a:rPr lang="he-IL" baseline="0" dirty="0" smtClean="0"/>
              <a:t>ת משימות, מה הספקתם...</a:t>
            </a:r>
            <a:endParaRPr lang="en-US" dirty="0"/>
          </a:p>
        </p:txBody>
      </p:sp>
      <p:sp>
        <p:nvSpPr>
          <p:cNvPr id="4" name="Slide Number Placeholder 3"/>
          <p:cNvSpPr>
            <a:spLocks noGrp="1"/>
          </p:cNvSpPr>
          <p:nvPr>
            <p:ph type="sldNum" sz="quarter" idx="10"/>
          </p:nvPr>
        </p:nvSpPr>
        <p:spPr/>
        <p:txBody>
          <a:bodyPr/>
          <a:lstStyle/>
          <a:p>
            <a:fld id="{F088DBFF-C64D-4374-B24D-3FD9CC14944E}" type="slidenum">
              <a:rPr lang="en-US" smtClean="0"/>
              <a:t>3</a:t>
            </a:fld>
            <a:endParaRPr lang="en-US"/>
          </a:p>
        </p:txBody>
      </p:sp>
    </p:spTree>
    <p:extLst>
      <p:ext uri="{BB962C8B-B14F-4D97-AF65-F5344CB8AC3E}">
        <p14:creationId xmlns:p14="http://schemas.microsoft.com/office/powerpoint/2010/main" val="258231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a:t>
            </a:r>
            <a:r>
              <a:rPr lang="he-IL" baseline="0" dirty="0" smtClean="0"/>
              <a:t> לכם שאלות/רעיונות/הצעות?</a:t>
            </a:r>
            <a:endParaRPr lang="en-US" dirty="0"/>
          </a:p>
        </p:txBody>
      </p:sp>
      <p:sp>
        <p:nvSpPr>
          <p:cNvPr id="4" name="Slide Number Placeholder 3"/>
          <p:cNvSpPr>
            <a:spLocks noGrp="1"/>
          </p:cNvSpPr>
          <p:nvPr>
            <p:ph type="sldNum" sz="quarter" idx="10"/>
          </p:nvPr>
        </p:nvSpPr>
        <p:spPr/>
        <p:txBody>
          <a:bodyPr/>
          <a:lstStyle/>
          <a:p>
            <a:fld id="{F088DBFF-C64D-4374-B24D-3FD9CC14944E}" type="slidenum">
              <a:rPr lang="en-US" smtClean="0"/>
              <a:t>8</a:t>
            </a:fld>
            <a:endParaRPr lang="en-US"/>
          </a:p>
        </p:txBody>
      </p:sp>
    </p:spTree>
    <p:extLst>
      <p:ext uri="{BB962C8B-B14F-4D97-AF65-F5344CB8AC3E}">
        <p14:creationId xmlns:p14="http://schemas.microsoft.com/office/powerpoint/2010/main" val="119648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142432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99884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59064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28331878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14164427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747480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8" name="מציין מיקום של כותרת תחתונה 7"/>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930182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4" name="מציין מיקום של כותרת תחתונה 3"/>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25478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3" name="מציין מיקום של כותרת תחתונה 2"/>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41801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84081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י"ז/כסלו/תשפ"א</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401455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dirty="0" smtClean="0"/>
              <a:t>לחץ כדי לערוך סגנון כותרת</a:t>
            </a:r>
            <a:endParaRPr lang="he-IL" dirty="0"/>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dirty="0" smtClean="0"/>
              <a:t> ערוך סגנונות טקסט של תבנית בסיס</a:t>
            </a:r>
          </a:p>
          <a:p>
            <a:pPr lvl="1"/>
            <a:r>
              <a:rPr lang="he-IL" dirty="0" smtClean="0"/>
              <a:t>רמה שניה</a:t>
            </a:r>
          </a:p>
          <a:p>
            <a:pPr lvl="2"/>
            <a:r>
              <a:rPr lang="he-IL" dirty="0" smtClean="0"/>
              <a:t>רמה שלישית</a:t>
            </a:r>
          </a:p>
          <a:p>
            <a:pPr lvl="3"/>
            <a:r>
              <a:rPr lang="he-IL" dirty="0" smtClean="0"/>
              <a:t>רמה רביעית</a:t>
            </a:r>
          </a:p>
          <a:p>
            <a:pPr lvl="4"/>
            <a:r>
              <a:rPr lang="he-IL" dirty="0" smtClean="0"/>
              <a:t>רמה חמישית</a:t>
            </a:r>
            <a:endParaRPr lang="he-IL" dirty="0"/>
          </a:p>
        </p:txBody>
      </p:sp>
      <p:sp>
        <p:nvSpPr>
          <p:cNvPr id="6" name="מציין מיקום של מספר שקופית 5"/>
          <p:cNvSpPr>
            <a:spLocks noGrp="1"/>
          </p:cNvSpPr>
          <p:nvPr>
            <p:ph type="sldNum" sz="quarter" idx="4"/>
          </p:nvPr>
        </p:nvSpPr>
        <p:spPr>
          <a:xfrm>
            <a:off x="4781951" y="6392086"/>
            <a:ext cx="2743200" cy="365125"/>
          </a:xfrm>
          <a:prstGeom prst="rect">
            <a:avLst/>
          </a:prstGeom>
        </p:spPr>
        <p:txBody>
          <a:bodyPr vert="horz" lIns="91440" tIns="45720" rIns="91440" bIns="45720" rtlCol="1" anchor="ctr"/>
          <a:lstStyle>
            <a:lvl1pPr algn="ctr">
              <a:defRPr sz="1200">
                <a:solidFill>
                  <a:srgbClr val="002060"/>
                </a:solidFill>
              </a:defRPr>
            </a:lvl1pPr>
          </a:lstStyle>
          <a:p>
            <a:fld id="{62E6B1AF-975E-457A-8F34-AD6FAD614430}" type="slidenum">
              <a:rPr lang="he-IL" smtClean="0"/>
              <a:pPr/>
              <a:t>‹#›</a:t>
            </a:fld>
            <a:endParaRPr lang="he-IL"/>
          </a:p>
        </p:txBody>
      </p:sp>
      <p:sp>
        <p:nvSpPr>
          <p:cNvPr id="8" name="צורה חופשית 7"/>
          <p:cNvSpPr/>
          <p:nvPr/>
        </p:nvSpPr>
        <p:spPr>
          <a:xfrm>
            <a:off x="10646228" y="5342708"/>
            <a:ext cx="1214846" cy="1175658"/>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9" name="צורה חופשית 8"/>
          <p:cNvSpPr/>
          <p:nvPr/>
        </p:nvSpPr>
        <p:spPr>
          <a:xfrm>
            <a:off x="10489474" y="5186090"/>
            <a:ext cx="1524000" cy="1484676"/>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0" name="צורה חופשית 9"/>
          <p:cNvSpPr/>
          <p:nvPr/>
        </p:nvSpPr>
        <p:spPr>
          <a:xfrm>
            <a:off x="10855233" y="5603966"/>
            <a:ext cx="796709" cy="744582"/>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1" name="אליפסה 10"/>
          <p:cNvSpPr/>
          <p:nvPr/>
        </p:nvSpPr>
        <p:spPr>
          <a:xfrm>
            <a:off x="11606222" y="5610922"/>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2" name="אליפסה 11"/>
          <p:cNvSpPr/>
          <p:nvPr/>
        </p:nvSpPr>
        <p:spPr>
          <a:xfrm>
            <a:off x="11614929" y="6089895"/>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3" name="אליפסה 12"/>
          <p:cNvSpPr/>
          <p:nvPr/>
        </p:nvSpPr>
        <p:spPr>
          <a:xfrm>
            <a:off x="10857287" y="6298898"/>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4" name="אליפסה 13"/>
          <p:cNvSpPr/>
          <p:nvPr/>
        </p:nvSpPr>
        <p:spPr>
          <a:xfrm>
            <a:off x="11388514" y="6307605"/>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5" name="אליפסה 14"/>
          <p:cNvSpPr/>
          <p:nvPr/>
        </p:nvSpPr>
        <p:spPr>
          <a:xfrm>
            <a:off x="11810873" y="5332246"/>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6" name="אליפסה 15"/>
          <p:cNvSpPr/>
          <p:nvPr/>
        </p:nvSpPr>
        <p:spPr>
          <a:xfrm>
            <a:off x="10565549" y="6464359"/>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7" name="אליפסה 16"/>
          <p:cNvSpPr/>
          <p:nvPr/>
        </p:nvSpPr>
        <p:spPr>
          <a:xfrm>
            <a:off x="11819580" y="5798158"/>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8" name="אליפסה 17"/>
          <p:cNvSpPr/>
          <p:nvPr/>
        </p:nvSpPr>
        <p:spPr>
          <a:xfrm>
            <a:off x="11114188" y="6464361"/>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9" name="אליפסה 18"/>
          <p:cNvSpPr/>
          <p:nvPr/>
        </p:nvSpPr>
        <p:spPr>
          <a:xfrm>
            <a:off x="11971981" y="5166781"/>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0" name="אליפסה 19"/>
          <p:cNvSpPr/>
          <p:nvPr/>
        </p:nvSpPr>
        <p:spPr>
          <a:xfrm>
            <a:off x="10387022" y="6625468"/>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1" name="אליפסה 20"/>
          <p:cNvSpPr/>
          <p:nvPr/>
        </p:nvSpPr>
        <p:spPr>
          <a:xfrm>
            <a:off x="11532198" y="6634175"/>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2" name="אליפסה 21"/>
          <p:cNvSpPr/>
          <p:nvPr/>
        </p:nvSpPr>
        <p:spPr>
          <a:xfrm>
            <a:off x="11963272" y="6176970"/>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4" name="צורה חופשית 23"/>
          <p:cNvSpPr/>
          <p:nvPr userDrawn="1"/>
        </p:nvSpPr>
        <p:spPr>
          <a:xfrm rot="10800000">
            <a:off x="317609" y="339100"/>
            <a:ext cx="1214846" cy="1175658"/>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5" name="צורה חופשית 24"/>
          <p:cNvSpPr/>
          <p:nvPr userDrawn="1"/>
        </p:nvSpPr>
        <p:spPr>
          <a:xfrm rot="10800000">
            <a:off x="165209" y="186700"/>
            <a:ext cx="1524000" cy="1484676"/>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6" name="צורה חופשית 25"/>
          <p:cNvSpPr/>
          <p:nvPr userDrawn="1"/>
        </p:nvSpPr>
        <p:spPr>
          <a:xfrm rot="10800000">
            <a:off x="526741" y="508918"/>
            <a:ext cx="796709" cy="744582"/>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7" name="אליפסה 26"/>
          <p:cNvSpPr/>
          <p:nvPr userDrawn="1"/>
        </p:nvSpPr>
        <p:spPr>
          <a:xfrm rot="10800000">
            <a:off x="481021" y="1162063"/>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28" name="אליפסה 27"/>
          <p:cNvSpPr/>
          <p:nvPr userDrawn="1"/>
        </p:nvSpPr>
        <p:spPr>
          <a:xfrm rot="10800000">
            <a:off x="472314" y="683090"/>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29" name="אליפסה 28"/>
          <p:cNvSpPr/>
          <p:nvPr userDrawn="1"/>
        </p:nvSpPr>
        <p:spPr>
          <a:xfrm rot="10800000">
            <a:off x="1229956" y="474087"/>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30" name="אליפסה 29"/>
          <p:cNvSpPr/>
          <p:nvPr userDrawn="1"/>
        </p:nvSpPr>
        <p:spPr>
          <a:xfrm rot="10800000">
            <a:off x="698729" y="465380"/>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31" name="אליפסה 30"/>
          <p:cNvSpPr/>
          <p:nvPr userDrawn="1"/>
        </p:nvSpPr>
        <p:spPr>
          <a:xfrm rot="10800000">
            <a:off x="276370" y="1440739"/>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2" name="אליפסה 31"/>
          <p:cNvSpPr/>
          <p:nvPr userDrawn="1"/>
        </p:nvSpPr>
        <p:spPr>
          <a:xfrm rot="10800000">
            <a:off x="1521694" y="308626"/>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3" name="אליפסה 32"/>
          <p:cNvSpPr/>
          <p:nvPr userDrawn="1"/>
        </p:nvSpPr>
        <p:spPr>
          <a:xfrm rot="10800000">
            <a:off x="267663" y="974827"/>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4" name="אליפסה 33"/>
          <p:cNvSpPr/>
          <p:nvPr userDrawn="1"/>
        </p:nvSpPr>
        <p:spPr>
          <a:xfrm rot="10800000">
            <a:off x="973055" y="308624"/>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5" name="אליפסה 34"/>
          <p:cNvSpPr/>
          <p:nvPr userDrawn="1"/>
        </p:nvSpPr>
        <p:spPr>
          <a:xfrm rot="10800000">
            <a:off x="115262" y="1606204"/>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6" name="אליפסה 35"/>
          <p:cNvSpPr/>
          <p:nvPr userDrawn="1"/>
        </p:nvSpPr>
        <p:spPr>
          <a:xfrm rot="10800000">
            <a:off x="1700221" y="147517"/>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7" name="אליפסה 36"/>
          <p:cNvSpPr/>
          <p:nvPr userDrawn="1"/>
        </p:nvSpPr>
        <p:spPr>
          <a:xfrm rot="10800000">
            <a:off x="555045" y="138810"/>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8" name="אליפסה 37"/>
          <p:cNvSpPr/>
          <p:nvPr userDrawn="1"/>
        </p:nvSpPr>
        <p:spPr>
          <a:xfrm rot="10800000">
            <a:off x="123971" y="596015"/>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grpSp>
        <p:nvGrpSpPr>
          <p:cNvPr id="39" name="קבוצה 38"/>
          <p:cNvGrpSpPr/>
          <p:nvPr userDrawn="1"/>
        </p:nvGrpSpPr>
        <p:grpSpPr>
          <a:xfrm>
            <a:off x="102199" y="5695403"/>
            <a:ext cx="1815736" cy="1051135"/>
            <a:chOff x="378824" y="4885509"/>
            <a:chExt cx="2704011" cy="1776548"/>
          </a:xfrm>
        </p:grpSpPr>
        <p:pic>
          <p:nvPicPr>
            <p:cNvPr id="40" name="תמונה 39"/>
            <p:cNvPicPr>
              <a:picLocks noChangeAspect="1"/>
            </p:cNvPicPr>
            <p:nvPr/>
          </p:nvPicPr>
          <p:blipFill rotWithShape="1">
            <a:blip r:embed="rId13" cstate="print">
              <a:extLst>
                <a:ext uri="{28A0092B-C50C-407E-A947-70E740481C1C}">
                  <a14:useLocalDpi xmlns:a14="http://schemas.microsoft.com/office/drawing/2010/main" val="0"/>
                </a:ext>
              </a:extLst>
            </a:blip>
            <a:srcRect l="19465" t="24830" r="18416" b="38598"/>
            <a:stretch/>
          </p:blipFill>
          <p:spPr>
            <a:xfrm>
              <a:off x="378824" y="5747656"/>
              <a:ext cx="2704011" cy="914401"/>
            </a:xfrm>
            <a:prstGeom prst="rect">
              <a:avLst/>
            </a:prstGeom>
          </p:spPr>
        </p:pic>
        <p:pic>
          <p:nvPicPr>
            <p:cNvPr id="41" name="תמונה 40"/>
            <p:cNvPicPr/>
            <p:nvPr/>
          </p:nvPicPr>
          <p:blipFill rotWithShape="1">
            <a:blip r:embed="rId14" cstate="print">
              <a:extLst>
                <a:ext uri="{28A0092B-C50C-407E-A947-70E740481C1C}">
                  <a14:useLocalDpi xmlns:a14="http://schemas.microsoft.com/office/drawing/2010/main" val="0"/>
                </a:ext>
              </a:extLst>
            </a:blip>
            <a:srcRect l="9214" t="24399" r="6754" b="36696"/>
            <a:stretch/>
          </p:blipFill>
          <p:spPr>
            <a:xfrm>
              <a:off x="378824" y="4885509"/>
              <a:ext cx="2646906" cy="999735"/>
            </a:xfrm>
            <a:prstGeom prst="rect">
              <a:avLst/>
            </a:prstGeom>
          </p:spPr>
        </p:pic>
      </p:grpSp>
    </p:spTree>
    <p:extLst>
      <p:ext uri="{BB962C8B-B14F-4D97-AF65-F5344CB8AC3E}">
        <p14:creationId xmlns:p14="http://schemas.microsoft.com/office/powerpoint/2010/main" val="121594226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r" defTabSz="914400" rtl="1" eaLnBrk="1" latinLnBrk="0" hangingPunct="1">
        <a:lnSpc>
          <a:spcPct val="90000"/>
        </a:lnSpc>
        <a:spcBef>
          <a:spcPct val="0"/>
        </a:spcBef>
        <a:buNone/>
        <a:defRPr sz="4400" b="1" kern="1200">
          <a:solidFill>
            <a:srgbClr val="002060"/>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Courier New" panose="02070309020205020404" pitchFamily="49" charset="0"/>
        <a:buChar char="o"/>
        <a:defRPr sz="2800" kern="1200">
          <a:solidFill>
            <a:srgbClr val="002060"/>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הצגת ספרינט </a:t>
            </a:r>
            <a:r>
              <a:rPr lang="en-US" dirty="0" smtClean="0"/>
              <a:t> 1</a:t>
            </a:r>
            <a:r>
              <a:rPr lang="he-IL" dirty="0" smtClean="0"/>
              <a:t>– פרויקט </a:t>
            </a:r>
            <a:r>
              <a:rPr lang="en-US" dirty="0" smtClean="0"/>
              <a:t>ImageToText</a:t>
            </a:r>
            <a:endParaRPr lang="he-IL" dirty="0"/>
          </a:p>
        </p:txBody>
      </p:sp>
      <p:sp>
        <p:nvSpPr>
          <p:cNvPr id="3" name="כותרת משנה 2"/>
          <p:cNvSpPr>
            <a:spLocks noGrp="1"/>
          </p:cNvSpPr>
          <p:nvPr>
            <p:ph type="subTitle" idx="1"/>
          </p:nvPr>
        </p:nvSpPr>
        <p:spPr/>
        <p:txBody>
          <a:bodyPr/>
          <a:lstStyle/>
          <a:p>
            <a:r>
              <a:rPr lang="he-IL" dirty="0" smtClean="0"/>
              <a:t>מציגים: עומרי חליפה ושחר סנגייר</a:t>
            </a:r>
            <a:endParaRPr lang="he-IL" dirty="0"/>
          </a:p>
        </p:txBody>
      </p:sp>
    </p:spTree>
    <p:extLst>
      <p:ext uri="{BB962C8B-B14F-4D97-AF65-F5344CB8AC3E}">
        <p14:creationId xmlns:p14="http://schemas.microsoft.com/office/powerpoint/2010/main" val="2681872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מטרות הספרינט</a:t>
            </a:r>
            <a:endParaRPr lang="he-IL" dirty="0"/>
          </a:p>
        </p:txBody>
      </p:sp>
      <p:sp>
        <p:nvSpPr>
          <p:cNvPr id="3" name="מציין מיקום תוכן 2"/>
          <p:cNvSpPr>
            <a:spLocks noGrp="1"/>
          </p:cNvSpPr>
          <p:nvPr>
            <p:ph idx="1"/>
          </p:nvPr>
        </p:nvSpPr>
        <p:spPr/>
        <p:txBody>
          <a:bodyPr/>
          <a:lstStyle/>
          <a:p>
            <a:r>
              <a:rPr lang="he-IL" dirty="0" smtClean="0"/>
              <a:t>מהות הפרויקט שלנו אפליקציית סריקת תמונה לטקסט שמאפשרת למשתמש לעלות תמונה עם טקסט באנגלית לאפליקציה, יהיה ניתן לערוך את התמונה, לאחר שליחת התמונה האפליקציה תמיר את הטקסט בתמונה לטקסט </a:t>
            </a:r>
            <a:r>
              <a:rPr lang="he-IL" dirty="0"/>
              <a:t>ה</a:t>
            </a:r>
            <a:r>
              <a:rPr lang="he-IL" dirty="0" smtClean="0"/>
              <a:t>מוקלד </a:t>
            </a:r>
            <a:r>
              <a:rPr lang="he-IL" dirty="0" smtClean="0"/>
              <a:t>בה ויהיה ניתן לעשות עם הטקסט מספר פיצ'רים כמו קובץ וורד, </a:t>
            </a:r>
            <a:r>
              <a:rPr lang="en-US" dirty="0" smtClean="0"/>
              <a:t>pdf</a:t>
            </a:r>
            <a:r>
              <a:rPr lang="he-IL" dirty="0" smtClean="0"/>
              <a:t>, תרגום הטקסט ואם במידה ויש </a:t>
            </a:r>
            <a:r>
              <a:rPr lang="he-IL" dirty="0" smtClean="0"/>
              <a:t>בתמונה </a:t>
            </a:r>
            <a:r>
              <a:rPr lang="he-IL" dirty="0" smtClean="0"/>
              <a:t>קוד, הרצת הקוד.    </a:t>
            </a:r>
          </a:p>
          <a:p>
            <a:r>
              <a:rPr lang="he-IL" dirty="0" smtClean="0"/>
              <a:t>מטרת הספרינט הייתה בניית </a:t>
            </a:r>
            <a:r>
              <a:rPr lang="he-IL" dirty="0"/>
              <a:t>אב טיפוס של שרת שמקבל תמונה ופועל לפי עיבוד תמונה, הוא מאפשר לערוך את התמונה, הוא בודק ומזהה את הצבע שחזר על עצמו הכי הרבה בתמונה, ומציג את התמונה לאחר העריכה ואת הצבע שחזר על עצמו הכי הרבה בתמונה. </a:t>
            </a:r>
            <a:endParaRPr lang="en-US" dirty="0"/>
          </a:p>
          <a:p>
            <a:endParaRPr lang="he-IL" dirty="0" smtClean="0"/>
          </a:p>
        </p:txBody>
      </p:sp>
    </p:spTree>
    <p:extLst>
      <p:ext uri="{BB962C8B-B14F-4D97-AF65-F5344CB8AC3E}">
        <p14:creationId xmlns:p14="http://schemas.microsoft.com/office/powerpoint/2010/main" val="762537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תהליך העבודה</a:t>
            </a:r>
            <a:endParaRPr lang="he-IL" dirty="0"/>
          </a:p>
        </p:txBody>
      </p:sp>
      <p:sp>
        <p:nvSpPr>
          <p:cNvPr id="3" name="מציין מיקום תוכן 2"/>
          <p:cNvSpPr>
            <a:spLocks noGrp="1"/>
          </p:cNvSpPr>
          <p:nvPr>
            <p:ph idx="1"/>
          </p:nvPr>
        </p:nvSpPr>
        <p:spPr/>
        <p:txBody>
          <a:bodyPr>
            <a:normAutofit fontScale="92500"/>
          </a:bodyPr>
          <a:lstStyle/>
          <a:p>
            <a:r>
              <a:rPr lang="he-IL" dirty="0" smtClean="0"/>
              <a:t>חילקנו את הספרינט למספר חלקים.</a:t>
            </a:r>
          </a:p>
          <a:p>
            <a:pPr marL="0" indent="0">
              <a:buNone/>
            </a:pPr>
            <a:r>
              <a:rPr lang="he-IL" dirty="0" smtClean="0"/>
              <a:t>תחילה , כתבנו ביחד ממשק </a:t>
            </a:r>
            <a:r>
              <a:rPr lang="en-US" dirty="0" smtClean="0"/>
              <a:t>GUI</a:t>
            </a:r>
            <a:r>
              <a:rPr lang="he-IL" dirty="0" smtClean="0"/>
              <a:t> זמני למשתמש לצורך בדיקת עריכת התמונה והתקשורת עם השרת. </a:t>
            </a:r>
          </a:p>
          <a:p>
            <a:pPr marL="0" indent="0">
              <a:buNone/>
            </a:pPr>
            <a:r>
              <a:rPr lang="he-IL" dirty="0" smtClean="0"/>
              <a:t>לאחר מכן, חילקנו את עריכת התמונה לפיצ'רים של חיתוך התמונה, סיבוב התמונה, הבהרת התמונה (עריכת התמונה מצד הלקוח) , כל אחד קיבל מספר פיצ'רים לממש ומימשנו אותם בשפת פייתון באמצעות הספרייה </a:t>
            </a:r>
            <a:r>
              <a:rPr lang="en-US" dirty="0" smtClean="0"/>
              <a:t>Opencv2</a:t>
            </a:r>
            <a:r>
              <a:rPr lang="he-IL" dirty="0" smtClean="0"/>
              <a:t>.</a:t>
            </a:r>
          </a:p>
          <a:p>
            <a:pPr marL="0" indent="0">
              <a:buNone/>
            </a:pPr>
            <a:r>
              <a:rPr lang="he-IL" dirty="0" smtClean="0"/>
              <a:t>כמו כן, מימשנו פונקציה אשר בודקת את הצבע שחוזר על עצמו הכי הרבה בתמונה ומציג אותו.</a:t>
            </a:r>
          </a:p>
          <a:p>
            <a:pPr marL="0" indent="0">
              <a:buNone/>
            </a:pPr>
            <a:r>
              <a:rPr lang="he-IL" dirty="0" smtClean="0"/>
              <a:t>יתר על כן, כתבנו ביחד את צד השרת ובדקנו תקשורת בין השרת ללקוח ומימשנו את שליחת התמונה אל השרת וקבלת התמונה מצד השרת והצגתה. </a:t>
            </a:r>
            <a:endParaRPr lang="he-IL" dirty="0"/>
          </a:p>
        </p:txBody>
      </p:sp>
    </p:spTree>
    <p:extLst>
      <p:ext uri="{BB962C8B-B14F-4D97-AF65-F5344CB8AC3E}">
        <p14:creationId xmlns:p14="http://schemas.microsoft.com/office/powerpoint/2010/main" val="3263930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הפערים שהיו ופתרונותם</a:t>
            </a:r>
            <a:endParaRPr lang="he-IL" dirty="0"/>
          </a:p>
        </p:txBody>
      </p:sp>
      <p:sp>
        <p:nvSpPr>
          <p:cNvPr id="3" name="מציין מיקום תוכן 2"/>
          <p:cNvSpPr>
            <a:spLocks noGrp="1"/>
          </p:cNvSpPr>
          <p:nvPr>
            <p:ph idx="1"/>
          </p:nvPr>
        </p:nvSpPr>
        <p:spPr/>
        <p:txBody>
          <a:bodyPr/>
          <a:lstStyle/>
          <a:p>
            <a:r>
              <a:rPr lang="he-IL" dirty="0" smtClean="0"/>
              <a:t> נתקלנו בבעיה במימוש פיצ'ר חיתוך התמונה, לא הצלחנו לקשר בין ממשק הגוי למיקום העכבר וחיתוך התמונה. פתרנו אותה באמצעות מחקר באינטרנט ודיבוג הקוד </a:t>
            </a:r>
            <a:r>
              <a:rPr lang="he-IL" dirty="0" smtClean="0"/>
              <a:t>ביחד.  </a:t>
            </a:r>
            <a:endParaRPr lang="he-IL" dirty="0" smtClean="0"/>
          </a:p>
          <a:p>
            <a:r>
              <a:rPr lang="he-IL" dirty="0" smtClean="0"/>
              <a:t> בעיה נוספת הייתה בתהליך שליחת התמונה וקבלתה מצד השרת, היה לנו קושי לשלוח את התמונה כתמונה לצד השרת , ולאחר התייעצות עם המנטור שלנו, שלחנו את התמונה כקובץ ופתחנו אותה בצד השרת כתמונה.</a:t>
            </a:r>
          </a:p>
        </p:txBody>
      </p:sp>
    </p:spTree>
    <p:extLst>
      <p:ext uri="{BB962C8B-B14F-4D97-AF65-F5344CB8AC3E}">
        <p14:creationId xmlns:p14="http://schemas.microsoft.com/office/powerpoint/2010/main" val="3263930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מסקנות</a:t>
            </a:r>
            <a:endParaRPr lang="he-IL" dirty="0"/>
          </a:p>
        </p:txBody>
      </p:sp>
      <p:sp>
        <p:nvSpPr>
          <p:cNvPr id="3" name="מציין מיקום תוכן 2"/>
          <p:cNvSpPr>
            <a:spLocks noGrp="1"/>
          </p:cNvSpPr>
          <p:nvPr>
            <p:ph idx="1"/>
          </p:nvPr>
        </p:nvSpPr>
        <p:spPr>
          <a:xfrm>
            <a:off x="838200" y="1690688"/>
            <a:ext cx="10515600" cy="4351338"/>
          </a:xfrm>
        </p:spPr>
        <p:txBody>
          <a:bodyPr/>
          <a:lstStyle/>
          <a:p>
            <a:r>
              <a:rPr lang="he-IL" dirty="0" smtClean="0"/>
              <a:t>שימור:</a:t>
            </a:r>
          </a:p>
          <a:p>
            <a:r>
              <a:rPr lang="he-IL" dirty="0"/>
              <a:t> </a:t>
            </a:r>
            <a:r>
              <a:rPr lang="he-IL" dirty="0" smtClean="0"/>
              <a:t>אנו מרוצים מעבודת צוות שהייתה ביננו , הייתה ביננו תקשורת טובה וחילקנו את העבודה למשימות וחילקנו ביננו את המשימות, וכאשר לאחד היה קושי במימוש פיצ'ר מסוים השני ידע לעזור לו. כמו כן, אנו מרוצים שעמדנו במטרות הספרינט. </a:t>
            </a:r>
            <a:endParaRPr lang="he-IL" dirty="0"/>
          </a:p>
        </p:txBody>
      </p:sp>
    </p:spTree>
    <p:extLst>
      <p:ext uri="{BB962C8B-B14F-4D97-AF65-F5344CB8AC3E}">
        <p14:creationId xmlns:p14="http://schemas.microsoft.com/office/powerpoint/2010/main" val="2865249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מסקנות</a:t>
            </a:r>
            <a:endParaRPr lang="he-IL" dirty="0"/>
          </a:p>
        </p:txBody>
      </p:sp>
      <p:sp>
        <p:nvSpPr>
          <p:cNvPr id="3" name="מציין מיקום תוכן 2"/>
          <p:cNvSpPr>
            <a:spLocks noGrp="1"/>
          </p:cNvSpPr>
          <p:nvPr>
            <p:ph idx="1"/>
          </p:nvPr>
        </p:nvSpPr>
        <p:spPr/>
        <p:txBody>
          <a:bodyPr/>
          <a:lstStyle/>
          <a:p>
            <a:r>
              <a:rPr lang="he-IL" dirty="0" smtClean="0"/>
              <a:t>שיפור: </a:t>
            </a:r>
          </a:p>
          <a:p>
            <a:r>
              <a:rPr lang="he-IL" dirty="0" smtClean="0"/>
              <a:t>הורדת עומס מספרינט וחילוקו למשימות קטנות יותר. </a:t>
            </a:r>
            <a:endParaRPr lang="he-IL" dirty="0"/>
          </a:p>
        </p:txBody>
      </p:sp>
    </p:spTree>
    <p:extLst>
      <p:ext uri="{BB962C8B-B14F-4D97-AF65-F5344CB8AC3E}">
        <p14:creationId xmlns:p14="http://schemas.microsoft.com/office/powerpoint/2010/main" val="466079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תכנון הספרינט הבא</a:t>
            </a:r>
            <a:endParaRPr lang="he-IL" dirty="0"/>
          </a:p>
        </p:txBody>
      </p:sp>
      <p:sp>
        <p:nvSpPr>
          <p:cNvPr id="3" name="מציין מיקום תוכן 2"/>
          <p:cNvSpPr>
            <a:spLocks noGrp="1"/>
          </p:cNvSpPr>
          <p:nvPr>
            <p:ph idx="1"/>
          </p:nvPr>
        </p:nvSpPr>
        <p:spPr/>
        <p:txBody>
          <a:bodyPr/>
          <a:lstStyle/>
          <a:p>
            <a:r>
              <a:rPr lang="he-IL" dirty="0"/>
              <a:t>בניית אב טיפוס לאפליקציה מצד הקליינט עם </a:t>
            </a:r>
            <a:r>
              <a:rPr lang="en-US" dirty="0"/>
              <a:t>GUI</a:t>
            </a:r>
            <a:r>
              <a:rPr lang="he-IL" dirty="0"/>
              <a:t> בסיסי שתומכת ויכולה לדבר עם השרת שכתבנו, להעביר לו תמונה (שניתן לערוך באפליקציה) , ולקבל ממנה את התמונה ערוכה. כמו כן, נחקור על מודל</a:t>
            </a:r>
            <a:r>
              <a:rPr lang="en-US" dirty="0"/>
              <a:t> CNN </a:t>
            </a:r>
            <a:r>
              <a:rPr lang="he-IL" dirty="0"/>
              <a:t>וכיצד יש לכתוב את המודל לצורך למידת המכונה בספרינט </a:t>
            </a:r>
            <a:r>
              <a:rPr lang="he-IL" dirty="0" smtClean="0"/>
              <a:t>הבא.</a:t>
            </a:r>
            <a:r>
              <a:rPr lang="en-US" dirty="0"/>
              <a:t> </a:t>
            </a:r>
            <a:endParaRPr lang="he-IL" dirty="0"/>
          </a:p>
        </p:txBody>
      </p:sp>
    </p:spTree>
    <p:extLst>
      <p:ext uri="{BB962C8B-B14F-4D97-AF65-F5344CB8AC3E}">
        <p14:creationId xmlns:p14="http://schemas.microsoft.com/office/powerpoint/2010/main" val="3215240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שיתוף</a:t>
            </a:r>
            <a:endParaRPr lang="he-IL" dirty="0"/>
          </a:p>
        </p:txBody>
      </p:sp>
      <p:sp>
        <p:nvSpPr>
          <p:cNvPr id="3" name="מציין מיקום תוכן 2"/>
          <p:cNvSpPr>
            <a:spLocks noGrp="1"/>
          </p:cNvSpPr>
          <p:nvPr>
            <p:ph idx="1"/>
          </p:nvPr>
        </p:nvSpPr>
        <p:spPr/>
        <p:txBody>
          <a:bodyPr/>
          <a:lstStyle/>
          <a:p>
            <a:r>
              <a:rPr lang="he-IL" dirty="0" smtClean="0"/>
              <a:t>מה דעתכם?</a:t>
            </a:r>
            <a:endParaRPr lang="he-IL" dirty="0"/>
          </a:p>
        </p:txBody>
      </p:sp>
    </p:spTree>
    <p:extLst>
      <p:ext uri="{BB962C8B-B14F-4D97-AF65-F5344CB8AC3E}">
        <p14:creationId xmlns:p14="http://schemas.microsoft.com/office/powerpoint/2010/main" val="265223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תודה רבה!</a:t>
            </a:r>
            <a:endParaRPr lang="he-IL"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483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TM04033929[[fn=צפחה]]</Template>
  <TotalTime>3015</TotalTime>
  <Words>419</Words>
  <Application>Microsoft Office PowerPoint</Application>
  <PresentationFormat>מסך רחב</PresentationFormat>
  <Paragraphs>29</Paragraphs>
  <Slides>9</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9</vt:i4>
      </vt:variant>
    </vt:vector>
  </HeadingPairs>
  <TitlesOfParts>
    <vt:vector size="14" baseType="lpstr">
      <vt:lpstr>Arial</vt:lpstr>
      <vt:lpstr>Calibri</vt:lpstr>
      <vt:lpstr>Courier New</vt:lpstr>
      <vt:lpstr>Tahoma</vt:lpstr>
      <vt:lpstr>ערכת נושא Office</vt:lpstr>
      <vt:lpstr>הצגת ספרינט  1– פרויקט ImageToText</vt:lpstr>
      <vt:lpstr>מטרות הספרינט</vt:lpstr>
      <vt:lpstr>תהליך העבודה</vt:lpstr>
      <vt:lpstr>הפערים שהיו ופתרונותם</vt:lpstr>
      <vt:lpstr>מסקנות</vt:lpstr>
      <vt:lpstr>מסקנות</vt:lpstr>
      <vt:lpstr>תכנון הספרינט הבא</vt:lpstr>
      <vt:lpstr>שיתוף</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Assiff Almozni</dc:creator>
  <cp:lastModifiedBy>omri halifa</cp:lastModifiedBy>
  <cp:revision>29</cp:revision>
  <dcterms:created xsi:type="dcterms:W3CDTF">2017-10-08T13:28:42Z</dcterms:created>
  <dcterms:modified xsi:type="dcterms:W3CDTF">2020-12-03T17:59:41Z</dcterms:modified>
</cp:coreProperties>
</file>