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חלוק</a:t>
            </a:r>
            <a:r>
              <a:rPr lang="he-IL" baseline="0" dirty="0" smtClean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ספרינט </a:t>
            </a:r>
            <a:r>
              <a:rPr lang="en-US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 2</a:t>
            </a:r>
            <a:r>
              <a:rPr lang="he-IL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– פרויקט </a:t>
            </a:r>
            <a:r>
              <a:rPr lang="en-US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ImageToText</a:t>
            </a:r>
            <a:endParaRPr lang="he-IL" sz="8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2800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מציגים: 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עומרי חליפה ושחר סנגייר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0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מטרות</a:t>
            </a:r>
            <a:r>
              <a:rPr lang="he-IL" sz="6000" dirty="0" smtClean="0"/>
              <a:t> </a:t>
            </a:r>
            <a:r>
              <a:rPr lang="he-IL" sz="6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הספרינט:</a:t>
            </a:r>
            <a:endParaRPr lang="he-IL" sz="6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בניית אב טיפוס לאפליקציה מצד הקליינט עם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בסיסי שתומכת ויכולה לדבר עם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השרת,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להעביר לו תמונה (שניתן לערוך באפליקציה) , ולקבל ממנה את התמונה ערוכה. כמו כן, נחקור על מודל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CNN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וכיצד יש לכתוב את המודל לצורך למידת המכונה בספרינט הבא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.   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8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תהליך </a:t>
            </a:r>
            <a:r>
              <a:rPr lang="he-IL" sz="48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העבודה:</a:t>
            </a:r>
            <a:endParaRPr lang="he-IL" sz="4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2582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בתחילת הספרינט חקרנו את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React native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, ספרייה ב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JavaScript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לצורך פיתוח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web application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לאחר מכן ניסינו להתממשק עם הספרייה, בנינו אפליקציית דוגמה לצורך בדיקה וניסיון. 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בהמשך, בנינו ממשק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בסיסי לאפלקציה. 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לאחר זאת, ביצענו בקוד האפלקציה כפתור אשר פותח תמונה מהגלריה (הוספנו שיהיה אפשר לערוך את התמונה בצד האפלקציה בטלפון) , ומציג אותה במסך האפלקציה. לאחר מכן קראנו וחקרנו כיצד לשלוח לשרת בפייתון את התמונה , והחלנו לשלוח את התמונה מצד האפליקציה באמצעות שליחת הודעת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post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 בנוסף, יצרנו במקביל את השרת אשר מקבל הודעות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Post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 שלחנו בצד האפלקציה את התמונה בשליחת הודעת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Post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קיבלנו אותה בצד השרת , פתחנו אותה , שמרנו אותה והצגנו אותה בצד השרת והוספנו פונקציה אשר בודקת את הצבע הנפוץ בתמונה ומציגה אותו לצורך לימוד המכונה בהמשך. אחרי כן, שדרגנו את האפלקציה מבחינת העיצוב.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כמו כן, חקרנו על מודל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CNN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ובנייתה לצורך הספרינט הבא.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68" y="4721901"/>
            <a:ext cx="1939977" cy="19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הפערים שהיו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ופתרונותם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הספרינט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הנ"ל היה מאתגר, משום שהתעסקנו 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react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native ,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ולא היה לנו שום ידע מקדים עליו, 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לכן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היינו צריכים לחקור וללמוד אותו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מההתחלה מה שהיה קושי בהתחלה.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בסופו של דבר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, לאחר שחקרנו ובנינו פרויקט דמה, 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אנו מרגישים שהתממשקנו עם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react 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,למדנו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עליו ויודעים להשתמש בו 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היו פערים בשליחת התמונה לשרת וקבלתו בצד השרת משום שניסינו מספר 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שליחות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בדרכים שונות ללא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הצלחה,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לאחר היוועצות עם המנטור הוחלט על שליחת התמונה באמצעות הודעת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post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לשרת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שמוכן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עבורו , המנטור עזר לנו לשלוח את התמונה לשרת, בנינו את השרת וקיבלנו את התמונה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מסקנות: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שימור: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אנו מרוצים מעבודת צוות שהייתה ביננו , הייתה ביננו תקשורת טובה וחילקנו את העבודה למשימות , עבדנו ביחד במהלך כל הספרינט, ובנינו את הקוד ביחד. בנוסף, עבדנו בשיתוף פעולה וכאשר לאחד היה עומס , השני חיפה עליו והתקדם. 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כמו כן, אנו מרוצים שעמדנו במטרות הספרינט.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b="1" u="sng" dirty="0">
                <a:latin typeface="David" panose="020E0502060401010101" pitchFamily="34" charset="-79"/>
                <a:cs typeface="David" panose="020E0502060401010101" pitchFamily="34" charset="-79"/>
              </a:rPr>
              <a:t>שיפור: 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להתייעץ יותר עם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המנטור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ולקבל עוד הצעות ממנו. 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תכנון הספרינט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הבא: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המכונה של מודל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CNN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לימוד המכונה את האותיות לפי ה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dataset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ובאמצעותה נשלח למכונה תמונה והיא תדע לזהות ולסווג את האות.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שיתוף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מה דעתכם?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3" y="2106331"/>
            <a:ext cx="12192000" cy="34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66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תודה רבה!</a:t>
            </a:r>
            <a:endParaRPr lang="he-IL" sz="6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3084</TotalTime>
  <Words>352</Words>
  <Application>Microsoft Office PowerPoint</Application>
  <PresentationFormat>מסך רחב</PresentationFormat>
  <Paragraphs>28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David</vt:lpstr>
      <vt:lpstr>Tahoma</vt:lpstr>
      <vt:lpstr>ערכת נושא Office</vt:lpstr>
      <vt:lpstr>הצגת ספרינט  2– פרויקט ImageToText</vt:lpstr>
      <vt:lpstr>מטרות הספרינט:</vt:lpstr>
      <vt:lpstr>תהליך העבודה:</vt:lpstr>
      <vt:lpstr>הפערים שהיו ופתרונותם:</vt:lpstr>
      <vt:lpstr>מסקנות:</vt:lpstr>
      <vt:lpstr>תכנון הספרינט הבא: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omri halifa</cp:lastModifiedBy>
  <cp:revision>39</cp:revision>
  <dcterms:created xsi:type="dcterms:W3CDTF">2017-10-08T13:28:42Z</dcterms:created>
  <dcterms:modified xsi:type="dcterms:W3CDTF">2020-12-29T14:51:44Z</dcterms:modified>
</cp:coreProperties>
</file>