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86549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חלוק</a:t>
            </a:r>
            <a:r>
              <a:rPr lang="he-IL" baseline="0" dirty="0" smtClean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 ערוך סגנונות טקסט של תבנית בסיס</a:t>
            </a:r>
          </a:p>
          <a:p>
            <a:pPr lvl="1"/>
            <a:r>
              <a:rPr lang="he-IL" dirty="0" smtClean="0"/>
              <a:t>רמה שניה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הצגת ספרינט </a:t>
            </a:r>
            <a:r>
              <a:rPr lang="en-US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 4</a:t>
            </a:r>
            <a:r>
              <a:rPr lang="he-IL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– פרויקט </a:t>
            </a:r>
            <a:r>
              <a:rPr lang="en-US" sz="8000" dirty="0" smtClean="0">
                <a:latin typeface="David" panose="020E0502060401010101" pitchFamily="34" charset="-79"/>
                <a:cs typeface="David" panose="020E0502060401010101" pitchFamily="34" charset="-79"/>
              </a:rPr>
              <a:t>ImageToText</a:t>
            </a:r>
            <a:endParaRPr lang="he-IL" sz="8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2800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מציגים: </a:t>
            </a:r>
            <a:r>
              <a:rPr lang="he-IL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עומרי חליפה ושחר סנגייר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000" dirty="0" smtClean="0">
                <a:latin typeface="David" panose="020E0502060401010101" pitchFamily="34" charset="-79"/>
                <a:cs typeface="David" panose="020E0502060401010101" pitchFamily="34" charset="-79"/>
              </a:rPr>
              <a:t>מטרות</a:t>
            </a:r>
            <a:r>
              <a:rPr lang="he-IL" sz="6000" dirty="0" smtClean="0"/>
              <a:t> </a:t>
            </a:r>
            <a:r>
              <a:rPr lang="he-IL" sz="60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הספרינט:</a:t>
            </a:r>
            <a:endParaRPr lang="he-IL" sz="6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 smtClean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מטרת הספרינט הייתה 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איחוד כל חלקי הפרויקט לכדי מערכת גדולה.</a:t>
            </a:r>
          </a:p>
          <a:p>
            <a:r>
              <a:rPr lang="he-IL" sz="3200" dirty="0" smtClean="0">
                <a:latin typeface="David" panose="020E0502060401010101" pitchFamily="34" charset="-79"/>
                <a:cs typeface="David" panose="020E0502060401010101" pitchFamily="34" charset="-79"/>
              </a:rPr>
              <a:t>קבלת תמונה של אות מהמשתמש ב</a:t>
            </a:r>
            <a:r>
              <a:rPr lang="en-US" sz="3200" dirty="0" smtClean="0">
                <a:latin typeface="David" panose="020E0502060401010101" pitchFamily="34" charset="-79"/>
                <a:cs typeface="David" panose="020E0502060401010101" pitchFamily="34" charset="-79"/>
              </a:rPr>
              <a:t>react</a:t>
            </a:r>
            <a:r>
              <a:rPr lang="he-IL" sz="3200" dirty="0" smtClean="0">
                <a:latin typeface="David" panose="020E0502060401010101" pitchFamily="34" charset="-79"/>
                <a:cs typeface="David" panose="020E0502060401010101" pitchFamily="34" charset="-79"/>
              </a:rPr>
              <a:t> , וסיווגה של האות על ידי המודל. </a:t>
            </a:r>
          </a:p>
          <a:p>
            <a:r>
              <a:rPr lang="he-IL" sz="3200" dirty="0" smtClean="0">
                <a:latin typeface="David" panose="020E0502060401010101" pitchFamily="34" charset="-79"/>
                <a:cs typeface="David" panose="020E0502060401010101" pitchFamily="34" charset="-79"/>
              </a:rPr>
              <a:t>עיבוד 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התמונה של הטקסט המלא לכדי פירוקו של תמונה לטקסט, לאחר מכן לשורה, למילה ולאות, לשלוח אל המכונה הלומדת ולקבל תשובה שלמה של הטקסט בתמונה. </a:t>
            </a:r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8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תהליך העבודה:</a:t>
            </a:r>
            <a:endParaRPr lang="he-IL" sz="4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2582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בספרינט הנ"ל איחדנו את כל חלקי הפרויקט, כאשר חיברנו את המודל עם צד השרת והלקוח ב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react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 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לאחר מכן, קלטנו תמונה של אות מהלקוח, והעלנו אותה אל השרת, השרת שלח אל המודל והמודל החזיר לשרת את סיווג האות. 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לאחר מכן, פיצלנו את התמונה השלמה לכדי פסקאות, לאחר שחילקנו לפסקאות, חילקנו לשורות, ומשורות למילים. לאחר מכן עברנו על כל מילה בתמונה, וכל מילה פיצלנו לאותיות, והכנסנו אל קובץ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csv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, את קובץ ה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csv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העברנו אל המודל, המודל החזיר תשובה למילה שסווגה והמשיך לרוץ על כל המילים, שבין כל מילה יש רווח, והכנסנו אל תוך מחרוזת שלמה סופית שנכנסת אל קובץ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txt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 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בנוסף, אפשר לבחור בצד השרת אם להפוך את קובץ הטקסט אל קובץ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word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 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הפערים שהיו ופתרונותם: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היו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פערים בחיתוך התמונה אל האותיות, משום שהמודל לא מקבל בצורה ישירה את התמונה, ואנו מעבירים אותו אל קובץ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csv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כך שהוא לא מזהה את כל האותיות במילה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בצורה נכונה, משום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שחיתוך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התמונה לא תומכת בכל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המקרים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אנו נתקן את זה בתחילת הספרינט הבא בעזרת המנטור וסידור עיבוד התמונה.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מסקנות: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94488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שימור: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אנו מרוצים מעבודת צוות שהייתה ביננו , הייתה ביננו תקשורת טובה וחילקנו את העבודה למשימות , עבדנו ביחד במהלך כל הספרינט, ובנינו את הקוד ביחד. בנוסף, עבדנו בשיתוף פעולה וכאשר לאחד היה עומס , השני חיפה עליו והתקדם. 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כמו כן, אנו מרוצים שעמדנו במטרות הספרינט. </a:t>
            </a:r>
          </a:p>
          <a:p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שיפור: 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להתייעץ יותר עם המנטור, ולקבל עוד הצעות ממנו. 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תכנון הספרינט הבא: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9829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תיקון הפער של חיתוך התמונה, העברת 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הטקסט 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מהשרת 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אל הלקוח, הוספת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פיצ'רים לצד 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הלקוח 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ושדרוג 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האפליקציה ב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react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פיצ'רים באיטרציה 5 :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1. תרגום הטקסט שזוהה בתמונה –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אם המשתמש בחר בתרגום הטקסט, הטקסט שהיה בתמונה בשפה האנגלית יתורגם לשפה העברית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2. הרצת קוד שזוהה בתמונה –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אם המשתמש בחר בסריקת קוד, תמונת הקוד שצילם המשתמש בשפת </a:t>
            </a:r>
            <a:r>
              <a:rPr lang="en-US" sz="2400" dirty="0"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, מומרת לקוד וניתן להריץ אותה באמצעות המערכת.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2400" b="1" dirty="0">
                <a:ea typeface="Calibri" panose="020F0502020204030204" pitchFamily="34" charset="0"/>
                <a:cs typeface="David" panose="020E0502060401010101" pitchFamily="34" charset="-79"/>
              </a:rPr>
              <a:t>3. העברת קובץ הטקסט ל </a:t>
            </a:r>
            <a:r>
              <a:rPr lang="en-US" sz="2400" b="1" dirty="0">
                <a:latin typeface="David" panose="020E0502060401010101" pitchFamily="34" charset="-79"/>
                <a:ea typeface="Calibri" panose="020F0502020204030204" pitchFamily="34" charset="0"/>
              </a:rPr>
              <a:t>PDF</a:t>
            </a:r>
            <a:r>
              <a:rPr lang="he-IL" sz="2400" b="1" dirty="0">
                <a:latin typeface="David" panose="020E0502060401010101" pitchFamily="34" charset="-79"/>
                <a:ea typeface="Calibri" panose="020F0502020204030204" pitchFamily="34" charset="0"/>
              </a:rPr>
              <a:t>- </a:t>
            </a:r>
            <a:r>
              <a:rPr lang="he-IL" sz="2400" dirty="0">
                <a:ea typeface="Calibri" panose="020F0502020204030204" pitchFamily="34" charset="0"/>
                <a:cs typeface="David" panose="020E0502060401010101" pitchFamily="34" charset="-79"/>
              </a:rPr>
              <a:t>אם המשתמש בחר בהעברת קובץ הטקסט ל</a:t>
            </a:r>
            <a:r>
              <a:rPr lang="en-US" sz="2400" dirty="0">
                <a:latin typeface="David" panose="020E0502060401010101" pitchFamily="34" charset="-79"/>
                <a:ea typeface="Calibri" panose="020F0502020204030204" pitchFamily="34" charset="0"/>
              </a:rPr>
              <a:t>pdf</a:t>
            </a:r>
            <a:r>
              <a:rPr lang="he-IL" sz="2400" dirty="0">
                <a:latin typeface="David" panose="020E0502060401010101" pitchFamily="34" charset="-79"/>
                <a:ea typeface="Calibri" panose="020F0502020204030204" pitchFamily="34" charset="0"/>
              </a:rPr>
              <a:t>, הטקסט שהומר ועבר לקובץ </a:t>
            </a:r>
            <a:r>
              <a:rPr lang="en-US" sz="2400" dirty="0">
                <a:latin typeface="David" panose="020E0502060401010101" pitchFamily="34" charset="-79"/>
                <a:ea typeface="Calibri" panose="020F0502020204030204" pitchFamily="34" charset="0"/>
              </a:rPr>
              <a:t>txt</a:t>
            </a:r>
            <a:r>
              <a:rPr lang="he-IL" sz="2400" dirty="0">
                <a:latin typeface="David" panose="020E0502060401010101" pitchFamily="34" charset="-79"/>
                <a:ea typeface="Calibri" panose="020F0502020204030204" pitchFamily="34" charset="0"/>
              </a:rPr>
              <a:t> או </a:t>
            </a:r>
            <a:r>
              <a:rPr lang="en-US" sz="2400" dirty="0">
                <a:latin typeface="David" panose="020E0502060401010101" pitchFamily="34" charset="-79"/>
                <a:ea typeface="Calibri" panose="020F0502020204030204" pitchFamily="34" charset="0"/>
              </a:rPr>
              <a:t>word</a:t>
            </a:r>
            <a:r>
              <a:rPr lang="he-IL" sz="2400" dirty="0">
                <a:latin typeface="David" panose="020E0502060401010101" pitchFamily="34" charset="-79"/>
                <a:ea typeface="Calibri" panose="020F0502020204030204" pitchFamily="34" charset="0"/>
              </a:rPr>
              <a:t> מועבר לקובץ </a:t>
            </a:r>
            <a:r>
              <a:rPr lang="en-US" sz="2400" dirty="0">
                <a:latin typeface="David" panose="020E0502060401010101" pitchFamily="34" charset="-79"/>
                <a:ea typeface="Calibri" panose="020F0502020204030204" pitchFamily="34" charset="0"/>
              </a:rPr>
              <a:t>pdf</a:t>
            </a: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שיתוף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מה דעתכם?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3" y="2106331"/>
            <a:ext cx="12192000" cy="34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66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תודה רבה!</a:t>
            </a:r>
            <a:endParaRPr lang="he-IL" sz="6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5849</TotalTime>
  <Words>458</Words>
  <Application>Microsoft Office PowerPoint</Application>
  <PresentationFormat>מסך רחב</PresentationFormat>
  <Paragraphs>32</Paragraphs>
  <Slides>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David</vt:lpstr>
      <vt:lpstr>Tahoma</vt:lpstr>
      <vt:lpstr>ערכת נושא Office</vt:lpstr>
      <vt:lpstr>הצגת ספרינט  4– פרויקט ImageToText</vt:lpstr>
      <vt:lpstr>מטרות הספרינט:</vt:lpstr>
      <vt:lpstr>תהליך העבודה:</vt:lpstr>
      <vt:lpstr>הפערים שהיו ופתרונותם:</vt:lpstr>
      <vt:lpstr>מסקנות:</vt:lpstr>
      <vt:lpstr>תכנון הספרינט הבא: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omri halifa</cp:lastModifiedBy>
  <cp:revision>52</cp:revision>
  <dcterms:created xsi:type="dcterms:W3CDTF">2017-10-08T13:28:42Z</dcterms:created>
  <dcterms:modified xsi:type="dcterms:W3CDTF">2021-02-11T14:15:08Z</dcterms:modified>
</cp:coreProperties>
</file>