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8654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ספרינט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5</a:t>
            </a:r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– </a:t>
            </a:r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endParaRPr lang="he-IL" sz="8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מציגים: 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עומרי חליפה ושחר סנגייר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מטרות</a:t>
            </a:r>
            <a:r>
              <a:rPr lang="he-IL" sz="6000" dirty="0" smtClean="0"/>
              <a:t> </a:t>
            </a:r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הספרינט: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060268" y="1310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תיקון הפער של חיתוך התמונה, העברת הטקסט מהשרת אל הלקוח, הוספת פיצ'רים לצד הלקוח  ושדרוג האפליקציה ב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b="1" u="sng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פיצ'רים באיטרציה 5 :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1. תרגום הטקסט שזוהה בתמונה – 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אם המשתמש בחר בתרגום הטקסט, הטקסט שהיה בתמונה בשפה האנגלית יתורגם לשפה העברית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b="1" dirty="0" smtClean="0">
                <a:ea typeface="Calibri" panose="020F0502020204030204" pitchFamily="34" charset="0"/>
                <a:cs typeface="David" panose="020E0502060401010101" pitchFamily="34" charset="-79"/>
              </a:rPr>
              <a:t>2. דגימת התמונה והרקע שלה.</a:t>
            </a:r>
          </a:p>
          <a:p>
            <a:r>
              <a:rPr lang="he-IL" sz="2400" b="1" dirty="0" smtClean="0">
                <a:ea typeface="Calibri" panose="020F0502020204030204" pitchFamily="34" charset="0"/>
                <a:cs typeface="David" panose="020E0502060401010101" pitchFamily="34" charset="-79"/>
              </a:rPr>
              <a:t>3. העברת קובץ הטקסט ל </a:t>
            </a:r>
            <a:r>
              <a:rPr lang="en-US" sz="2400" b="1" dirty="0" smtClean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r>
              <a:rPr lang="he-IL" sz="2400" b="1" dirty="0" smtClean="0">
                <a:latin typeface="David" panose="020E0502060401010101" pitchFamily="34" charset="-79"/>
                <a:ea typeface="Calibri" panose="020F0502020204030204" pitchFamily="34" charset="0"/>
              </a:rPr>
              <a:t>- </a:t>
            </a:r>
            <a:r>
              <a:rPr lang="he-IL" sz="2400" dirty="0" smtClean="0">
                <a:ea typeface="Calibri" panose="020F0502020204030204" pitchFamily="34" charset="0"/>
                <a:cs typeface="David" panose="020E0502060401010101" pitchFamily="34" charset="-79"/>
              </a:rPr>
              <a:t>אם המשתמש בחר בהעברת קובץ הטקסט ל</a:t>
            </a:r>
            <a:r>
              <a:rPr lang="en-US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r>
              <a:rPr lang="he-IL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, הטקסט שהומר ועבר לקובץ </a:t>
            </a:r>
            <a:r>
              <a:rPr lang="en-US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txt</a:t>
            </a:r>
            <a:r>
              <a:rPr lang="he-IL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 או </a:t>
            </a:r>
            <a:r>
              <a:rPr lang="en-US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word</a:t>
            </a:r>
            <a:r>
              <a:rPr lang="he-IL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 מועבר לקובץ </a:t>
            </a:r>
            <a:r>
              <a:rPr lang="en-US" sz="2400" dirty="0" smtClean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endParaRPr lang="he-IL" sz="2400" dirty="0" smtClean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r>
              <a:rPr lang="he-IL" sz="2400" b="1" dirty="0" smtClean="0">
                <a:ea typeface="Calibri" panose="020F0502020204030204" pitchFamily="34" charset="0"/>
                <a:cs typeface="David" panose="020E0502060401010101" pitchFamily="34" charset="-79"/>
              </a:rPr>
              <a:t>4.  העברת קובץ הטקסט ל</a:t>
            </a:r>
            <a:r>
              <a:rPr lang="en-US" sz="2400" b="1" dirty="0" smtClean="0">
                <a:ea typeface="Calibri" panose="020F0502020204030204" pitchFamily="34" charset="0"/>
                <a:cs typeface="David" panose="020E0502060401010101" pitchFamily="34" charset="-79"/>
              </a:rPr>
              <a:t>Word</a:t>
            </a:r>
            <a:r>
              <a:rPr lang="he-IL" sz="2400" b="1" dirty="0" smtClean="0"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תהליך העבודה:</a:t>
            </a:r>
            <a:endParaRPr lang="he-IL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הנ"ל, התחלנו בתיקון חיתוך התמונה, הפער שהיה בספרינט הקודם, והצלחנו להביא לכדי הצלחה שהוא מקבל תמונה והוא מתייחס אל כל המילים ואל כל האותיות.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לאחר מכן, עבדנו על הפיצ'רים של הפרויקט שלנו בצד השרת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בכך שסיימנו את צד השרת במלואו.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לאחר מכן, התחלנו וחקרנו על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ואיך אנחנו יכולים לקשר בין השרת ללקוח בצורה של קבלת התגובה מהשרת, אך עדיין לא סיימנו זאת ואנחנו נמשיך בספרינט הבא.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הפערים שהיו ופתרונותם: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היו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פערים מצד הלקוח ב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, משום שלא הצלחנו לקבל את הסיווג בצד הלקוח, אנחנו הולכים לסדר את זה בתחילת הספרינט הבא.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94488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שימור: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אנו מרוצים מעבודת צוות שהייתה ביננו , הייתה ביננו תקשורת טובה וחילקנו את העבודה למשימות , עבדנו ביחד במהלך כל הספרינט, ובנינו את הקוד ביחד. בנוסף, עבדנו בשיתוף פעולה וכאשר לאחד היה עומס , השני חיפה עליו והתקדם.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כמו כן, אנו מרוצים שעמדנו במטרות הספרינט. </a:t>
            </a:r>
          </a:p>
          <a:p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שיפור: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להתייעץ יותר עם המנטור, ולקבל עוד הצעות ממנו. 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הספרינט הבא: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9829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תיקון הפער של צד הלקוח ב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: הוספת הכפתורים של </a:t>
            </a:r>
            <a:r>
              <a:rPr lang="he-IL" dirty="0" err="1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הפיצרים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וקבלת </a:t>
            </a:r>
            <a:r>
              <a:rPr lang="he-IL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התשובה מהשרת,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והוספת הפיצ'ר שמחזיר כגופן את הטקסט שיש בתמונ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ה, ויהיה ניתן לכתוב בכתב היד בגופן במחשב</a:t>
            </a:r>
            <a:r>
              <a:rPr lang="he-IL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שיתוף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מה דעתכם?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106331"/>
            <a:ext cx="12192000" cy="3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תודה רבה!</a:t>
            </a:r>
            <a:endParaRPr lang="he-IL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5865</TotalTime>
  <Words>338</Words>
  <Application>Microsoft Office PowerPoint</Application>
  <PresentationFormat>מסך רחב</PresentationFormat>
  <Paragraphs>30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David</vt:lpstr>
      <vt:lpstr>Tahoma</vt:lpstr>
      <vt:lpstr>ערכת נושא Office</vt:lpstr>
      <vt:lpstr>הצגת ספרינט  5– פרויקט ImageToText</vt:lpstr>
      <vt:lpstr>מטרות הספרינט:</vt:lpstr>
      <vt:lpstr>תהליך העבודה:</vt:lpstr>
      <vt:lpstr>הפערים שהיו ופתרונותם:</vt:lpstr>
      <vt:lpstr>מסקנות:</vt:lpstr>
      <vt:lpstr>תכנון הספרינט הבא: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omri halifa</cp:lastModifiedBy>
  <cp:revision>56</cp:revision>
  <dcterms:created xsi:type="dcterms:W3CDTF">2017-10-08T13:28:42Z</dcterms:created>
  <dcterms:modified xsi:type="dcterms:W3CDTF">2021-02-25T12:27:32Z</dcterms:modified>
</cp:coreProperties>
</file>