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86549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חלוק</a:t>
            </a:r>
            <a:r>
              <a:rPr lang="he-IL" baseline="0" dirty="0" smtClean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3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י"ח/ניסן/תשפ"א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419498" y="509044"/>
            <a:ext cx="9144000" cy="2387600"/>
          </a:xfrm>
        </p:spPr>
        <p:txBody>
          <a:bodyPr>
            <a:normAutofit/>
          </a:bodyPr>
          <a:lstStyle/>
          <a:p>
            <a:r>
              <a:rPr lang="he-IL" sz="8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הצגת פרויקט– פרויקט </a:t>
            </a:r>
            <a:r>
              <a:rPr lang="en-US" sz="8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ImageToText</a:t>
            </a:r>
            <a:r>
              <a:rPr lang="he-IL" sz="8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endParaRPr lang="he-IL" sz="8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13768" y="2896644"/>
            <a:ext cx="9144000" cy="1655762"/>
          </a:xfrm>
        </p:spPr>
        <p:txBody>
          <a:bodyPr>
            <a:normAutofit/>
          </a:bodyPr>
          <a:lstStyle/>
          <a:p>
            <a:r>
              <a:rPr lang="he-IL" sz="2800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מציגים: </a:t>
            </a:r>
            <a:r>
              <a:rPr lang="he-IL" sz="28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עומרי חליפה ושחר סנגייר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9" y="3633085"/>
            <a:ext cx="2993299" cy="2543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000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מהות הפרויקט:</a:t>
            </a:r>
            <a:endParaRPr lang="he-IL" sz="60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060268" y="13109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092" y="1455557"/>
            <a:ext cx="991470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הפרויקט שלנו הוא אפליקציית סריקת תמונה לטקסט (</a:t>
            </a:r>
            <a:r>
              <a:rPr lang="en-US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OCR</a:t>
            </a: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שמאפשרת למשתמש לעלות תמונה עם טקסט באנגלית לאפלקציה, משם התמונה נשלחת אל השרת ובצד השרת ממירה את הטקסט בתמונה לטקסט, ויוצרת בנתיב שנבחר על ידי המשתמש תיקייה שכוללת בתוכה: </a:t>
            </a:r>
          </a:p>
          <a:p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מדובר בזיהוי תו אחד בודד: </a:t>
            </a:r>
          </a:p>
          <a:p>
            <a:pPr marL="514350" indent="-514350">
              <a:buAutoNum type="arabicPeriod"/>
            </a:pP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קובץ </a:t>
            </a:r>
            <a:r>
              <a:rPr lang="en-US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txt </a:t>
            </a: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עם סיווג התו. </a:t>
            </a:r>
          </a:p>
          <a:p>
            <a:pPr marL="514350" indent="-514350">
              <a:buAutoNum type="arabicPeriod"/>
            </a:pP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קובץ  </a:t>
            </a:r>
            <a:r>
              <a:rPr lang="en-US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txt</a:t>
            </a: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שמכיל בתוכו את כל סיווגי התווים האחרונים של המשתמש. </a:t>
            </a:r>
          </a:p>
          <a:p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מדובר בזיהוי טקסט בתמונה: </a:t>
            </a:r>
          </a:p>
          <a:p>
            <a:pPr marL="514350" indent="-514350">
              <a:buAutoNum type="arabicPeriod"/>
            </a:pP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קובץ </a:t>
            </a:r>
            <a:r>
              <a:rPr lang="en-US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txt</a:t>
            </a: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עם סיווג הטקסט שנמצא בתמונה. </a:t>
            </a:r>
          </a:p>
          <a:p>
            <a:pPr marL="514350" indent="-514350">
              <a:buAutoNum type="arabicPeriod"/>
            </a:pP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קובץ </a:t>
            </a:r>
            <a:r>
              <a:rPr lang="en-US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txt</a:t>
            </a: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שמכיל בתוכו את התרגום של הטקסט מאנגלית לעברית. </a:t>
            </a:r>
          </a:p>
          <a:p>
            <a:pPr marL="514350" indent="-514350">
              <a:buAutoNum type="arabicPeriod"/>
            </a:pP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קובץ </a:t>
            </a:r>
            <a:r>
              <a:rPr lang="en-US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pdf</a:t>
            </a: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שמכיל בתוכו את סיווג הטקסט בתמונה.</a:t>
            </a:r>
          </a:p>
          <a:p>
            <a:pPr marL="514350" indent="-514350">
              <a:buAutoNum type="arabicPeriod"/>
            </a:pP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קובץ </a:t>
            </a:r>
            <a:r>
              <a:rPr lang="en-US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word</a:t>
            </a: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שמכיל בתוכו את סיווג הטקסט בתמונה. </a:t>
            </a:r>
          </a:p>
          <a:p>
            <a:pPr marL="514350" indent="-514350">
              <a:buAutoNum type="arabicPeriod"/>
            </a:pPr>
            <a:r>
              <a:rPr lang="he-IL" sz="2400" dirty="0" smtClean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תמונה שמראה את רקע התמונה. </a:t>
            </a:r>
          </a:p>
          <a:p>
            <a:pPr marL="514350" indent="-514350">
              <a:buAutoNum type="arabicPeriod"/>
            </a:pPr>
            <a:endParaRPr lang="he-IL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800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תהליך העבודה:</a:t>
            </a:r>
            <a:endParaRPr lang="he-IL" sz="48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25822"/>
            <a:ext cx="10515600" cy="4351338"/>
          </a:xfrm>
        </p:spPr>
        <p:txBody>
          <a:bodyPr>
            <a:normAutofit/>
          </a:bodyPr>
          <a:lstStyle/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בספרינט הראשון, בנינו אב טיפוס בסיסי של שרת שמקבל תמונה ופועל לפי עיבוד התמונה. 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בספרינט השני, בנינו אב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טיפוס לאפליקציה מצד הקליינט עם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בסיסי שתומכת ויכולה לדבר עם השרת, להעביר לו תמונה (שניתן לערוך באפליקציה) , ולקבל ממנה את התמונה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ערוכה.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בספרינט השלישי, בנינו את</a:t>
            </a:r>
            <a:r>
              <a:rPr lang="he-IL" sz="2000" dirty="0" smtClean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המודל, מודל </a:t>
            </a:r>
            <a:r>
              <a:rPr lang="en-US" sz="2000" dirty="0" smtClean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CNN </a:t>
            </a:r>
            <a:r>
              <a:rPr lang="he-IL" sz="2000" dirty="0" smtClean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 אימנו ולימדנו את </a:t>
            </a: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המכונה את האותיות לפי המאגר המידע,  (</a:t>
            </a: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EMNIST</a:t>
            </a:r>
            <a:r>
              <a:rPr lang="he-IL" sz="2000" dirty="0" smtClean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) ובדקנו אותה. </a:t>
            </a:r>
          </a:p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בספרינט הרביעי,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עיבדנו את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התמונה של הטקסט המלא לכדי פירוקו של תמונה לטקסט, לאחר מכן לשורה, למילה ולאות,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ושלחנו 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אל המכונה הלומדת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וקיבלנו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תשובה שלמה של הטקסט בתמונה. </a:t>
            </a:r>
            <a:endParaRPr lang="he-IL" sz="20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בספרינט החמישי,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עבדנו על הפיצ'רים של הפרויקט שלנו בצד השרת בכך שסיימנו את צד השרת </a:t>
            </a:r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במלואו, הכנו את צד הלקוח.</a:t>
            </a:r>
          </a:p>
          <a:p>
            <a:r>
              <a:rPr lang="he-IL" sz="20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בספרינט בית, שידרגנו את האפלקציה בצד לקוח, כמו כן יצרנו תיקייה בנתיב שבחר המשתמש ובתוכה יצרנו קבצים של תשובות השרת בהתאם.  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0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סיכו</a:t>
            </a:r>
            <a:r>
              <a:rPr lang="he-IL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ם הפרויקט</a:t>
            </a:r>
            <a:r>
              <a:rPr lang="he-IL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  <a:endParaRPr lang="he-IL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94488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אנו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מרוצים מעבודת צוות שהייתה ביננו , הייתה ביננו תקשורת טובה וחילקנו את העבודה למשימות , עבדנו ביחד במהלך כל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הפרויקט ,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ובנינו את הקוד ביחד. בנוסף, עבדנו בשיתוף פעולה וכאשר לאחד היה עומס , השני חיפה עליו והתקדם.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לדעתנו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הפרויקט היה מהנה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ולימד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על שיתוף פעולה וגם עבודה כצוות כמעט דרך מחשב בתקופה מורכבת זו וגם לימוד והעשרת הידע בנושא.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אנחנו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מרוצה מהפרויקט שעשינו כי אני חושב שבאמת השקענו ונתנו את כל כולנו בשבילו. 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אנחנו מרוצים מהתוצר הסופי שלנו. 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הפרויקט: 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16" y="1404683"/>
            <a:ext cx="9542377" cy="42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475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שיתוף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מה דעתכם?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3" y="2106331"/>
            <a:ext cx="12192000" cy="34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13768" y="704352"/>
            <a:ext cx="9144000" cy="2387600"/>
          </a:xfrm>
        </p:spPr>
        <p:txBody>
          <a:bodyPr>
            <a:normAutofit/>
          </a:bodyPr>
          <a:lstStyle/>
          <a:p>
            <a:r>
              <a:rPr lang="he-IL" sz="138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תודה רבה!</a:t>
            </a:r>
            <a:endParaRPr lang="he-IL" sz="13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8" y="3091952"/>
            <a:ext cx="3217315" cy="273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5921</TotalTime>
  <Words>405</Words>
  <Application>Microsoft Office PowerPoint</Application>
  <PresentationFormat>מסך רחב</PresentationFormat>
  <Paragraphs>34</Paragraphs>
  <Slides>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David</vt:lpstr>
      <vt:lpstr>Tahoma</vt:lpstr>
      <vt:lpstr>ערכת נושא Office</vt:lpstr>
      <vt:lpstr>הצגת פרויקט– פרויקט ImageToText:</vt:lpstr>
      <vt:lpstr>מהות הפרויקט:</vt:lpstr>
      <vt:lpstr>תהליך העבודה:</vt:lpstr>
      <vt:lpstr>סיכום הפרויקט:</vt:lpstr>
      <vt:lpstr>הצגת הפרויקט: 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omri halifa</cp:lastModifiedBy>
  <cp:revision>65</cp:revision>
  <dcterms:created xsi:type="dcterms:W3CDTF">2017-10-08T13:28:42Z</dcterms:created>
  <dcterms:modified xsi:type="dcterms:W3CDTF">2021-03-31T17:18:52Z</dcterms:modified>
</cp:coreProperties>
</file>