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79FF6-5B30-42BD-980F-7D3C7C0D93D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79B95EA-D1AE-4167-A79C-7A6E7E0B8BB0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gm:t>
    </dgm:pt>
    <dgm:pt modelId="{F4B4673B-24D1-4F53-B885-8C0F4AE7C466}" type="parTrans" cxnId="{BCF79E93-904E-4B36-AF66-56AE766B6D3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38F96EE-604F-406F-9F01-2B8FF1741886}" type="sibTrans" cxnId="{BCF79E93-904E-4B36-AF66-56AE766B6D3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BB58496-C1E4-4121-9918-5F3E659660F5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הבנה על איך עובד אלגוריתם 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CNN</a:t>
          </a:r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2845D550-68A5-43FB-96AF-226690500563}" type="parTrans" cxnId="{62E51800-95B2-46C0-A2AF-B524C9570D83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E28FB03-DEE8-4B69-807D-3295737A9D63}" type="sibTrans" cxnId="{62E51800-95B2-46C0-A2AF-B524C9570D83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43042BE7-DCA3-4010-A2CE-E9FC561AA4D2}">
      <dgm:prSet phldrT="[טקסט]" custT="1"/>
      <dgm:spPr/>
      <dgm:t>
        <a:bodyPr/>
        <a:lstStyle/>
        <a:p>
          <a:pPr rtl="1"/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A860C23-9539-4A13-9E07-DF48E75939C3}" type="parTrans" cxnId="{5029FC64-D456-4A15-95B2-E0F96313FF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2F8384A-51AE-4419-B557-6E70097FECFD}" type="sibTrans" cxnId="{5029FC64-D456-4A15-95B2-E0F96313FF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22764E5A-B24C-4069-9D35-1DFB468DFB2D}">
      <dgm:prSet phldrT="[טקסט]" custT="1"/>
      <dgm:spPr/>
      <dgm:t>
        <a:bodyPr/>
        <a:lstStyle/>
        <a:p>
          <a:pPr rtl="1"/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C8804AB-986C-4231-AAC8-7F90752CA08A}" type="parTrans" cxnId="{744B336A-B2AF-4B25-8F41-745E887733E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4A4055B-06FD-4DD9-98AF-B1248AE7C0E9}" type="sibTrans" cxnId="{744B336A-B2AF-4B25-8F41-745E887733E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47434120-7508-440B-979D-DF3ABFD3DC77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המנקה רעשים, הופך את התמונה לשחור לבן , זיהוי שורות ויישורן והפרדתן. (מימוש פיצ'רים 1-6*)  </a:t>
          </a:r>
        </a:p>
      </dgm:t>
    </dgm:pt>
    <dgm:pt modelId="{4F52CE07-298C-4929-8829-6201C1EF14CD}" type="parTrans" cxnId="{9EAC41E9-4C70-4738-A6E8-A9E82C75ADC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368A5B8-75AC-4803-9273-4B4902945F26}" type="sibTrans" cxnId="{9EAC41E9-4C70-4738-A6E8-A9E82C75ADC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FC520A8-E3FF-41ED-95F5-C9DF3714AA6E}">
      <dgm:prSet phldrT="[טקסט]" custT="1"/>
      <dgm:spPr/>
      <dgm:t>
        <a:bodyPr/>
        <a:lstStyle/>
        <a:p>
          <a:pPr rtl="1"/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3D670DE-EF1A-4908-A74A-4AB7FD5EF1D5}" type="parTrans" cxnId="{C1AB6278-E7BD-48B2-A503-E902E4A1F5C8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A480DE7-3BF8-4BA6-A245-E29453B64B46}" type="sibTrans" cxnId="{C1AB6278-E7BD-48B2-A503-E902E4A1F5C8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BE2F175-962C-4236-980D-97DA2E080ED9}">
      <dgm:prSet phldrT="[טקסט]"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יומיים</a:t>
          </a:r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7EF6EF3-B7D4-4D0A-B083-704D80BF3778}" type="parTrans" cxnId="{18E03DD3-25A5-4FF5-AEDC-13012C92A3CC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283A7DF-482B-45CC-9E52-72ADD8D99170}" type="sibTrans" cxnId="{18E03DD3-25A5-4FF5-AEDC-13012C92A3CC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3708B3D-26AA-4780-A8CC-5DBB9187B629}">
      <dgm:prSet phldrT="[טקסט]" custT="1"/>
      <dgm:spPr/>
      <dgm:t>
        <a:bodyPr/>
        <a:lstStyle/>
        <a:p>
          <a:pPr rtl="1"/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766C8A3-BA75-46CC-B254-AD4A34D4F087}" type="parTrans" cxnId="{CDE3E450-A922-4151-9412-5BF2BDDF6E29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C40A856-17E6-4848-BB6F-7D634E51E9E4}" type="sibTrans" cxnId="{CDE3E450-A922-4151-9412-5BF2BDDF6E29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411B431-88F6-4FAC-989E-308E23EEFA85}">
      <dgm:prSet phldrT="[טקסט]"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יומיים</a:t>
          </a:r>
        </a:p>
      </dgm:t>
    </dgm:pt>
    <dgm:pt modelId="{33133C0C-80E1-44F3-8F9C-125C7C7B9595}" type="parTrans" cxnId="{D966AFFD-C976-4C75-AF6F-3C69E67417B2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935FD39-F0E4-4E7B-85C7-325AA719E3C3}" type="sibTrans" cxnId="{D966AFFD-C976-4C75-AF6F-3C69E67417B2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17C75F1-5CB9-45F7-A49B-D6480F800446}">
      <dgm:prSet phldrT="[טקסט]" custT="1"/>
      <dgm:spPr/>
      <dgm:t>
        <a:bodyPr/>
        <a:lstStyle/>
        <a:p>
          <a:pPr rtl="1"/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E233CCD-A8BA-4FBB-878B-E6425733E045}" type="parTrans" cxnId="{DDC4AC9E-E1A3-4A8E-9A6C-3B780435967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7BC57A13-50DE-4B05-94A6-9D2BE049CB1C}" type="sibTrans" cxnId="{DDC4AC9E-E1A3-4A8E-9A6C-3B780435967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6EFD446-CA6D-4842-8F70-F2609910828F}">
      <dgm:prSet phldrT="[טקסט]"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שבועיים</a:t>
          </a:r>
        </a:p>
      </dgm:t>
    </dgm:pt>
    <dgm:pt modelId="{A913D419-4F3B-4826-A737-E00167130A70}" type="parTrans" cxnId="{8CD58947-4B0B-4726-81EE-EB825D3008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2934370-CD40-4F53-9D91-45472C7615D0}" type="sibTrans" cxnId="{8CD58947-4B0B-4726-81EE-EB825D3008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76DDD05E-30C2-416B-94DE-A6D617975105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למידת ספריית עיבוד התמונה 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 OpenCV</a:t>
          </a:r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 והתממשקות עם הספרייה (באופן מעשי) , צפייה בקורס אודות הספרייה.</a:t>
          </a:r>
        </a:p>
      </dgm:t>
    </dgm:pt>
    <dgm:pt modelId="{232A407C-30F9-4B03-A11E-B6FD932E716E}" type="parTrans" cxnId="{39A03E26-7D05-4730-9015-58799FC555B3}">
      <dgm:prSet/>
      <dgm:spPr/>
      <dgm:t>
        <a:bodyPr/>
        <a:lstStyle/>
        <a:p>
          <a:pPr rtl="1"/>
          <a:endParaRPr lang="he-IL"/>
        </a:p>
      </dgm:t>
    </dgm:pt>
    <dgm:pt modelId="{7ABBBBD6-A319-4886-9117-7014BB31BDC8}" type="sibTrans" cxnId="{39A03E26-7D05-4730-9015-58799FC555B3}">
      <dgm:prSet/>
      <dgm:spPr/>
      <dgm:t>
        <a:bodyPr/>
        <a:lstStyle/>
        <a:p>
          <a:pPr rtl="1"/>
          <a:endParaRPr lang="he-IL"/>
        </a:p>
      </dgm:t>
    </dgm:pt>
    <dgm:pt modelId="{753ED790-5619-4ED7-B8B3-2AA2D819934A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בחירת סביבה לבניית ולימוד המכונה ( 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google collab/Jupyter</a:t>
          </a:r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 )</a:t>
          </a:r>
        </a:p>
      </dgm:t>
    </dgm:pt>
    <dgm:pt modelId="{DE37020E-963B-4C3C-A358-7D0CD363DB6F}" type="parTrans" cxnId="{5AC0A67F-87A6-4C6F-8AB6-1AAF5EB44DA9}">
      <dgm:prSet/>
      <dgm:spPr/>
      <dgm:t>
        <a:bodyPr/>
        <a:lstStyle/>
        <a:p>
          <a:pPr rtl="1"/>
          <a:endParaRPr lang="he-IL"/>
        </a:p>
      </dgm:t>
    </dgm:pt>
    <dgm:pt modelId="{845BC4B5-5D90-4D7A-8844-73D109847379}" type="sibTrans" cxnId="{5AC0A67F-87A6-4C6F-8AB6-1AAF5EB44DA9}">
      <dgm:prSet/>
      <dgm:spPr/>
      <dgm:t>
        <a:bodyPr/>
        <a:lstStyle/>
        <a:p>
          <a:pPr rtl="1"/>
          <a:endParaRPr lang="he-IL"/>
        </a:p>
      </dgm:t>
    </dgm:pt>
    <dgm:pt modelId="{5506FADF-E065-40E4-ABF1-1F005AA23E40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למידת ספריית 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tensorflow2</a:t>
          </a:r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 והתממשקות עם הספרייה (באופן מעשי) , צפייה בקורס אודות הספרייה.</a:t>
          </a:r>
          <a:endParaRPr lang="he-IL" sz="1400" dirty="0"/>
        </a:p>
      </dgm:t>
    </dgm:pt>
    <dgm:pt modelId="{EDAF196B-3CAB-4C90-A993-3E31390869E7}" type="parTrans" cxnId="{70855E39-F004-4488-AD71-3C8202ABA45E}">
      <dgm:prSet/>
      <dgm:spPr/>
      <dgm:t>
        <a:bodyPr/>
        <a:lstStyle/>
        <a:p>
          <a:pPr rtl="1"/>
          <a:endParaRPr lang="he-IL"/>
        </a:p>
      </dgm:t>
    </dgm:pt>
    <dgm:pt modelId="{E9587F33-8514-467A-9F2E-3C6814332F84}" type="sibTrans" cxnId="{70855E39-F004-4488-AD71-3C8202ABA45E}">
      <dgm:prSet/>
      <dgm:spPr/>
      <dgm:t>
        <a:bodyPr/>
        <a:lstStyle/>
        <a:p>
          <a:pPr rtl="1"/>
          <a:endParaRPr lang="he-IL"/>
        </a:p>
      </dgm:t>
    </dgm:pt>
    <dgm:pt modelId="{2365984B-F6B9-4B23-B7F4-465BA55CC74F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מציאת 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dataset</a:t>
          </a:r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 מתאים והורדתו.</a:t>
          </a:r>
        </a:p>
      </dgm:t>
    </dgm:pt>
    <dgm:pt modelId="{24517467-1143-42E3-9DB9-2CDF908AE859}" type="parTrans" cxnId="{33736999-DC91-4CFA-A5C0-CFC8021346B7}">
      <dgm:prSet/>
      <dgm:spPr/>
      <dgm:t>
        <a:bodyPr/>
        <a:lstStyle/>
        <a:p>
          <a:pPr rtl="1"/>
          <a:endParaRPr lang="he-IL"/>
        </a:p>
      </dgm:t>
    </dgm:pt>
    <dgm:pt modelId="{326A0918-81C1-48D1-981E-614E47225180}" type="sibTrans" cxnId="{33736999-DC91-4CFA-A5C0-CFC8021346B7}">
      <dgm:prSet/>
      <dgm:spPr/>
      <dgm:t>
        <a:bodyPr/>
        <a:lstStyle/>
        <a:p>
          <a:pPr rtl="1"/>
          <a:endParaRPr lang="he-IL"/>
        </a:p>
      </dgm:t>
    </dgm:pt>
    <dgm:pt modelId="{6224E9E7-9458-42FD-9670-4BF081B5C456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של הבינה המלאכותית אשר מזהה בתמונה את האותיות ומבין כי מדובר באות.</a:t>
          </a:r>
        </a:p>
      </dgm:t>
    </dgm:pt>
    <dgm:pt modelId="{1E6CF599-63FB-4C0F-B98C-E491C826A37D}" type="parTrans" cxnId="{0BACD07B-ED16-41CD-B44A-24E9EA20C50A}">
      <dgm:prSet/>
      <dgm:spPr/>
      <dgm:t>
        <a:bodyPr/>
        <a:lstStyle/>
        <a:p>
          <a:pPr rtl="1"/>
          <a:endParaRPr lang="he-IL"/>
        </a:p>
      </dgm:t>
    </dgm:pt>
    <dgm:pt modelId="{B3C446F1-FFD5-4973-BBF1-16C09954129F}" type="sibTrans" cxnId="{0BACD07B-ED16-41CD-B44A-24E9EA20C50A}">
      <dgm:prSet/>
      <dgm:spPr/>
      <dgm:t>
        <a:bodyPr/>
        <a:lstStyle/>
        <a:p>
          <a:pPr rtl="1"/>
          <a:endParaRPr lang="he-IL"/>
        </a:p>
      </dgm:t>
    </dgm:pt>
    <dgm:pt modelId="{B93BFA10-CD4A-4B4D-A86A-622856F3528D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למידה כיצד ללמד את המכונה לזהות אות בתוך תמונה באמצעות ספריית 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tensorflow2</a:t>
          </a:r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.</a:t>
          </a:r>
        </a:p>
      </dgm:t>
    </dgm:pt>
    <dgm:pt modelId="{73867CED-3389-44FA-9CCA-66D6201BC210}" type="parTrans" cxnId="{F1EC5A39-B475-4683-A042-798F0BDBBA13}">
      <dgm:prSet/>
      <dgm:spPr/>
      <dgm:t>
        <a:bodyPr/>
        <a:lstStyle/>
        <a:p>
          <a:pPr rtl="1"/>
          <a:endParaRPr lang="he-IL"/>
        </a:p>
      </dgm:t>
    </dgm:pt>
    <dgm:pt modelId="{AF0F94D2-3461-4C2F-9DBD-A2967F49CF0D}" type="sibTrans" cxnId="{F1EC5A39-B475-4683-A042-798F0BDBBA13}">
      <dgm:prSet/>
      <dgm:spPr/>
      <dgm:t>
        <a:bodyPr/>
        <a:lstStyle/>
        <a:p>
          <a:pPr rtl="1"/>
          <a:endParaRPr lang="he-IL"/>
        </a:p>
      </dgm:t>
    </dgm:pt>
    <dgm:pt modelId="{3CD47A37-E011-48DC-A50B-B90621CEF212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למידה כיצד ללמד את המכונה לסווג את האות שזוהתה באמצעות ספריית 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tensorflow2</a:t>
          </a:r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.</a:t>
          </a:r>
        </a:p>
      </dgm:t>
    </dgm:pt>
    <dgm:pt modelId="{456287F8-0A3F-4DFE-B5C8-D6DDD22A2817}" type="parTrans" cxnId="{D546B143-915F-42AB-B310-A14B565EF914}">
      <dgm:prSet/>
      <dgm:spPr/>
      <dgm:t>
        <a:bodyPr/>
        <a:lstStyle/>
        <a:p>
          <a:pPr rtl="1"/>
          <a:endParaRPr lang="he-IL"/>
        </a:p>
      </dgm:t>
    </dgm:pt>
    <dgm:pt modelId="{978DA759-D2CE-47EA-821A-E960D4AE0E00}" type="sibTrans" cxnId="{D546B143-915F-42AB-B310-A14B565EF914}">
      <dgm:prSet/>
      <dgm:spPr/>
      <dgm:t>
        <a:bodyPr/>
        <a:lstStyle/>
        <a:p>
          <a:pPr rtl="1"/>
          <a:endParaRPr lang="he-IL"/>
        </a:p>
      </dgm:t>
    </dgm:pt>
    <dgm:pt modelId="{6470A6DC-B423-4A40-9C6F-B7DE1DF25DC6}" type="pres">
      <dgm:prSet presAssocID="{38C79FF6-5B30-42BD-980F-7D3C7C0D93D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80D118E5-4BD4-4D68-BE37-FB436A349410}" type="pres">
      <dgm:prSet presAssocID="{879B95EA-D1AE-4167-A79C-7A6E7E0B8BB0}" presName="composite" presStyleCnt="0"/>
      <dgm:spPr/>
    </dgm:pt>
    <dgm:pt modelId="{E6E1659D-842C-4D85-A836-581EDC8969AE}" type="pres">
      <dgm:prSet presAssocID="{879B95EA-D1AE-4167-A79C-7A6E7E0B8BB0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281682C-389F-41B9-AA4A-5BB5FE55FFF8}" type="pres">
      <dgm:prSet presAssocID="{879B95EA-D1AE-4167-A79C-7A6E7E0B8BB0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D1ADC62-F055-421F-91B2-59A3279ACD99}" type="pres">
      <dgm:prSet presAssocID="{F38F96EE-604F-406F-9F01-2B8FF1741886}" presName="sp" presStyleCnt="0"/>
      <dgm:spPr/>
    </dgm:pt>
    <dgm:pt modelId="{3CF57D25-2EAF-40FC-A197-FF87E56FF705}" type="pres">
      <dgm:prSet presAssocID="{43042BE7-DCA3-4010-A2CE-E9FC561AA4D2}" presName="composite" presStyleCnt="0"/>
      <dgm:spPr/>
    </dgm:pt>
    <dgm:pt modelId="{FF167F2D-F200-489F-A5DE-841C8941AA60}" type="pres">
      <dgm:prSet presAssocID="{43042BE7-DCA3-4010-A2CE-E9FC561AA4D2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F6FF8A6-14EE-4A7A-9F86-CE9E53634A36}" type="pres">
      <dgm:prSet presAssocID="{43042BE7-DCA3-4010-A2CE-E9FC561AA4D2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D402E48-6097-4612-8A4A-B19E7A79F7CE}" type="pres">
      <dgm:prSet presAssocID="{B2F8384A-51AE-4419-B557-6E70097FECFD}" presName="sp" presStyleCnt="0"/>
      <dgm:spPr/>
    </dgm:pt>
    <dgm:pt modelId="{41F2C852-756F-4311-9250-68DC4EECE321}" type="pres">
      <dgm:prSet presAssocID="{22764E5A-B24C-4069-9D35-1DFB468DFB2D}" presName="composite" presStyleCnt="0"/>
      <dgm:spPr/>
    </dgm:pt>
    <dgm:pt modelId="{4B970B61-461E-4E34-AACD-8E6BF6E5BCCE}" type="pres">
      <dgm:prSet presAssocID="{22764E5A-B24C-4069-9D35-1DFB468DFB2D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53F28AD-4FAE-4D66-9AC8-6493CAAA63DA}" type="pres">
      <dgm:prSet presAssocID="{22764E5A-B24C-4069-9D35-1DFB468DFB2D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585A096-2396-470F-B0B5-39A6104BFFDC}" type="pres">
      <dgm:prSet presAssocID="{14A4055B-06FD-4DD9-98AF-B1248AE7C0E9}" presName="sp" presStyleCnt="0"/>
      <dgm:spPr/>
    </dgm:pt>
    <dgm:pt modelId="{4E1090C4-444E-4E0C-B066-7B286535843E}" type="pres">
      <dgm:prSet presAssocID="{BBE2F175-962C-4236-980D-97DA2E080ED9}" presName="composite" presStyleCnt="0"/>
      <dgm:spPr/>
    </dgm:pt>
    <dgm:pt modelId="{D43B599D-C38B-49A7-A268-936201FC53A2}" type="pres">
      <dgm:prSet presAssocID="{BBE2F175-962C-4236-980D-97DA2E080ED9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4CD011F-F7E9-47B8-BB64-1D9B338200EF}" type="pres">
      <dgm:prSet presAssocID="{BBE2F175-962C-4236-980D-97DA2E080ED9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058C862-3484-4B8D-8A69-6A45E776A05D}" type="pres">
      <dgm:prSet presAssocID="{0283A7DF-482B-45CC-9E52-72ADD8D99170}" presName="sp" presStyleCnt="0"/>
      <dgm:spPr/>
    </dgm:pt>
    <dgm:pt modelId="{E2AEDDDB-C0CA-4450-86D2-F3AFAC760D40}" type="pres">
      <dgm:prSet presAssocID="{E3708B3D-26AA-4780-A8CC-5DBB9187B629}" presName="composite" presStyleCnt="0"/>
      <dgm:spPr/>
    </dgm:pt>
    <dgm:pt modelId="{20C75F01-C04B-437F-8035-EF0847361E24}" type="pres">
      <dgm:prSet presAssocID="{E3708B3D-26AA-4780-A8CC-5DBB9187B62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C7E7E70-76F5-47A7-849E-B838308D333F}" type="pres">
      <dgm:prSet presAssocID="{E3708B3D-26AA-4780-A8CC-5DBB9187B62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687FF18-D063-4E6A-895C-8DFBA4F473BA}" type="pres">
      <dgm:prSet presAssocID="{DC40A856-17E6-4848-BB6F-7D634E51E9E4}" presName="sp" presStyleCnt="0"/>
      <dgm:spPr/>
    </dgm:pt>
    <dgm:pt modelId="{805F5DB8-4698-425F-8295-BD1D7E4C77B3}" type="pres">
      <dgm:prSet presAssocID="{9411B431-88F6-4FAC-989E-308E23EEFA85}" presName="composite" presStyleCnt="0"/>
      <dgm:spPr/>
    </dgm:pt>
    <dgm:pt modelId="{C5822524-1FED-4897-8188-5C7E5D7A0D22}" type="pres">
      <dgm:prSet presAssocID="{9411B431-88F6-4FAC-989E-308E23EEFA85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8556C50-3B63-466B-BCA2-1C0179224C4E}" type="pres">
      <dgm:prSet presAssocID="{9411B431-88F6-4FAC-989E-308E23EEFA85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A1AE374-D0A5-4CB8-8CBA-BBA194224C8C}" type="pres">
      <dgm:prSet presAssocID="{9935FD39-F0E4-4E7B-85C7-325AA719E3C3}" presName="sp" presStyleCnt="0"/>
      <dgm:spPr/>
    </dgm:pt>
    <dgm:pt modelId="{BF9F9481-945A-4198-AFE5-EADA98FF6410}" type="pres">
      <dgm:prSet presAssocID="{B17C75F1-5CB9-45F7-A49B-D6480F800446}" presName="composite" presStyleCnt="0"/>
      <dgm:spPr/>
    </dgm:pt>
    <dgm:pt modelId="{4AF2C132-2A4E-4A32-9F34-0649D2570832}" type="pres">
      <dgm:prSet presAssocID="{B17C75F1-5CB9-45F7-A49B-D6480F80044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2A28089-BC81-478C-B9CF-7E2225E86D8C}" type="pres">
      <dgm:prSet presAssocID="{B17C75F1-5CB9-45F7-A49B-D6480F80044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CCBDA16-B420-4A0B-A6D2-9DAE45658348}" type="pres">
      <dgm:prSet presAssocID="{7BC57A13-50DE-4B05-94A6-9D2BE049CB1C}" presName="sp" presStyleCnt="0"/>
      <dgm:spPr/>
    </dgm:pt>
    <dgm:pt modelId="{1D880CDA-B66E-4786-99D2-27A6500C3123}" type="pres">
      <dgm:prSet presAssocID="{D6EFD446-CA6D-4842-8F70-F2609910828F}" presName="composite" presStyleCnt="0"/>
      <dgm:spPr/>
    </dgm:pt>
    <dgm:pt modelId="{257151FB-CBA2-4BB3-9530-17854530A71A}" type="pres">
      <dgm:prSet presAssocID="{D6EFD446-CA6D-4842-8F70-F2609910828F}" presName="parentText" presStyleLbl="alignNode1" presStyleIdx="7" presStyleCnt="9" custScaleX="10736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27CE7C-0A30-446E-81C9-FD1C87F359AB}" type="pres">
      <dgm:prSet presAssocID="{D6EFD446-CA6D-4842-8F70-F2609910828F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534564-0F5A-4709-898F-8DF08C94042F}" type="pres">
      <dgm:prSet presAssocID="{12934370-CD40-4F53-9D91-45472C7615D0}" presName="sp" presStyleCnt="0"/>
      <dgm:spPr/>
    </dgm:pt>
    <dgm:pt modelId="{05C74E4A-982B-429D-B491-23ED3BF6762B}" type="pres">
      <dgm:prSet presAssocID="{EFC520A8-E3FF-41ED-95F5-C9DF3714AA6E}" presName="composite" presStyleCnt="0"/>
      <dgm:spPr/>
    </dgm:pt>
    <dgm:pt modelId="{577D336B-A756-4624-AB77-02FDDA07EB32}" type="pres">
      <dgm:prSet presAssocID="{EFC520A8-E3FF-41ED-95F5-C9DF3714AA6E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B7C436E-58F1-4936-B96E-3F3C7A0B8042}" type="pres">
      <dgm:prSet presAssocID="{EFC520A8-E3FF-41ED-95F5-C9DF3714AA6E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3736999-DC91-4CFA-A5C0-CFC8021346B7}" srcId="{9411B431-88F6-4FAC-989E-308E23EEFA85}" destId="{2365984B-F6B9-4B23-B7F4-465BA55CC74F}" srcOrd="0" destOrd="0" parTransId="{24517467-1143-42E3-9DB9-2CDF908AE859}" sibTransId="{326A0918-81C1-48D1-981E-614E47225180}"/>
    <dgm:cxn modelId="{80E8BF36-3421-492D-94FA-75056D2230FF}" type="presOf" srcId="{3CD47A37-E011-48DC-A50B-B90621CEF212}" destId="{CB7C436E-58F1-4936-B96E-3F3C7A0B8042}" srcOrd="0" destOrd="0" presId="urn:microsoft.com/office/officeart/2005/8/layout/chevron2"/>
    <dgm:cxn modelId="{C1AB6278-E7BD-48B2-A503-E902E4A1F5C8}" srcId="{38C79FF6-5B30-42BD-980F-7D3C7C0D93DC}" destId="{EFC520A8-E3FF-41ED-95F5-C9DF3714AA6E}" srcOrd="8" destOrd="0" parTransId="{E3D670DE-EF1A-4908-A74A-4AB7FD5EF1D5}" sibTransId="{EA480DE7-3BF8-4BA6-A245-E29453B64B46}"/>
    <dgm:cxn modelId="{D8D445BA-485F-41F8-9520-48A528C6C9E7}" type="presOf" srcId="{2365984B-F6B9-4B23-B7F4-465BA55CC74F}" destId="{E8556C50-3B63-466B-BCA2-1C0179224C4E}" srcOrd="0" destOrd="0" presId="urn:microsoft.com/office/officeart/2005/8/layout/chevron2"/>
    <dgm:cxn modelId="{F1EC5A39-B475-4683-A042-798F0BDBBA13}" srcId="{B17C75F1-5CB9-45F7-A49B-D6480F800446}" destId="{B93BFA10-CD4A-4B4D-A86A-622856F3528D}" srcOrd="0" destOrd="0" parTransId="{73867CED-3389-44FA-9CCA-66D6201BC210}" sibTransId="{AF0F94D2-3461-4C2F-9DBD-A2967F49CF0D}"/>
    <dgm:cxn modelId="{66CD8A08-C23D-403F-8056-9792A361582C}" type="presOf" srcId="{47434120-7508-440B-979D-DF3ABFD3DC77}" destId="{A53F28AD-4FAE-4D66-9AC8-6493CAAA63DA}" srcOrd="0" destOrd="0" presId="urn:microsoft.com/office/officeart/2005/8/layout/chevron2"/>
    <dgm:cxn modelId="{90B6CB4A-64DC-4F01-BB39-92D60F583241}" type="presOf" srcId="{753ED790-5619-4ED7-B8B3-2AA2D819934A}" destId="{44CD011F-F7E9-47B8-BB64-1D9B338200EF}" srcOrd="0" destOrd="0" presId="urn:microsoft.com/office/officeart/2005/8/layout/chevron2"/>
    <dgm:cxn modelId="{62E51800-95B2-46C0-A2AF-B524C9570D83}" srcId="{879B95EA-D1AE-4167-A79C-7A6E7E0B8BB0}" destId="{6BB58496-C1E4-4121-9918-5F3E659660F5}" srcOrd="0" destOrd="0" parTransId="{2845D550-68A5-43FB-96AF-226690500563}" sibTransId="{6E28FB03-DEE8-4B69-807D-3295737A9D63}"/>
    <dgm:cxn modelId="{908596E6-DBC5-4654-B974-0A062C29661D}" type="presOf" srcId="{879B95EA-D1AE-4167-A79C-7A6E7E0B8BB0}" destId="{E6E1659D-842C-4D85-A836-581EDC8969AE}" srcOrd="0" destOrd="0" presId="urn:microsoft.com/office/officeart/2005/8/layout/chevron2"/>
    <dgm:cxn modelId="{8E5ED876-509E-4231-92C0-8EE7828F7023}" type="presOf" srcId="{6BB58496-C1E4-4121-9918-5F3E659660F5}" destId="{5281682C-389F-41B9-AA4A-5BB5FE55FFF8}" srcOrd="0" destOrd="0" presId="urn:microsoft.com/office/officeart/2005/8/layout/chevron2"/>
    <dgm:cxn modelId="{5029FC64-D456-4A15-95B2-E0F96313FF8B}" srcId="{38C79FF6-5B30-42BD-980F-7D3C7C0D93DC}" destId="{43042BE7-DCA3-4010-A2CE-E9FC561AA4D2}" srcOrd="1" destOrd="0" parTransId="{DA860C23-9539-4A13-9E07-DF48E75939C3}" sibTransId="{B2F8384A-51AE-4419-B557-6E70097FECFD}"/>
    <dgm:cxn modelId="{7C48AFF4-DC6F-4A65-BBF6-FE7B50F1F389}" type="presOf" srcId="{22764E5A-B24C-4069-9D35-1DFB468DFB2D}" destId="{4B970B61-461E-4E34-AACD-8E6BF6E5BCCE}" srcOrd="0" destOrd="0" presId="urn:microsoft.com/office/officeart/2005/8/layout/chevron2"/>
    <dgm:cxn modelId="{5D15F2BF-A16E-42BF-88C9-91D22E366B93}" type="presOf" srcId="{43042BE7-DCA3-4010-A2CE-E9FC561AA4D2}" destId="{FF167F2D-F200-489F-A5DE-841C8941AA60}" srcOrd="0" destOrd="0" presId="urn:microsoft.com/office/officeart/2005/8/layout/chevron2"/>
    <dgm:cxn modelId="{DDC4AC9E-E1A3-4A8E-9A6C-3B780435967D}" srcId="{38C79FF6-5B30-42BD-980F-7D3C7C0D93DC}" destId="{B17C75F1-5CB9-45F7-A49B-D6480F800446}" srcOrd="6" destOrd="0" parTransId="{1E233CCD-A8BA-4FBB-878B-E6425733E045}" sibTransId="{7BC57A13-50DE-4B05-94A6-9D2BE049CB1C}"/>
    <dgm:cxn modelId="{19C16ABE-D110-417D-9493-324949D17FCA}" type="presOf" srcId="{9411B431-88F6-4FAC-989E-308E23EEFA85}" destId="{C5822524-1FED-4897-8188-5C7E5D7A0D22}" srcOrd="0" destOrd="0" presId="urn:microsoft.com/office/officeart/2005/8/layout/chevron2"/>
    <dgm:cxn modelId="{9EAC41E9-4C70-4738-A6E8-A9E82C75ADCD}" srcId="{22764E5A-B24C-4069-9D35-1DFB468DFB2D}" destId="{47434120-7508-440B-979D-DF3ABFD3DC77}" srcOrd="0" destOrd="0" parTransId="{4F52CE07-298C-4929-8829-6201C1EF14CD}" sibTransId="{B368A5B8-75AC-4803-9273-4B4902945F26}"/>
    <dgm:cxn modelId="{1923621A-1472-444A-B1A9-1CF09CCAC23A}" type="presOf" srcId="{6224E9E7-9458-42FD-9670-4BF081B5C456}" destId="{8527CE7C-0A30-446E-81C9-FD1C87F359AB}" srcOrd="0" destOrd="0" presId="urn:microsoft.com/office/officeart/2005/8/layout/chevron2"/>
    <dgm:cxn modelId="{CDE3E450-A922-4151-9412-5BF2BDDF6E29}" srcId="{38C79FF6-5B30-42BD-980F-7D3C7C0D93DC}" destId="{E3708B3D-26AA-4780-A8CC-5DBB9187B629}" srcOrd="4" destOrd="0" parTransId="{3766C8A3-BA75-46CC-B254-AD4A34D4F087}" sibTransId="{DC40A856-17E6-4848-BB6F-7D634E51E9E4}"/>
    <dgm:cxn modelId="{4E2ABC68-14B7-4CC6-BBA3-3DD1B3B0B1D0}" type="presOf" srcId="{EFC520A8-E3FF-41ED-95F5-C9DF3714AA6E}" destId="{577D336B-A756-4624-AB77-02FDDA07EB32}" srcOrd="0" destOrd="0" presId="urn:microsoft.com/office/officeart/2005/8/layout/chevron2"/>
    <dgm:cxn modelId="{0BACD07B-ED16-41CD-B44A-24E9EA20C50A}" srcId="{D6EFD446-CA6D-4842-8F70-F2609910828F}" destId="{6224E9E7-9458-42FD-9670-4BF081B5C456}" srcOrd="0" destOrd="0" parTransId="{1E6CF599-63FB-4C0F-B98C-E491C826A37D}" sibTransId="{B3C446F1-FFD5-4973-BBF1-16C09954129F}"/>
    <dgm:cxn modelId="{264FCD95-209B-4BCC-8D0D-A026F05EC1B2}" type="presOf" srcId="{B93BFA10-CD4A-4B4D-A86A-622856F3528D}" destId="{22A28089-BC81-478C-B9CF-7E2225E86D8C}" srcOrd="0" destOrd="0" presId="urn:microsoft.com/office/officeart/2005/8/layout/chevron2"/>
    <dgm:cxn modelId="{39A03E26-7D05-4730-9015-58799FC555B3}" srcId="{43042BE7-DCA3-4010-A2CE-E9FC561AA4D2}" destId="{76DDD05E-30C2-416B-94DE-A6D617975105}" srcOrd="0" destOrd="0" parTransId="{232A407C-30F9-4B03-A11E-B6FD932E716E}" sibTransId="{7ABBBBD6-A319-4886-9117-7014BB31BDC8}"/>
    <dgm:cxn modelId="{FDDDAF4A-D090-4183-B61E-29B4C2E314DE}" type="presOf" srcId="{B17C75F1-5CB9-45F7-A49B-D6480F800446}" destId="{4AF2C132-2A4E-4A32-9F34-0649D2570832}" srcOrd="0" destOrd="0" presId="urn:microsoft.com/office/officeart/2005/8/layout/chevron2"/>
    <dgm:cxn modelId="{DC41286B-9F19-4980-B9FA-DEA31523FC98}" type="presOf" srcId="{5506FADF-E065-40E4-ABF1-1F005AA23E40}" destId="{0C7E7E70-76F5-47A7-849E-B838308D333F}" srcOrd="0" destOrd="0" presId="urn:microsoft.com/office/officeart/2005/8/layout/chevron2"/>
    <dgm:cxn modelId="{744B336A-B2AF-4B25-8F41-745E887733E1}" srcId="{38C79FF6-5B30-42BD-980F-7D3C7C0D93DC}" destId="{22764E5A-B24C-4069-9D35-1DFB468DFB2D}" srcOrd="2" destOrd="0" parTransId="{3C8804AB-986C-4231-AAC8-7F90752CA08A}" sibTransId="{14A4055B-06FD-4DD9-98AF-B1248AE7C0E9}"/>
    <dgm:cxn modelId="{18E03DD3-25A5-4FF5-AEDC-13012C92A3CC}" srcId="{38C79FF6-5B30-42BD-980F-7D3C7C0D93DC}" destId="{BBE2F175-962C-4236-980D-97DA2E080ED9}" srcOrd="3" destOrd="0" parTransId="{E7EF6EF3-B7D4-4D0A-B083-704D80BF3778}" sibTransId="{0283A7DF-482B-45CC-9E52-72ADD8D99170}"/>
    <dgm:cxn modelId="{D966AFFD-C976-4C75-AF6F-3C69E67417B2}" srcId="{38C79FF6-5B30-42BD-980F-7D3C7C0D93DC}" destId="{9411B431-88F6-4FAC-989E-308E23EEFA85}" srcOrd="5" destOrd="0" parTransId="{33133C0C-80E1-44F3-8F9C-125C7C7B9595}" sibTransId="{9935FD39-F0E4-4E7B-85C7-325AA719E3C3}"/>
    <dgm:cxn modelId="{A5E854D1-1CAD-41E3-8487-EA533C499E18}" type="presOf" srcId="{BBE2F175-962C-4236-980D-97DA2E080ED9}" destId="{D43B599D-C38B-49A7-A268-936201FC53A2}" srcOrd="0" destOrd="0" presId="urn:microsoft.com/office/officeart/2005/8/layout/chevron2"/>
    <dgm:cxn modelId="{8CD58947-4B0B-4726-81EE-EB825D30088B}" srcId="{38C79FF6-5B30-42BD-980F-7D3C7C0D93DC}" destId="{D6EFD446-CA6D-4842-8F70-F2609910828F}" srcOrd="7" destOrd="0" parTransId="{A913D419-4F3B-4826-A737-E00167130A70}" sibTransId="{12934370-CD40-4F53-9D91-45472C7615D0}"/>
    <dgm:cxn modelId="{70855E39-F004-4488-AD71-3C8202ABA45E}" srcId="{E3708B3D-26AA-4780-A8CC-5DBB9187B629}" destId="{5506FADF-E065-40E4-ABF1-1F005AA23E40}" srcOrd="0" destOrd="0" parTransId="{EDAF196B-3CAB-4C90-A993-3E31390869E7}" sibTransId="{E9587F33-8514-467A-9F2E-3C6814332F84}"/>
    <dgm:cxn modelId="{B6CFC42B-AF11-498F-A08D-8427217AFD5B}" type="presOf" srcId="{D6EFD446-CA6D-4842-8F70-F2609910828F}" destId="{257151FB-CBA2-4BB3-9530-17854530A71A}" srcOrd="0" destOrd="0" presId="urn:microsoft.com/office/officeart/2005/8/layout/chevron2"/>
    <dgm:cxn modelId="{5AC0A67F-87A6-4C6F-8AB6-1AAF5EB44DA9}" srcId="{BBE2F175-962C-4236-980D-97DA2E080ED9}" destId="{753ED790-5619-4ED7-B8B3-2AA2D819934A}" srcOrd="0" destOrd="0" parTransId="{DE37020E-963B-4C3C-A358-7D0CD363DB6F}" sibTransId="{845BC4B5-5D90-4D7A-8844-73D109847379}"/>
    <dgm:cxn modelId="{DCEF18AF-2EE8-412A-BBF5-C8028BE5B6EB}" type="presOf" srcId="{38C79FF6-5B30-42BD-980F-7D3C7C0D93DC}" destId="{6470A6DC-B423-4A40-9C6F-B7DE1DF25DC6}" srcOrd="0" destOrd="0" presId="urn:microsoft.com/office/officeart/2005/8/layout/chevron2"/>
    <dgm:cxn modelId="{E866AF2A-81C3-4324-BA44-AD40E00D1E37}" type="presOf" srcId="{E3708B3D-26AA-4780-A8CC-5DBB9187B629}" destId="{20C75F01-C04B-437F-8035-EF0847361E24}" srcOrd="0" destOrd="0" presId="urn:microsoft.com/office/officeart/2005/8/layout/chevron2"/>
    <dgm:cxn modelId="{966865E3-2874-4ACC-A233-BF1C89D4B8A9}" type="presOf" srcId="{76DDD05E-30C2-416B-94DE-A6D617975105}" destId="{CF6FF8A6-14EE-4A7A-9F86-CE9E53634A36}" srcOrd="0" destOrd="0" presId="urn:microsoft.com/office/officeart/2005/8/layout/chevron2"/>
    <dgm:cxn modelId="{BCF79E93-904E-4B36-AF66-56AE766B6D31}" srcId="{38C79FF6-5B30-42BD-980F-7D3C7C0D93DC}" destId="{879B95EA-D1AE-4167-A79C-7A6E7E0B8BB0}" srcOrd="0" destOrd="0" parTransId="{F4B4673B-24D1-4F53-B885-8C0F4AE7C466}" sibTransId="{F38F96EE-604F-406F-9F01-2B8FF1741886}"/>
    <dgm:cxn modelId="{D546B143-915F-42AB-B310-A14B565EF914}" srcId="{EFC520A8-E3FF-41ED-95F5-C9DF3714AA6E}" destId="{3CD47A37-E011-48DC-A50B-B90621CEF212}" srcOrd="0" destOrd="0" parTransId="{456287F8-0A3F-4DFE-B5C8-D6DDD22A2817}" sibTransId="{978DA759-D2CE-47EA-821A-E960D4AE0E00}"/>
    <dgm:cxn modelId="{255B3338-5228-4390-A6EA-FBF05F31E35F}" type="presParOf" srcId="{6470A6DC-B423-4A40-9C6F-B7DE1DF25DC6}" destId="{80D118E5-4BD4-4D68-BE37-FB436A349410}" srcOrd="0" destOrd="0" presId="urn:microsoft.com/office/officeart/2005/8/layout/chevron2"/>
    <dgm:cxn modelId="{35F8A7E6-D9CF-469B-A59F-F793B4F4ACD2}" type="presParOf" srcId="{80D118E5-4BD4-4D68-BE37-FB436A349410}" destId="{E6E1659D-842C-4D85-A836-581EDC8969AE}" srcOrd="0" destOrd="0" presId="urn:microsoft.com/office/officeart/2005/8/layout/chevron2"/>
    <dgm:cxn modelId="{244E5B1A-D377-478B-892C-96E2A179ED22}" type="presParOf" srcId="{80D118E5-4BD4-4D68-BE37-FB436A349410}" destId="{5281682C-389F-41B9-AA4A-5BB5FE55FFF8}" srcOrd="1" destOrd="0" presId="urn:microsoft.com/office/officeart/2005/8/layout/chevron2"/>
    <dgm:cxn modelId="{BF370310-13FC-419A-8A0E-C8BEFF51B564}" type="presParOf" srcId="{6470A6DC-B423-4A40-9C6F-B7DE1DF25DC6}" destId="{FD1ADC62-F055-421F-91B2-59A3279ACD99}" srcOrd="1" destOrd="0" presId="urn:microsoft.com/office/officeart/2005/8/layout/chevron2"/>
    <dgm:cxn modelId="{559CA7C7-F404-4525-815D-FA51E722DF60}" type="presParOf" srcId="{6470A6DC-B423-4A40-9C6F-B7DE1DF25DC6}" destId="{3CF57D25-2EAF-40FC-A197-FF87E56FF705}" srcOrd="2" destOrd="0" presId="urn:microsoft.com/office/officeart/2005/8/layout/chevron2"/>
    <dgm:cxn modelId="{7FF91ED7-3B87-4B40-9EDE-B65199E64FA5}" type="presParOf" srcId="{3CF57D25-2EAF-40FC-A197-FF87E56FF705}" destId="{FF167F2D-F200-489F-A5DE-841C8941AA60}" srcOrd="0" destOrd="0" presId="urn:microsoft.com/office/officeart/2005/8/layout/chevron2"/>
    <dgm:cxn modelId="{A42ACC0C-7740-4EC8-90DE-15D7BDEEE36A}" type="presParOf" srcId="{3CF57D25-2EAF-40FC-A197-FF87E56FF705}" destId="{CF6FF8A6-14EE-4A7A-9F86-CE9E53634A36}" srcOrd="1" destOrd="0" presId="urn:microsoft.com/office/officeart/2005/8/layout/chevron2"/>
    <dgm:cxn modelId="{865ABAAC-EE2B-4020-BB0D-15B8787997D2}" type="presParOf" srcId="{6470A6DC-B423-4A40-9C6F-B7DE1DF25DC6}" destId="{ED402E48-6097-4612-8A4A-B19E7A79F7CE}" srcOrd="3" destOrd="0" presId="urn:microsoft.com/office/officeart/2005/8/layout/chevron2"/>
    <dgm:cxn modelId="{93D6E30F-28AF-451B-8EBC-52EB14EA67A8}" type="presParOf" srcId="{6470A6DC-B423-4A40-9C6F-B7DE1DF25DC6}" destId="{41F2C852-756F-4311-9250-68DC4EECE321}" srcOrd="4" destOrd="0" presId="urn:microsoft.com/office/officeart/2005/8/layout/chevron2"/>
    <dgm:cxn modelId="{FC78E493-3780-4364-B1F2-5941C227C089}" type="presParOf" srcId="{41F2C852-756F-4311-9250-68DC4EECE321}" destId="{4B970B61-461E-4E34-AACD-8E6BF6E5BCCE}" srcOrd="0" destOrd="0" presId="urn:microsoft.com/office/officeart/2005/8/layout/chevron2"/>
    <dgm:cxn modelId="{62E358A1-6E45-4A24-88DB-E9F62AFC122B}" type="presParOf" srcId="{41F2C852-756F-4311-9250-68DC4EECE321}" destId="{A53F28AD-4FAE-4D66-9AC8-6493CAAA63DA}" srcOrd="1" destOrd="0" presId="urn:microsoft.com/office/officeart/2005/8/layout/chevron2"/>
    <dgm:cxn modelId="{AD3492F5-CAB4-4101-9277-379E91FF5E72}" type="presParOf" srcId="{6470A6DC-B423-4A40-9C6F-B7DE1DF25DC6}" destId="{A585A096-2396-470F-B0B5-39A6104BFFDC}" srcOrd="5" destOrd="0" presId="urn:microsoft.com/office/officeart/2005/8/layout/chevron2"/>
    <dgm:cxn modelId="{44469955-B17B-4CB6-8DC3-D78539FE3B31}" type="presParOf" srcId="{6470A6DC-B423-4A40-9C6F-B7DE1DF25DC6}" destId="{4E1090C4-444E-4E0C-B066-7B286535843E}" srcOrd="6" destOrd="0" presId="urn:microsoft.com/office/officeart/2005/8/layout/chevron2"/>
    <dgm:cxn modelId="{9212F4CE-605A-462F-AE47-6FAC72CB990A}" type="presParOf" srcId="{4E1090C4-444E-4E0C-B066-7B286535843E}" destId="{D43B599D-C38B-49A7-A268-936201FC53A2}" srcOrd="0" destOrd="0" presId="urn:microsoft.com/office/officeart/2005/8/layout/chevron2"/>
    <dgm:cxn modelId="{F0FD734B-C3E5-4F2E-BB7D-A830E84E5A7B}" type="presParOf" srcId="{4E1090C4-444E-4E0C-B066-7B286535843E}" destId="{44CD011F-F7E9-47B8-BB64-1D9B338200EF}" srcOrd="1" destOrd="0" presId="urn:microsoft.com/office/officeart/2005/8/layout/chevron2"/>
    <dgm:cxn modelId="{5A928BE1-CA37-4849-9E11-1D31F3D09150}" type="presParOf" srcId="{6470A6DC-B423-4A40-9C6F-B7DE1DF25DC6}" destId="{D058C862-3484-4B8D-8A69-6A45E776A05D}" srcOrd="7" destOrd="0" presId="urn:microsoft.com/office/officeart/2005/8/layout/chevron2"/>
    <dgm:cxn modelId="{0B7D5B8E-F093-4571-ACE3-C863B7E7B5F0}" type="presParOf" srcId="{6470A6DC-B423-4A40-9C6F-B7DE1DF25DC6}" destId="{E2AEDDDB-C0CA-4450-86D2-F3AFAC760D40}" srcOrd="8" destOrd="0" presId="urn:microsoft.com/office/officeart/2005/8/layout/chevron2"/>
    <dgm:cxn modelId="{1AE3FA17-531C-48DB-95AE-025A9E8F4BEA}" type="presParOf" srcId="{E2AEDDDB-C0CA-4450-86D2-F3AFAC760D40}" destId="{20C75F01-C04B-437F-8035-EF0847361E24}" srcOrd="0" destOrd="0" presId="urn:microsoft.com/office/officeart/2005/8/layout/chevron2"/>
    <dgm:cxn modelId="{389CDBAE-A716-442F-B166-2FE4E15DBA5E}" type="presParOf" srcId="{E2AEDDDB-C0CA-4450-86D2-F3AFAC760D40}" destId="{0C7E7E70-76F5-47A7-849E-B838308D333F}" srcOrd="1" destOrd="0" presId="urn:microsoft.com/office/officeart/2005/8/layout/chevron2"/>
    <dgm:cxn modelId="{DD875452-7FA6-4FA2-900B-7C950B804729}" type="presParOf" srcId="{6470A6DC-B423-4A40-9C6F-B7DE1DF25DC6}" destId="{3687FF18-D063-4E6A-895C-8DFBA4F473BA}" srcOrd="9" destOrd="0" presId="urn:microsoft.com/office/officeart/2005/8/layout/chevron2"/>
    <dgm:cxn modelId="{9E15029D-682E-4805-BF59-B27F5D1388A5}" type="presParOf" srcId="{6470A6DC-B423-4A40-9C6F-B7DE1DF25DC6}" destId="{805F5DB8-4698-425F-8295-BD1D7E4C77B3}" srcOrd="10" destOrd="0" presId="urn:microsoft.com/office/officeart/2005/8/layout/chevron2"/>
    <dgm:cxn modelId="{E2ECFF81-A43C-4E89-B935-85CA506674AF}" type="presParOf" srcId="{805F5DB8-4698-425F-8295-BD1D7E4C77B3}" destId="{C5822524-1FED-4897-8188-5C7E5D7A0D22}" srcOrd="0" destOrd="0" presId="urn:microsoft.com/office/officeart/2005/8/layout/chevron2"/>
    <dgm:cxn modelId="{55958144-E54A-46E2-BFD9-81E29B0FDC54}" type="presParOf" srcId="{805F5DB8-4698-425F-8295-BD1D7E4C77B3}" destId="{E8556C50-3B63-466B-BCA2-1C0179224C4E}" srcOrd="1" destOrd="0" presId="urn:microsoft.com/office/officeart/2005/8/layout/chevron2"/>
    <dgm:cxn modelId="{DA0FDFC8-B4A5-4925-A170-5817D97837BB}" type="presParOf" srcId="{6470A6DC-B423-4A40-9C6F-B7DE1DF25DC6}" destId="{CA1AE374-D0A5-4CB8-8CBA-BBA194224C8C}" srcOrd="11" destOrd="0" presId="urn:microsoft.com/office/officeart/2005/8/layout/chevron2"/>
    <dgm:cxn modelId="{B6B9B810-5F15-4D57-BACB-1C30031FC4BB}" type="presParOf" srcId="{6470A6DC-B423-4A40-9C6F-B7DE1DF25DC6}" destId="{BF9F9481-945A-4198-AFE5-EADA98FF6410}" srcOrd="12" destOrd="0" presId="urn:microsoft.com/office/officeart/2005/8/layout/chevron2"/>
    <dgm:cxn modelId="{03EA6387-B1C5-4706-8C5A-A8ED9CD03CE1}" type="presParOf" srcId="{BF9F9481-945A-4198-AFE5-EADA98FF6410}" destId="{4AF2C132-2A4E-4A32-9F34-0649D2570832}" srcOrd="0" destOrd="0" presId="urn:microsoft.com/office/officeart/2005/8/layout/chevron2"/>
    <dgm:cxn modelId="{88155C5B-7B65-4924-823D-7209C9296A6F}" type="presParOf" srcId="{BF9F9481-945A-4198-AFE5-EADA98FF6410}" destId="{22A28089-BC81-478C-B9CF-7E2225E86D8C}" srcOrd="1" destOrd="0" presId="urn:microsoft.com/office/officeart/2005/8/layout/chevron2"/>
    <dgm:cxn modelId="{0A5C3B24-4E46-4260-83FC-894249DDFD58}" type="presParOf" srcId="{6470A6DC-B423-4A40-9C6F-B7DE1DF25DC6}" destId="{1CCBDA16-B420-4A0B-A6D2-9DAE45658348}" srcOrd="13" destOrd="0" presId="urn:microsoft.com/office/officeart/2005/8/layout/chevron2"/>
    <dgm:cxn modelId="{92832178-ADD8-4851-B953-1F5BC3C0A6AE}" type="presParOf" srcId="{6470A6DC-B423-4A40-9C6F-B7DE1DF25DC6}" destId="{1D880CDA-B66E-4786-99D2-27A6500C3123}" srcOrd="14" destOrd="0" presId="urn:microsoft.com/office/officeart/2005/8/layout/chevron2"/>
    <dgm:cxn modelId="{4962952F-B2E0-4BDF-A10F-A084F1613FB4}" type="presParOf" srcId="{1D880CDA-B66E-4786-99D2-27A6500C3123}" destId="{257151FB-CBA2-4BB3-9530-17854530A71A}" srcOrd="0" destOrd="0" presId="urn:microsoft.com/office/officeart/2005/8/layout/chevron2"/>
    <dgm:cxn modelId="{1AAC5B0B-936C-4631-A1BA-2282642A6A1A}" type="presParOf" srcId="{1D880CDA-B66E-4786-99D2-27A6500C3123}" destId="{8527CE7C-0A30-446E-81C9-FD1C87F359AB}" srcOrd="1" destOrd="0" presId="urn:microsoft.com/office/officeart/2005/8/layout/chevron2"/>
    <dgm:cxn modelId="{D381413F-DB3A-4BB8-AB5C-B168065ADF16}" type="presParOf" srcId="{6470A6DC-B423-4A40-9C6F-B7DE1DF25DC6}" destId="{10534564-0F5A-4709-898F-8DF08C94042F}" srcOrd="15" destOrd="0" presId="urn:microsoft.com/office/officeart/2005/8/layout/chevron2"/>
    <dgm:cxn modelId="{BB21ECEC-45F6-4D4B-BB38-CBC66321A3AD}" type="presParOf" srcId="{6470A6DC-B423-4A40-9C6F-B7DE1DF25DC6}" destId="{05C74E4A-982B-429D-B491-23ED3BF6762B}" srcOrd="16" destOrd="0" presId="urn:microsoft.com/office/officeart/2005/8/layout/chevron2"/>
    <dgm:cxn modelId="{ED2A1423-2B5C-46FB-AA9C-9CD1F6A48A19}" type="presParOf" srcId="{05C74E4A-982B-429D-B491-23ED3BF6762B}" destId="{577D336B-A756-4624-AB77-02FDDA07EB32}" srcOrd="0" destOrd="0" presId="urn:microsoft.com/office/officeart/2005/8/layout/chevron2"/>
    <dgm:cxn modelId="{6AA69326-F996-45D3-BB89-EF851EF940F0}" type="presParOf" srcId="{05C74E4A-982B-429D-B491-23ED3BF6762B}" destId="{CB7C436E-58F1-4936-B96E-3F3C7A0B80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79FF6-5B30-42BD-980F-7D3C7C0D93D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79B95EA-D1AE-4167-A79C-7A6E7E0B8BB0}">
      <dgm:prSet phldrT="[טקסט]"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שבועיים</a:t>
          </a:r>
        </a:p>
      </dgm:t>
    </dgm:pt>
    <dgm:pt modelId="{F4B4673B-24D1-4F53-B885-8C0F4AE7C466}" type="parTrans" cxnId="{BCF79E93-904E-4B36-AF66-56AE766B6D3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38F96EE-604F-406F-9F01-2B8FF1741886}" type="sibTrans" cxnId="{BCF79E93-904E-4B36-AF66-56AE766B6D3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BB58496-C1E4-4121-9918-5F3E659660F5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של הבינה המלאכותית אשר מסווג את האות שזוהתה באמצעות מאגר המידע. </a:t>
          </a:r>
        </a:p>
      </dgm:t>
    </dgm:pt>
    <dgm:pt modelId="{2845D550-68A5-43FB-96AF-226690500563}" type="parTrans" cxnId="{62E51800-95B2-46C0-A2AF-B524C9570D83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E28FB03-DEE8-4B69-807D-3295737A9D63}" type="sibTrans" cxnId="{62E51800-95B2-46C0-A2AF-B524C9570D83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43042BE7-DCA3-4010-A2CE-E9FC561AA4D2}">
      <dgm:prSet phldrT="[טקסט]" custT="1"/>
      <dgm:spPr/>
      <dgm:t>
        <a:bodyPr/>
        <a:lstStyle/>
        <a:p>
          <a:pPr rtl="1"/>
          <a:endParaRPr lang="he-IL" sz="14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A860C23-9539-4A13-9E07-DF48E75939C3}" type="parTrans" cxnId="{5029FC64-D456-4A15-95B2-E0F96313FF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2F8384A-51AE-4419-B557-6E70097FECFD}" type="sibTrans" cxnId="{5029FC64-D456-4A15-95B2-E0F96313FF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22764E5A-B24C-4069-9D35-1DFB468DFB2D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gm:t>
    </dgm:pt>
    <dgm:pt modelId="{3C8804AB-986C-4231-AAC8-7F90752CA08A}" type="parTrans" cxnId="{744B336A-B2AF-4B25-8F41-745E887733E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4A4055B-06FD-4DD9-98AF-B1248AE7C0E9}" type="sibTrans" cxnId="{744B336A-B2AF-4B25-8F41-745E887733E1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47434120-7508-440B-979D-DF3ABFD3DC77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לאפליקציה מצד הקליינט</a:t>
          </a:r>
        </a:p>
      </dgm:t>
    </dgm:pt>
    <dgm:pt modelId="{4F52CE07-298C-4929-8829-6201C1EF14CD}" type="parTrans" cxnId="{9EAC41E9-4C70-4738-A6E8-A9E82C75ADC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368A5B8-75AC-4803-9273-4B4902945F26}" type="sibTrans" cxnId="{9EAC41E9-4C70-4738-A6E8-A9E82C75ADC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FC520A8-E3FF-41ED-95F5-C9DF3714AA6E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gm:t>
    </dgm:pt>
    <dgm:pt modelId="{E3D670DE-EF1A-4908-A74A-4AB7FD5EF1D5}" type="parTrans" cxnId="{C1AB6278-E7BD-48B2-A503-E902E4A1F5C8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A480DE7-3BF8-4BA6-A245-E29453B64B46}" type="sibTrans" cxnId="{C1AB6278-E7BD-48B2-A503-E902E4A1F5C8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BE2F175-962C-4236-980D-97DA2E080ED9}">
      <dgm:prSet phldrT="[טקסט]" custT="1"/>
      <dgm:spPr/>
      <dgm:t>
        <a:bodyPr/>
        <a:lstStyle/>
        <a:p>
          <a:pPr rtl="1"/>
          <a:r>
            <a:rPr lang="he-IL" sz="1100" dirty="0">
              <a:latin typeface="David" panose="020E0502060401010101" pitchFamily="34" charset="-79"/>
              <a:cs typeface="David" panose="020E0502060401010101" pitchFamily="34" charset="-79"/>
            </a:rPr>
            <a:t>שבועיים</a:t>
          </a:r>
        </a:p>
      </dgm:t>
    </dgm:pt>
    <dgm:pt modelId="{E7EF6EF3-B7D4-4D0A-B083-704D80BF3778}" type="parTrans" cxnId="{18E03DD3-25A5-4FF5-AEDC-13012C92A3CC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283A7DF-482B-45CC-9E52-72ADD8D99170}" type="sibTrans" cxnId="{18E03DD3-25A5-4FF5-AEDC-13012C92A3CC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3708B3D-26AA-4780-A8CC-5DBB9187B629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gm:t>
    </dgm:pt>
    <dgm:pt modelId="{3766C8A3-BA75-46CC-B254-AD4A34D4F087}" type="parTrans" cxnId="{CDE3E450-A922-4151-9412-5BF2BDDF6E29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C40A856-17E6-4848-BB6F-7D634E51E9E4}" type="sibTrans" cxnId="{CDE3E450-A922-4151-9412-5BF2BDDF6E29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411B431-88F6-4FAC-989E-308E23EEFA85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gm:t>
    </dgm:pt>
    <dgm:pt modelId="{33133C0C-80E1-44F3-8F9C-125C7C7B9595}" type="parTrans" cxnId="{D966AFFD-C976-4C75-AF6F-3C69E67417B2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935FD39-F0E4-4E7B-85C7-325AA719E3C3}" type="sibTrans" cxnId="{D966AFFD-C976-4C75-AF6F-3C69E67417B2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17C75F1-5CB9-45F7-A49B-D6480F800446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gm:t>
    </dgm:pt>
    <dgm:pt modelId="{1E233CCD-A8BA-4FBB-878B-E6425733E045}" type="parTrans" cxnId="{DDC4AC9E-E1A3-4A8E-9A6C-3B780435967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7BC57A13-50DE-4B05-94A6-9D2BE049CB1C}" type="sibTrans" cxnId="{DDC4AC9E-E1A3-4A8E-9A6C-3B780435967D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6EFD446-CA6D-4842-8F70-F2609910828F}">
      <dgm:prSet phldrT="[טקסט]"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gm:t>
    </dgm:pt>
    <dgm:pt modelId="{A913D419-4F3B-4826-A737-E00167130A70}" type="parTrans" cxnId="{8CD58947-4B0B-4726-81EE-EB825D3008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2934370-CD40-4F53-9D91-45472C7615D0}" type="sibTrans" cxnId="{8CD58947-4B0B-4726-81EE-EB825D30088B}">
      <dgm:prSet/>
      <dgm:spPr/>
      <dgm:t>
        <a:bodyPr/>
        <a:lstStyle/>
        <a:p>
          <a:pPr rtl="1"/>
          <a:endParaRPr lang="he-IL" sz="140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76DDD05E-30C2-416B-94DE-A6D617975105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למידה כיצד לכתוב אפליקציה בפייתון.  </a:t>
          </a:r>
        </a:p>
      </dgm:t>
    </dgm:pt>
    <dgm:pt modelId="{232A407C-30F9-4B03-A11E-B6FD932E716E}" type="parTrans" cxnId="{39A03E26-7D05-4730-9015-58799FC555B3}">
      <dgm:prSet/>
      <dgm:spPr/>
      <dgm:t>
        <a:bodyPr/>
        <a:lstStyle/>
        <a:p>
          <a:pPr rtl="1"/>
          <a:endParaRPr lang="he-IL"/>
        </a:p>
      </dgm:t>
    </dgm:pt>
    <dgm:pt modelId="{7ABBBBD6-A319-4886-9117-7014BB31BDC8}" type="sibTrans" cxnId="{39A03E26-7D05-4730-9015-58799FC555B3}">
      <dgm:prSet/>
      <dgm:spPr/>
      <dgm:t>
        <a:bodyPr/>
        <a:lstStyle/>
        <a:p>
          <a:pPr rtl="1"/>
          <a:endParaRPr lang="he-IL"/>
        </a:p>
      </dgm:t>
    </dgm:pt>
    <dgm:pt modelId="{753ED790-5619-4ED7-B8B3-2AA2D819934A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תקשורת בין השרת ללקוח ובדיקת צד השרת לאחר קליטת התמונה מהמשתמש (תשובה מהשרת וקבלת הטקסט)</a:t>
          </a:r>
        </a:p>
      </dgm:t>
    </dgm:pt>
    <dgm:pt modelId="{DE37020E-963B-4C3C-A358-7D0CD363DB6F}" type="parTrans" cxnId="{5AC0A67F-87A6-4C6F-8AB6-1AAF5EB44DA9}">
      <dgm:prSet/>
      <dgm:spPr/>
      <dgm:t>
        <a:bodyPr/>
        <a:lstStyle/>
        <a:p>
          <a:pPr rtl="1"/>
          <a:endParaRPr lang="he-IL"/>
        </a:p>
      </dgm:t>
    </dgm:pt>
    <dgm:pt modelId="{845BC4B5-5D90-4D7A-8844-73D109847379}" type="sibTrans" cxnId="{5AC0A67F-87A6-4C6F-8AB6-1AAF5EB44DA9}">
      <dgm:prSet/>
      <dgm:spPr/>
      <dgm:t>
        <a:bodyPr/>
        <a:lstStyle/>
        <a:p>
          <a:pPr rtl="1"/>
          <a:endParaRPr lang="he-IL"/>
        </a:p>
      </dgm:t>
    </dgm:pt>
    <dgm:pt modelId="{5506FADF-E065-40E4-ABF1-1F005AA23E40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הוספת פיצ'ר תרגום הטקסט שזוהה בתמונה .</a:t>
          </a:r>
        </a:p>
      </dgm:t>
    </dgm:pt>
    <dgm:pt modelId="{EDAF196B-3CAB-4C90-A993-3E31390869E7}" type="parTrans" cxnId="{70855E39-F004-4488-AD71-3C8202ABA45E}">
      <dgm:prSet/>
      <dgm:spPr/>
      <dgm:t>
        <a:bodyPr/>
        <a:lstStyle/>
        <a:p>
          <a:pPr rtl="1"/>
          <a:endParaRPr lang="he-IL"/>
        </a:p>
      </dgm:t>
    </dgm:pt>
    <dgm:pt modelId="{E9587F33-8514-467A-9F2E-3C6814332F84}" type="sibTrans" cxnId="{70855E39-F004-4488-AD71-3C8202ABA45E}">
      <dgm:prSet/>
      <dgm:spPr/>
      <dgm:t>
        <a:bodyPr/>
        <a:lstStyle/>
        <a:p>
          <a:pPr rtl="1"/>
          <a:endParaRPr lang="he-IL"/>
        </a:p>
      </dgm:t>
    </dgm:pt>
    <dgm:pt modelId="{2365984B-F6B9-4B23-B7F4-465BA55CC74F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הוספת פיצ'ר הרצת הקוד שזוהה בתמונה.</a:t>
          </a:r>
        </a:p>
      </dgm:t>
    </dgm:pt>
    <dgm:pt modelId="{24517467-1143-42E3-9DB9-2CDF908AE859}" type="parTrans" cxnId="{33736999-DC91-4CFA-A5C0-CFC8021346B7}">
      <dgm:prSet/>
      <dgm:spPr/>
      <dgm:t>
        <a:bodyPr/>
        <a:lstStyle/>
        <a:p>
          <a:pPr rtl="1"/>
          <a:endParaRPr lang="he-IL"/>
        </a:p>
      </dgm:t>
    </dgm:pt>
    <dgm:pt modelId="{326A0918-81C1-48D1-981E-614E47225180}" type="sibTrans" cxnId="{33736999-DC91-4CFA-A5C0-CFC8021346B7}">
      <dgm:prSet/>
      <dgm:spPr/>
      <dgm:t>
        <a:bodyPr/>
        <a:lstStyle/>
        <a:p>
          <a:pPr rtl="1"/>
          <a:endParaRPr lang="he-IL"/>
        </a:p>
      </dgm:t>
    </dgm:pt>
    <dgm:pt modelId="{6224E9E7-9458-42FD-9670-4BF081B5C456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הוספת פיצ'ר שינוי הטקסט בתמונה עצמה.</a:t>
          </a:r>
        </a:p>
      </dgm:t>
    </dgm:pt>
    <dgm:pt modelId="{1E6CF599-63FB-4C0F-B98C-E491C826A37D}" type="parTrans" cxnId="{0BACD07B-ED16-41CD-B44A-24E9EA20C50A}">
      <dgm:prSet/>
      <dgm:spPr/>
      <dgm:t>
        <a:bodyPr/>
        <a:lstStyle/>
        <a:p>
          <a:pPr rtl="1"/>
          <a:endParaRPr lang="he-IL"/>
        </a:p>
      </dgm:t>
    </dgm:pt>
    <dgm:pt modelId="{B3C446F1-FFD5-4973-BBF1-16C09954129F}" type="sibTrans" cxnId="{0BACD07B-ED16-41CD-B44A-24E9EA20C50A}">
      <dgm:prSet/>
      <dgm:spPr/>
      <dgm:t>
        <a:bodyPr/>
        <a:lstStyle/>
        <a:p>
          <a:pPr rtl="1"/>
          <a:endParaRPr lang="he-IL"/>
        </a:p>
      </dgm:t>
    </dgm:pt>
    <dgm:pt modelId="{B93BFA10-CD4A-4B4D-A86A-622856F3528D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הוספת פיצ'ר העברת קובץ הטקסט ל</a:t>
          </a:r>
          <a:r>
            <a:rPr lang="en-US" sz="1400" dirty="0">
              <a:latin typeface="David" panose="020E0502060401010101" pitchFamily="34" charset="-79"/>
              <a:cs typeface="David" panose="020E0502060401010101" pitchFamily="34" charset="-79"/>
            </a:rPr>
            <a:t>PDF</a:t>
          </a:r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.</a:t>
          </a:r>
        </a:p>
      </dgm:t>
    </dgm:pt>
    <dgm:pt modelId="{73867CED-3389-44FA-9CCA-66D6201BC210}" type="parTrans" cxnId="{F1EC5A39-B475-4683-A042-798F0BDBBA13}">
      <dgm:prSet/>
      <dgm:spPr/>
      <dgm:t>
        <a:bodyPr/>
        <a:lstStyle/>
        <a:p>
          <a:pPr rtl="1"/>
          <a:endParaRPr lang="he-IL"/>
        </a:p>
      </dgm:t>
    </dgm:pt>
    <dgm:pt modelId="{AF0F94D2-3461-4C2F-9DBD-A2967F49CF0D}" type="sibTrans" cxnId="{F1EC5A39-B475-4683-A042-798F0BDBBA13}">
      <dgm:prSet/>
      <dgm:spPr/>
      <dgm:t>
        <a:bodyPr/>
        <a:lstStyle/>
        <a:p>
          <a:pPr rtl="1"/>
          <a:endParaRPr lang="he-IL"/>
        </a:p>
      </dgm:t>
    </dgm:pt>
    <dgm:pt modelId="{3CD47A37-E011-48DC-A50B-B90621CEF212}">
      <dgm:prSet custT="1"/>
      <dgm:spPr/>
      <dgm:t>
        <a:bodyPr/>
        <a:lstStyle/>
        <a:p>
          <a:pPr rtl="1"/>
          <a:r>
            <a:rPr lang="he-IL" sz="1400" dirty="0">
              <a:latin typeface="David" panose="020E0502060401010101" pitchFamily="34" charset="-79"/>
              <a:cs typeface="David" panose="020E0502060401010101" pitchFamily="34" charset="-79"/>
            </a:rPr>
            <a:t>שדרוג האפליקציה מצד הלקוח והוספת עיצוב</a:t>
          </a:r>
        </a:p>
      </dgm:t>
    </dgm:pt>
    <dgm:pt modelId="{456287F8-0A3F-4DFE-B5C8-D6DDD22A2817}" type="parTrans" cxnId="{D546B143-915F-42AB-B310-A14B565EF914}">
      <dgm:prSet/>
      <dgm:spPr/>
      <dgm:t>
        <a:bodyPr/>
        <a:lstStyle/>
        <a:p>
          <a:pPr rtl="1"/>
          <a:endParaRPr lang="he-IL"/>
        </a:p>
      </dgm:t>
    </dgm:pt>
    <dgm:pt modelId="{978DA759-D2CE-47EA-821A-E960D4AE0E00}" type="sibTrans" cxnId="{D546B143-915F-42AB-B310-A14B565EF914}">
      <dgm:prSet/>
      <dgm:spPr/>
      <dgm:t>
        <a:bodyPr/>
        <a:lstStyle/>
        <a:p>
          <a:pPr rtl="1"/>
          <a:endParaRPr lang="he-IL"/>
        </a:p>
      </dgm:t>
    </dgm:pt>
    <dgm:pt modelId="{6470A6DC-B423-4A40-9C6F-B7DE1DF25DC6}" type="pres">
      <dgm:prSet presAssocID="{38C79FF6-5B30-42BD-980F-7D3C7C0D93D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80D118E5-4BD4-4D68-BE37-FB436A349410}" type="pres">
      <dgm:prSet presAssocID="{879B95EA-D1AE-4167-A79C-7A6E7E0B8BB0}" presName="composite" presStyleCnt="0"/>
      <dgm:spPr/>
    </dgm:pt>
    <dgm:pt modelId="{E6E1659D-842C-4D85-A836-581EDC8969AE}" type="pres">
      <dgm:prSet presAssocID="{879B95EA-D1AE-4167-A79C-7A6E7E0B8BB0}" presName="parentText" presStyleLbl="alignNode1" presStyleIdx="0" presStyleCnt="9" custScaleX="10461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281682C-389F-41B9-AA4A-5BB5FE55FFF8}" type="pres">
      <dgm:prSet presAssocID="{879B95EA-D1AE-4167-A79C-7A6E7E0B8BB0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D1ADC62-F055-421F-91B2-59A3279ACD99}" type="pres">
      <dgm:prSet presAssocID="{F38F96EE-604F-406F-9F01-2B8FF1741886}" presName="sp" presStyleCnt="0"/>
      <dgm:spPr/>
    </dgm:pt>
    <dgm:pt modelId="{3CF57D25-2EAF-40FC-A197-FF87E56FF705}" type="pres">
      <dgm:prSet presAssocID="{43042BE7-DCA3-4010-A2CE-E9FC561AA4D2}" presName="composite" presStyleCnt="0"/>
      <dgm:spPr/>
    </dgm:pt>
    <dgm:pt modelId="{FF167F2D-F200-489F-A5DE-841C8941AA60}" type="pres">
      <dgm:prSet presAssocID="{43042BE7-DCA3-4010-A2CE-E9FC561AA4D2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F6FF8A6-14EE-4A7A-9F86-CE9E53634A36}" type="pres">
      <dgm:prSet presAssocID="{43042BE7-DCA3-4010-A2CE-E9FC561AA4D2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D402E48-6097-4612-8A4A-B19E7A79F7CE}" type="pres">
      <dgm:prSet presAssocID="{B2F8384A-51AE-4419-B557-6E70097FECFD}" presName="sp" presStyleCnt="0"/>
      <dgm:spPr/>
    </dgm:pt>
    <dgm:pt modelId="{41F2C852-756F-4311-9250-68DC4EECE321}" type="pres">
      <dgm:prSet presAssocID="{22764E5A-B24C-4069-9D35-1DFB468DFB2D}" presName="composite" presStyleCnt="0"/>
      <dgm:spPr/>
    </dgm:pt>
    <dgm:pt modelId="{4B970B61-461E-4E34-AACD-8E6BF6E5BCCE}" type="pres">
      <dgm:prSet presAssocID="{22764E5A-B24C-4069-9D35-1DFB468DFB2D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53F28AD-4FAE-4D66-9AC8-6493CAAA63DA}" type="pres">
      <dgm:prSet presAssocID="{22764E5A-B24C-4069-9D35-1DFB468DFB2D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585A096-2396-470F-B0B5-39A6104BFFDC}" type="pres">
      <dgm:prSet presAssocID="{14A4055B-06FD-4DD9-98AF-B1248AE7C0E9}" presName="sp" presStyleCnt="0"/>
      <dgm:spPr/>
    </dgm:pt>
    <dgm:pt modelId="{4E1090C4-444E-4E0C-B066-7B286535843E}" type="pres">
      <dgm:prSet presAssocID="{BBE2F175-962C-4236-980D-97DA2E080ED9}" presName="composite" presStyleCnt="0"/>
      <dgm:spPr/>
    </dgm:pt>
    <dgm:pt modelId="{D43B599D-C38B-49A7-A268-936201FC53A2}" type="pres">
      <dgm:prSet presAssocID="{BBE2F175-962C-4236-980D-97DA2E080ED9}" presName="parentText" presStyleLbl="alignNode1" presStyleIdx="3" presStyleCnt="9" custScaleX="117851" custLinFactNeighborX="-23647" custLinFactNeighborY="-66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4CD011F-F7E9-47B8-BB64-1D9B338200EF}" type="pres">
      <dgm:prSet presAssocID="{BBE2F175-962C-4236-980D-97DA2E080ED9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058C862-3484-4B8D-8A69-6A45E776A05D}" type="pres">
      <dgm:prSet presAssocID="{0283A7DF-482B-45CC-9E52-72ADD8D99170}" presName="sp" presStyleCnt="0"/>
      <dgm:spPr/>
    </dgm:pt>
    <dgm:pt modelId="{E2AEDDDB-C0CA-4450-86D2-F3AFAC760D40}" type="pres">
      <dgm:prSet presAssocID="{E3708B3D-26AA-4780-A8CC-5DBB9187B629}" presName="composite" presStyleCnt="0"/>
      <dgm:spPr/>
    </dgm:pt>
    <dgm:pt modelId="{20C75F01-C04B-437F-8035-EF0847361E24}" type="pres">
      <dgm:prSet presAssocID="{E3708B3D-26AA-4780-A8CC-5DBB9187B62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C7E7E70-76F5-47A7-849E-B838308D333F}" type="pres">
      <dgm:prSet presAssocID="{E3708B3D-26AA-4780-A8CC-5DBB9187B62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687FF18-D063-4E6A-895C-8DFBA4F473BA}" type="pres">
      <dgm:prSet presAssocID="{DC40A856-17E6-4848-BB6F-7D634E51E9E4}" presName="sp" presStyleCnt="0"/>
      <dgm:spPr/>
    </dgm:pt>
    <dgm:pt modelId="{805F5DB8-4698-425F-8295-BD1D7E4C77B3}" type="pres">
      <dgm:prSet presAssocID="{9411B431-88F6-4FAC-989E-308E23EEFA85}" presName="composite" presStyleCnt="0"/>
      <dgm:spPr/>
    </dgm:pt>
    <dgm:pt modelId="{C5822524-1FED-4897-8188-5C7E5D7A0D22}" type="pres">
      <dgm:prSet presAssocID="{9411B431-88F6-4FAC-989E-308E23EEFA85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8556C50-3B63-466B-BCA2-1C0179224C4E}" type="pres">
      <dgm:prSet presAssocID="{9411B431-88F6-4FAC-989E-308E23EEFA85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A1AE374-D0A5-4CB8-8CBA-BBA194224C8C}" type="pres">
      <dgm:prSet presAssocID="{9935FD39-F0E4-4E7B-85C7-325AA719E3C3}" presName="sp" presStyleCnt="0"/>
      <dgm:spPr/>
    </dgm:pt>
    <dgm:pt modelId="{BF9F9481-945A-4198-AFE5-EADA98FF6410}" type="pres">
      <dgm:prSet presAssocID="{B17C75F1-5CB9-45F7-A49B-D6480F800446}" presName="composite" presStyleCnt="0"/>
      <dgm:spPr/>
    </dgm:pt>
    <dgm:pt modelId="{4AF2C132-2A4E-4A32-9F34-0649D2570832}" type="pres">
      <dgm:prSet presAssocID="{B17C75F1-5CB9-45F7-A49B-D6480F80044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2A28089-BC81-478C-B9CF-7E2225E86D8C}" type="pres">
      <dgm:prSet presAssocID="{B17C75F1-5CB9-45F7-A49B-D6480F80044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CCBDA16-B420-4A0B-A6D2-9DAE45658348}" type="pres">
      <dgm:prSet presAssocID="{7BC57A13-50DE-4B05-94A6-9D2BE049CB1C}" presName="sp" presStyleCnt="0"/>
      <dgm:spPr/>
    </dgm:pt>
    <dgm:pt modelId="{1D880CDA-B66E-4786-99D2-27A6500C3123}" type="pres">
      <dgm:prSet presAssocID="{D6EFD446-CA6D-4842-8F70-F2609910828F}" presName="composite" presStyleCnt="0"/>
      <dgm:spPr/>
    </dgm:pt>
    <dgm:pt modelId="{257151FB-CBA2-4BB3-9530-17854530A71A}" type="pres">
      <dgm:prSet presAssocID="{D6EFD446-CA6D-4842-8F70-F2609910828F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27CE7C-0A30-446E-81C9-FD1C87F359AB}" type="pres">
      <dgm:prSet presAssocID="{D6EFD446-CA6D-4842-8F70-F2609910828F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534564-0F5A-4709-898F-8DF08C94042F}" type="pres">
      <dgm:prSet presAssocID="{12934370-CD40-4F53-9D91-45472C7615D0}" presName="sp" presStyleCnt="0"/>
      <dgm:spPr/>
    </dgm:pt>
    <dgm:pt modelId="{05C74E4A-982B-429D-B491-23ED3BF6762B}" type="pres">
      <dgm:prSet presAssocID="{EFC520A8-E3FF-41ED-95F5-C9DF3714AA6E}" presName="composite" presStyleCnt="0"/>
      <dgm:spPr/>
    </dgm:pt>
    <dgm:pt modelId="{577D336B-A756-4624-AB77-02FDDA07EB32}" type="pres">
      <dgm:prSet presAssocID="{EFC520A8-E3FF-41ED-95F5-C9DF3714AA6E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B7C436E-58F1-4936-B96E-3F3C7A0B8042}" type="pres">
      <dgm:prSet presAssocID="{EFC520A8-E3FF-41ED-95F5-C9DF3714AA6E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3736999-DC91-4CFA-A5C0-CFC8021346B7}" srcId="{9411B431-88F6-4FAC-989E-308E23EEFA85}" destId="{2365984B-F6B9-4B23-B7F4-465BA55CC74F}" srcOrd="0" destOrd="0" parTransId="{24517467-1143-42E3-9DB9-2CDF908AE859}" sibTransId="{326A0918-81C1-48D1-981E-614E47225180}"/>
    <dgm:cxn modelId="{80E8BF36-3421-492D-94FA-75056D2230FF}" type="presOf" srcId="{3CD47A37-E011-48DC-A50B-B90621CEF212}" destId="{CB7C436E-58F1-4936-B96E-3F3C7A0B8042}" srcOrd="0" destOrd="0" presId="urn:microsoft.com/office/officeart/2005/8/layout/chevron2"/>
    <dgm:cxn modelId="{C1AB6278-E7BD-48B2-A503-E902E4A1F5C8}" srcId="{38C79FF6-5B30-42BD-980F-7D3C7C0D93DC}" destId="{EFC520A8-E3FF-41ED-95F5-C9DF3714AA6E}" srcOrd="8" destOrd="0" parTransId="{E3D670DE-EF1A-4908-A74A-4AB7FD5EF1D5}" sibTransId="{EA480DE7-3BF8-4BA6-A245-E29453B64B46}"/>
    <dgm:cxn modelId="{D8D445BA-485F-41F8-9520-48A528C6C9E7}" type="presOf" srcId="{2365984B-F6B9-4B23-B7F4-465BA55CC74F}" destId="{E8556C50-3B63-466B-BCA2-1C0179224C4E}" srcOrd="0" destOrd="0" presId="urn:microsoft.com/office/officeart/2005/8/layout/chevron2"/>
    <dgm:cxn modelId="{F1EC5A39-B475-4683-A042-798F0BDBBA13}" srcId="{B17C75F1-5CB9-45F7-A49B-D6480F800446}" destId="{B93BFA10-CD4A-4B4D-A86A-622856F3528D}" srcOrd="0" destOrd="0" parTransId="{73867CED-3389-44FA-9CCA-66D6201BC210}" sibTransId="{AF0F94D2-3461-4C2F-9DBD-A2967F49CF0D}"/>
    <dgm:cxn modelId="{66CD8A08-C23D-403F-8056-9792A361582C}" type="presOf" srcId="{47434120-7508-440B-979D-DF3ABFD3DC77}" destId="{A53F28AD-4FAE-4D66-9AC8-6493CAAA63DA}" srcOrd="0" destOrd="0" presId="urn:microsoft.com/office/officeart/2005/8/layout/chevron2"/>
    <dgm:cxn modelId="{90B6CB4A-64DC-4F01-BB39-92D60F583241}" type="presOf" srcId="{753ED790-5619-4ED7-B8B3-2AA2D819934A}" destId="{44CD011F-F7E9-47B8-BB64-1D9B338200EF}" srcOrd="0" destOrd="0" presId="urn:microsoft.com/office/officeart/2005/8/layout/chevron2"/>
    <dgm:cxn modelId="{62E51800-95B2-46C0-A2AF-B524C9570D83}" srcId="{879B95EA-D1AE-4167-A79C-7A6E7E0B8BB0}" destId="{6BB58496-C1E4-4121-9918-5F3E659660F5}" srcOrd="0" destOrd="0" parTransId="{2845D550-68A5-43FB-96AF-226690500563}" sibTransId="{6E28FB03-DEE8-4B69-807D-3295737A9D63}"/>
    <dgm:cxn modelId="{908596E6-DBC5-4654-B974-0A062C29661D}" type="presOf" srcId="{879B95EA-D1AE-4167-A79C-7A6E7E0B8BB0}" destId="{E6E1659D-842C-4D85-A836-581EDC8969AE}" srcOrd="0" destOrd="0" presId="urn:microsoft.com/office/officeart/2005/8/layout/chevron2"/>
    <dgm:cxn modelId="{8E5ED876-509E-4231-92C0-8EE7828F7023}" type="presOf" srcId="{6BB58496-C1E4-4121-9918-5F3E659660F5}" destId="{5281682C-389F-41B9-AA4A-5BB5FE55FFF8}" srcOrd="0" destOrd="0" presId="urn:microsoft.com/office/officeart/2005/8/layout/chevron2"/>
    <dgm:cxn modelId="{5029FC64-D456-4A15-95B2-E0F96313FF8B}" srcId="{38C79FF6-5B30-42BD-980F-7D3C7C0D93DC}" destId="{43042BE7-DCA3-4010-A2CE-E9FC561AA4D2}" srcOrd="1" destOrd="0" parTransId="{DA860C23-9539-4A13-9E07-DF48E75939C3}" sibTransId="{B2F8384A-51AE-4419-B557-6E70097FECFD}"/>
    <dgm:cxn modelId="{7C48AFF4-DC6F-4A65-BBF6-FE7B50F1F389}" type="presOf" srcId="{22764E5A-B24C-4069-9D35-1DFB468DFB2D}" destId="{4B970B61-461E-4E34-AACD-8E6BF6E5BCCE}" srcOrd="0" destOrd="0" presId="urn:microsoft.com/office/officeart/2005/8/layout/chevron2"/>
    <dgm:cxn modelId="{5D15F2BF-A16E-42BF-88C9-91D22E366B93}" type="presOf" srcId="{43042BE7-DCA3-4010-A2CE-E9FC561AA4D2}" destId="{FF167F2D-F200-489F-A5DE-841C8941AA60}" srcOrd="0" destOrd="0" presId="urn:microsoft.com/office/officeart/2005/8/layout/chevron2"/>
    <dgm:cxn modelId="{DDC4AC9E-E1A3-4A8E-9A6C-3B780435967D}" srcId="{38C79FF6-5B30-42BD-980F-7D3C7C0D93DC}" destId="{B17C75F1-5CB9-45F7-A49B-D6480F800446}" srcOrd="6" destOrd="0" parTransId="{1E233CCD-A8BA-4FBB-878B-E6425733E045}" sibTransId="{7BC57A13-50DE-4B05-94A6-9D2BE049CB1C}"/>
    <dgm:cxn modelId="{19C16ABE-D110-417D-9493-324949D17FCA}" type="presOf" srcId="{9411B431-88F6-4FAC-989E-308E23EEFA85}" destId="{C5822524-1FED-4897-8188-5C7E5D7A0D22}" srcOrd="0" destOrd="0" presId="urn:microsoft.com/office/officeart/2005/8/layout/chevron2"/>
    <dgm:cxn modelId="{9EAC41E9-4C70-4738-A6E8-A9E82C75ADCD}" srcId="{22764E5A-B24C-4069-9D35-1DFB468DFB2D}" destId="{47434120-7508-440B-979D-DF3ABFD3DC77}" srcOrd="0" destOrd="0" parTransId="{4F52CE07-298C-4929-8829-6201C1EF14CD}" sibTransId="{B368A5B8-75AC-4803-9273-4B4902945F26}"/>
    <dgm:cxn modelId="{1923621A-1472-444A-B1A9-1CF09CCAC23A}" type="presOf" srcId="{6224E9E7-9458-42FD-9670-4BF081B5C456}" destId="{8527CE7C-0A30-446E-81C9-FD1C87F359AB}" srcOrd="0" destOrd="0" presId="urn:microsoft.com/office/officeart/2005/8/layout/chevron2"/>
    <dgm:cxn modelId="{CDE3E450-A922-4151-9412-5BF2BDDF6E29}" srcId="{38C79FF6-5B30-42BD-980F-7D3C7C0D93DC}" destId="{E3708B3D-26AA-4780-A8CC-5DBB9187B629}" srcOrd="4" destOrd="0" parTransId="{3766C8A3-BA75-46CC-B254-AD4A34D4F087}" sibTransId="{DC40A856-17E6-4848-BB6F-7D634E51E9E4}"/>
    <dgm:cxn modelId="{4E2ABC68-14B7-4CC6-BBA3-3DD1B3B0B1D0}" type="presOf" srcId="{EFC520A8-E3FF-41ED-95F5-C9DF3714AA6E}" destId="{577D336B-A756-4624-AB77-02FDDA07EB32}" srcOrd="0" destOrd="0" presId="urn:microsoft.com/office/officeart/2005/8/layout/chevron2"/>
    <dgm:cxn modelId="{0BACD07B-ED16-41CD-B44A-24E9EA20C50A}" srcId="{D6EFD446-CA6D-4842-8F70-F2609910828F}" destId="{6224E9E7-9458-42FD-9670-4BF081B5C456}" srcOrd="0" destOrd="0" parTransId="{1E6CF599-63FB-4C0F-B98C-E491C826A37D}" sibTransId="{B3C446F1-FFD5-4973-BBF1-16C09954129F}"/>
    <dgm:cxn modelId="{264FCD95-209B-4BCC-8D0D-A026F05EC1B2}" type="presOf" srcId="{B93BFA10-CD4A-4B4D-A86A-622856F3528D}" destId="{22A28089-BC81-478C-B9CF-7E2225E86D8C}" srcOrd="0" destOrd="0" presId="urn:microsoft.com/office/officeart/2005/8/layout/chevron2"/>
    <dgm:cxn modelId="{39A03E26-7D05-4730-9015-58799FC555B3}" srcId="{43042BE7-DCA3-4010-A2CE-E9FC561AA4D2}" destId="{76DDD05E-30C2-416B-94DE-A6D617975105}" srcOrd="0" destOrd="0" parTransId="{232A407C-30F9-4B03-A11E-B6FD932E716E}" sibTransId="{7ABBBBD6-A319-4886-9117-7014BB31BDC8}"/>
    <dgm:cxn modelId="{FDDDAF4A-D090-4183-B61E-29B4C2E314DE}" type="presOf" srcId="{B17C75F1-5CB9-45F7-A49B-D6480F800446}" destId="{4AF2C132-2A4E-4A32-9F34-0649D2570832}" srcOrd="0" destOrd="0" presId="urn:microsoft.com/office/officeart/2005/8/layout/chevron2"/>
    <dgm:cxn modelId="{DC41286B-9F19-4980-B9FA-DEA31523FC98}" type="presOf" srcId="{5506FADF-E065-40E4-ABF1-1F005AA23E40}" destId="{0C7E7E70-76F5-47A7-849E-B838308D333F}" srcOrd="0" destOrd="0" presId="urn:microsoft.com/office/officeart/2005/8/layout/chevron2"/>
    <dgm:cxn modelId="{744B336A-B2AF-4B25-8F41-745E887733E1}" srcId="{38C79FF6-5B30-42BD-980F-7D3C7C0D93DC}" destId="{22764E5A-B24C-4069-9D35-1DFB468DFB2D}" srcOrd="2" destOrd="0" parTransId="{3C8804AB-986C-4231-AAC8-7F90752CA08A}" sibTransId="{14A4055B-06FD-4DD9-98AF-B1248AE7C0E9}"/>
    <dgm:cxn modelId="{18E03DD3-25A5-4FF5-AEDC-13012C92A3CC}" srcId="{38C79FF6-5B30-42BD-980F-7D3C7C0D93DC}" destId="{BBE2F175-962C-4236-980D-97DA2E080ED9}" srcOrd="3" destOrd="0" parTransId="{E7EF6EF3-B7D4-4D0A-B083-704D80BF3778}" sibTransId="{0283A7DF-482B-45CC-9E52-72ADD8D99170}"/>
    <dgm:cxn modelId="{D966AFFD-C976-4C75-AF6F-3C69E67417B2}" srcId="{38C79FF6-5B30-42BD-980F-7D3C7C0D93DC}" destId="{9411B431-88F6-4FAC-989E-308E23EEFA85}" srcOrd="5" destOrd="0" parTransId="{33133C0C-80E1-44F3-8F9C-125C7C7B9595}" sibTransId="{9935FD39-F0E4-4E7B-85C7-325AA719E3C3}"/>
    <dgm:cxn modelId="{A5E854D1-1CAD-41E3-8487-EA533C499E18}" type="presOf" srcId="{BBE2F175-962C-4236-980D-97DA2E080ED9}" destId="{D43B599D-C38B-49A7-A268-936201FC53A2}" srcOrd="0" destOrd="0" presId="urn:microsoft.com/office/officeart/2005/8/layout/chevron2"/>
    <dgm:cxn modelId="{8CD58947-4B0B-4726-81EE-EB825D30088B}" srcId="{38C79FF6-5B30-42BD-980F-7D3C7C0D93DC}" destId="{D6EFD446-CA6D-4842-8F70-F2609910828F}" srcOrd="7" destOrd="0" parTransId="{A913D419-4F3B-4826-A737-E00167130A70}" sibTransId="{12934370-CD40-4F53-9D91-45472C7615D0}"/>
    <dgm:cxn modelId="{70855E39-F004-4488-AD71-3C8202ABA45E}" srcId="{E3708B3D-26AA-4780-A8CC-5DBB9187B629}" destId="{5506FADF-E065-40E4-ABF1-1F005AA23E40}" srcOrd="0" destOrd="0" parTransId="{EDAF196B-3CAB-4C90-A993-3E31390869E7}" sibTransId="{E9587F33-8514-467A-9F2E-3C6814332F84}"/>
    <dgm:cxn modelId="{B6CFC42B-AF11-498F-A08D-8427217AFD5B}" type="presOf" srcId="{D6EFD446-CA6D-4842-8F70-F2609910828F}" destId="{257151FB-CBA2-4BB3-9530-17854530A71A}" srcOrd="0" destOrd="0" presId="urn:microsoft.com/office/officeart/2005/8/layout/chevron2"/>
    <dgm:cxn modelId="{5AC0A67F-87A6-4C6F-8AB6-1AAF5EB44DA9}" srcId="{BBE2F175-962C-4236-980D-97DA2E080ED9}" destId="{753ED790-5619-4ED7-B8B3-2AA2D819934A}" srcOrd="0" destOrd="0" parTransId="{DE37020E-963B-4C3C-A358-7D0CD363DB6F}" sibTransId="{845BC4B5-5D90-4D7A-8844-73D109847379}"/>
    <dgm:cxn modelId="{DCEF18AF-2EE8-412A-BBF5-C8028BE5B6EB}" type="presOf" srcId="{38C79FF6-5B30-42BD-980F-7D3C7C0D93DC}" destId="{6470A6DC-B423-4A40-9C6F-B7DE1DF25DC6}" srcOrd="0" destOrd="0" presId="urn:microsoft.com/office/officeart/2005/8/layout/chevron2"/>
    <dgm:cxn modelId="{E866AF2A-81C3-4324-BA44-AD40E00D1E37}" type="presOf" srcId="{E3708B3D-26AA-4780-A8CC-5DBB9187B629}" destId="{20C75F01-C04B-437F-8035-EF0847361E24}" srcOrd="0" destOrd="0" presId="urn:microsoft.com/office/officeart/2005/8/layout/chevron2"/>
    <dgm:cxn modelId="{966865E3-2874-4ACC-A233-BF1C89D4B8A9}" type="presOf" srcId="{76DDD05E-30C2-416B-94DE-A6D617975105}" destId="{CF6FF8A6-14EE-4A7A-9F86-CE9E53634A36}" srcOrd="0" destOrd="0" presId="urn:microsoft.com/office/officeart/2005/8/layout/chevron2"/>
    <dgm:cxn modelId="{BCF79E93-904E-4B36-AF66-56AE766B6D31}" srcId="{38C79FF6-5B30-42BD-980F-7D3C7C0D93DC}" destId="{879B95EA-D1AE-4167-A79C-7A6E7E0B8BB0}" srcOrd="0" destOrd="0" parTransId="{F4B4673B-24D1-4F53-B885-8C0F4AE7C466}" sibTransId="{F38F96EE-604F-406F-9F01-2B8FF1741886}"/>
    <dgm:cxn modelId="{D546B143-915F-42AB-B310-A14B565EF914}" srcId="{EFC520A8-E3FF-41ED-95F5-C9DF3714AA6E}" destId="{3CD47A37-E011-48DC-A50B-B90621CEF212}" srcOrd="0" destOrd="0" parTransId="{456287F8-0A3F-4DFE-B5C8-D6DDD22A2817}" sibTransId="{978DA759-D2CE-47EA-821A-E960D4AE0E00}"/>
    <dgm:cxn modelId="{255B3338-5228-4390-A6EA-FBF05F31E35F}" type="presParOf" srcId="{6470A6DC-B423-4A40-9C6F-B7DE1DF25DC6}" destId="{80D118E5-4BD4-4D68-BE37-FB436A349410}" srcOrd="0" destOrd="0" presId="urn:microsoft.com/office/officeart/2005/8/layout/chevron2"/>
    <dgm:cxn modelId="{35F8A7E6-D9CF-469B-A59F-F793B4F4ACD2}" type="presParOf" srcId="{80D118E5-4BD4-4D68-BE37-FB436A349410}" destId="{E6E1659D-842C-4D85-A836-581EDC8969AE}" srcOrd="0" destOrd="0" presId="urn:microsoft.com/office/officeart/2005/8/layout/chevron2"/>
    <dgm:cxn modelId="{244E5B1A-D377-478B-892C-96E2A179ED22}" type="presParOf" srcId="{80D118E5-4BD4-4D68-BE37-FB436A349410}" destId="{5281682C-389F-41B9-AA4A-5BB5FE55FFF8}" srcOrd="1" destOrd="0" presId="urn:microsoft.com/office/officeart/2005/8/layout/chevron2"/>
    <dgm:cxn modelId="{BF370310-13FC-419A-8A0E-C8BEFF51B564}" type="presParOf" srcId="{6470A6DC-B423-4A40-9C6F-B7DE1DF25DC6}" destId="{FD1ADC62-F055-421F-91B2-59A3279ACD99}" srcOrd="1" destOrd="0" presId="urn:microsoft.com/office/officeart/2005/8/layout/chevron2"/>
    <dgm:cxn modelId="{559CA7C7-F404-4525-815D-FA51E722DF60}" type="presParOf" srcId="{6470A6DC-B423-4A40-9C6F-B7DE1DF25DC6}" destId="{3CF57D25-2EAF-40FC-A197-FF87E56FF705}" srcOrd="2" destOrd="0" presId="urn:microsoft.com/office/officeart/2005/8/layout/chevron2"/>
    <dgm:cxn modelId="{7FF91ED7-3B87-4B40-9EDE-B65199E64FA5}" type="presParOf" srcId="{3CF57D25-2EAF-40FC-A197-FF87E56FF705}" destId="{FF167F2D-F200-489F-A5DE-841C8941AA60}" srcOrd="0" destOrd="0" presId="urn:microsoft.com/office/officeart/2005/8/layout/chevron2"/>
    <dgm:cxn modelId="{A42ACC0C-7740-4EC8-90DE-15D7BDEEE36A}" type="presParOf" srcId="{3CF57D25-2EAF-40FC-A197-FF87E56FF705}" destId="{CF6FF8A6-14EE-4A7A-9F86-CE9E53634A36}" srcOrd="1" destOrd="0" presId="urn:microsoft.com/office/officeart/2005/8/layout/chevron2"/>
    <dgm:cxn modelId="{865ABAAC-EE2B-4020-BB0D-15B8787997D2}" type="presParOf" srcId="{6470A6DC-B423-4A40-9C6F-B7DE1DF25DC6}" destId="{ED402E48-6097-4612-8A4A-B19E7A79F7CE}" srcOrd="3" destOrd="0" presId="urn:microsoft.com/office/officeart/2005/8/layout/chevron2"/>
    <dgm:cxn modelId="{93D6E30F-28AF-451B-8EBC-52EB14EA67A8}" type="presParOf" srcId="{6470A6DC-B423-4A40-9C6F-B7DE1DF25DC6}" destId="{41F2C852-756F-4311-9250-68DC4EECE321}" srcOrd="4" destOrd="0" presId="urn:microsoft.com/office/officeart/2005/8/layout/chevron2"/>
    <dgm:cxn modelId="{FC78E493-3780-4364-B1F2-5941C227C089}" type="presParOf" srcId="{41F2C852-756F-4311-9250-68DC4EECE321}" destId="{4B970B61-461E-4E34-AACD-8E6BF6E5BCCE}" srcOrd="0" destOrd="0" presId="urn:microsoft.com/office/officeart/2005/8/layout/chevron2"/>
    <dgm:cxn modelId="{62E358A1-6E45-4A24-88DB-E9F62AFC122B}" type="presParOf" srcId="{41F2C852-756F-4311-9250-68DC4EECE321}" destId="{A53F28AD-4FAE-4D66-9AC8-6493CAAA63DA}" srcOrd="1" destOrd="0" presId="urn:microsoft.com/office/officeart/2005/8/layout/chevron2"/>
    <dgm:cxn modelId="{AD3492F5-CAB4-4101-9277-379E91FF5E72}" type="presParOf" srcId="{6470A6DC-B423-4A40-9C6F-B7DE1DF25DC6}" destId="{A585A096-2396-470F-B0B5-39A6104BFFDC}" srcOrd="5" destOrd="0" presId="urn:microsoft.com/office/officeart/2005/8/layout/chevron2"/>
    <dgm:cxn modelId="{44469955-B17B-4CB6-8DC3-D78539FE3B31}" type="presParOf" srcId="{6470A6DC-B423-4A40-9C6F-B7DE1DF25DC6}" destId="{4E1090C4-444E-4E0C-B066-7B286535843E}" srcOrd="6" destOrd="0" presId="urn:microsoft.com/office/officeart/2005/8/layout/chevron2"/>
    <dgm:cxn modelId="{9212F4CE-605A-462F-AE47-6FAC72CB990A}" type="presParOf" srcId="{4E1090C4-444E-4E0C-B066-7B286535843E}" destId="{D43B599D-C38B-49A7-A268-936201FC53A2}" srcOrd="0" destOrd="0" presId="urn:microsoft.com/office/officeart/2005/8/layout/chevron2"/>
    <dgm:cxn modelId="{F0FD734B-C3E5-4F2E-BB7D-A830E84E5A7B}" type="presParOf" srcId="{4E1090C4-444E-4E0C-B066-7B286535843E}" destId="{44CD011F-F7E9-47B8-BB64-1D9B338200EF}" srcOrd="1" destOrd="0" presId="urn:microsoft.com/office/officeart/2005/8/layout/chevron2"/>
    <dgm:cxn modelId="{5A928BE1-CA37-4849-9E11-1D31F3D09150}" type="presParOf" srcId="{6470A6DC-B423-4A40-9C6F-B7DE1DF25DC6}" destId="{D058C862-3484-4B8D-8A69-6A45E776A05D}" srcOrd="7" destOrd="0" presId="urn:microsoft.com/office/officeart/2005/8/layout/chevron2"/>
    <dgm:cxn modelId="{0B7D5B8E-F093-4571-ACE3-C863B7E7B5F0}" type="presParOf" srcId="{6470A6DC-B423-4A40-9C6F-B7DE1DF25DC6}" destId="{E2AEDDDB-C0CA-4450-86D2-F3AFAC760D40}" srcOrd="8" destOrd="0" presId="urn:microsoft.com/office/officeart/2005/8/layout/chevron2"/>
    <dgm:cxn modelId="{1AE3FA17-531C-48DB-95AE-025A9E8F4BEA}" type="presParOf" srcId="{E2AEDDDB-C0CA-4450-86D2-F3AFAC760D40}" destId="{20C75F01-C04B-437F-8035-EF0847361E24}" srcOrd="0" destOrd="0" presId="urn:microsoft.com/office/officeart/2005/8/layout/chevron2"/>
    <dgm:cxn modelId="{389CDBAE-A716-442F-B166-2FE4E15DBA5E}" type="presParOf" srcId="{E2AEDDDB-C0CA-4450-86D2-F3AFAC760D40}" destId="{0C7E7E70-76F5-47A7-849E-B838308D333F}" srcOrd="1" destOrd="0" presId="urn:microsoft.com/office/officeart/2005/8/layout/chevron2"/>
    <dgm:cxn modelId="{DD875452-7FA6-4FA2-900B-7C950B804729}" type="presParOf" srcId="{6470A6DC-B423-4A40-9C6F-B7DE1DF25DC6}" destId="{3687FF18-D063-4E6A-895C-8DFBA4F473BA}" srcOrd="9" destOrd="0" presId="urn:microsoft.com/office/officeart/2005/8/layout/chevron2"/>
    <dgm:cxn modelId="{9E15029D-682E-4805-BF59-B27F5D1388A5}" type="presParOf" srcId="{6470A6DC-B423-4A40-9C6F-B7DE1DF25DC6}" destId="{805F5DB8-4698-425F-8295-BD1D7E4C77B3}" srcOrd="10" destOrd="0" presId="urn:microsoft.com/office/officeart/2005/8/layout/chevron2"/>
    <dgm:cxn modelId="{E2ECFF81-A43C-4E89-B935-85CA506674AF}" type="presParOf" srcId="{805F5DB8-4698-425F-8295-BD1D7E4C77B3}" destId="{C5822524-1FED-4897-8188-5C7E5D7A0D22}" srcOrd="0" destOrd="0" presId="urn:microsoft.com/office/officeart/2005/8/layout/chevron2"/>
    <dgm:cxn modelId="{55958144-E54A-46E2-BFD9-81E29B0FDC54}" type="presParOf" srcId="{805F5DB8-4698-425F-8295-BD1D7E4C77B3}" destId="{E8556C50-3B63-466B-BCA2-1C0179224C4E}" srcOrd="1" destOrd="0" presId="urn:microsoft.com/office/officeart/2005/8/layout/chevron2"/>
    <dgm:cxn modelId="{DA0FDFC8-B4A5-4925-A170-5817D97837BB}" type="presParOf" srcId="{6470A6DC-B423-4A40-9C6F-B7DE1DF25DC6}" destId="{CA1AE374-D0A5-4CB8-8CBA-BBA194224C8C}" srcOrd="11" destOrd="0" presId="urn:microsoft.com/office/officeart/2005/8/layout/chevron2"/>
    <dgm:cxn modelId="{B6B9B810-5F15-4D57-BACB-1C30031FC4BB}" type="presParOf" srcId="{6470A6DC-B423-4A40-9C6F-B7DE1DF25DC6}" destId="{BF9F9481-945A-4198-AFE5-EADA98FF6410}" srcOrd="12" destOrd="0" presId="urn:microsoft.com/office/officeart/2005/8/layout/chevron2"/>
    <dgm:cxn modelId="{03EA6387-B1C5-4706-8C5A-A8ED9CD03CE1}" type="presParOf" srcId="{BF9F9481-945A-4198-AFE5-EADA98FF6410}" destId="{4AF2C132-2A4E-4A32-9F34-0649D2570832}" srcOrd="0" destOrd="0" presId="urn:microsoft.com/office/officeart/2005/8/layout/chevron2"/>
    <dgm:cxn modelId="{88155C5B-7B65-4924-823D-7209C9296A6F}" type="presParOf" srcId="{BF9F9481-945A-4198-AFE5-EADA98FF6410}" destId="{22A28089-BC81-478C-B9CF-7E2225E86D8C}" srcOrd="1" destOrd="0" presId="urn:microsoft.com/office/officeart/2005/8/layout/chevron2"/>
    <dgm:cxn modelId="{0A5C3B24-4E46-4260-83FC-894249DDFD58}" type="presParOf" srcId="{6470A6DC-B423-4A40-9C6F-B7DE1DF25DC6}" destId="{1CCBDA16-B420-4A0B-A6D2-9DAE45658348}" srcOrd="13" destOrd="0" presId="urn:microsoft.com/office/officeart/2005/8/layout/chevron2"/>
    <dgm:cxn modelId="{92832178-ADD8-4851-B953-1F5BC3C0A6AE}" type="presParOf" srcId="{6470A6DC-B423-4A40-9C6F-B7DE1DF25DC6}" destId="{1D880CDA-B66E-4786-99D2-27A6500C3123}" srcOrd="14" destOrd="0" presId="urn:microsoft.com/office/officeart/2005/8/layout/chevron2"/>
    <dgm:cxn modelId="{4962952F-B2E0-4BDF-A10F-A084F1613FB4}" type="presParOf" srcId="{1D880CDA-B66E-4786-99D2-27A6500C3123}" destId="{257151FB-CBA2-4BB3-9530-17854530A71A}" srcOrd="0" destOrd="0" presId="urn:microsoft.com/office/officeart/2005/8/layout/chevron2"/>
    <dgm:cxn modelId="{1AAC5B0B-936C-4631-A1BA-2282642A6A1A}" type="presParOf" srcId="{1D880CDA-B66E-4786-99D2-27A6500C3123}" destId="{8527CE7C-0A30-446E-81C9-FD1C87F359AB}" srcOrd="1" destOrd="0" presId="urn:microsoft.com/office/officeart/2005/8/layout/chevron2"/>
    <dgm:cxn modelId="{D381413F-DB3A-4BB8-AB5C-B168065ADF16}" type="presParOf" srcId="{6470A6DC-B423-4A40-9C6F-B7DE1DF25DC6}" destId="{10534564-0F5A-4709-898F-8DF08C94042F}" srcOrd="15" destOrd="0" presId="urn:microsoft.com/office/officeart/2005/8/layout/chevron2"/>
    <dgm:cxn modelId="{BB21ECEC-45F6-4D4B-BB38-CBC66321A3AD}" type="presParOf" srcId="{6470A6DC-B423-4A40-9C6F-B7DE1DF25DC6}" destId="{05C74E4A-982B-429D-B491-23ED3BF6762B}" srcOrd="16" destOrd="0" presId="urn:microsoft.com/office/officeart/2005/8/layout/chevron2"/>
    <dgm:cxn modelId="{ED2A1423-2B5C-46FB-AA9C-9CD1F6A48A19}" type="presParOf" srcId="{05C74E4A-982B-429D-B491-23ED3BF6762B}" destId="{577D336B-A756-4624-AB77-02FDDA07EB32}" srcOrd="0" destOrd="0" presId="urn:microsoft.com/office/officeart/2005/8/layout/chevron2"/>
    <dgm:cxn modelId="{6AA69326-F996-45D3-BB89-EF851EF940F0}" type="presParOf" srcId="{05C74E4A-982B-429D-B491-23ED3BF6762B}" destId="{CB7C436E-58F1-4936-B96E-3F3C7A0B80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1659D-842C-4D85-A836-581EDC8969AE}">
      <dsp:nvSpPr>
        <dsp:cNvPr id="0" name=""/>
        <dsp:cNvSpPr/>
      </dsp:nvSpPr>
      <dsp:spPr>
        <a:xfrm rot="5400000">
          <a:off x="-107320" y="103946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sp:txBody>
      <dsp:txXfrm rot="-5400000">
        <a:off x="-8495" y="235711"/>
        <a:ext cx="461180" cy="197649"/>
      </dsp:txXfrm>
    </dsp:sp>
    <dsp:sp modelId="{5281682C-389F-41B9-AA4A-5BB5FE55FFF8}">
      <dsp:nvSpPr>
        <dsp:cNvPr id="0" name=""/>
        <dsp:cNvSpPr/>
      </dsp:nvSpPr>
      <dsp:spPr>
        <a:xfrm rot="5400000">
          <a:off x="4370716" y="-3912909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הבנה על איך עובד אלגוריתם 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CNN</a:t>
          </a: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452685" y="26027"/>
        <a:ext cx="8243397" cy="386429"/>
      </dsp:txXfrm>
    </dsp:sp>
    <dsp:sp modelId="{FF167F2D-F200-489F-A5DE-841C8941AA60}">
      <dsp:nvSpPr>
        <dsp:cNvPr id="0" name=""/>
        <dsp:cNvSpPr/>
      </dsp:nvSpPr>
      <dsp:spPr>
        <a:xfrm rot="5400000">
          <a:off x="-107320" y="697645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-8495" y="829410"/>
        <a:ext cx="461180" cy="197649"/>
      </dsp:txXfrm>
    </dsp:sp>
    <dsp:sp modelId="{CF6FF8A6-14EE-4A7A-9F86-CE9E53634A36}">
      <dsp:nvSpPr>
        <dsp:cNvPr id="0" name=""/>
        <dsp:cNvSpPr/>
      </dsp:nvSpPr>
      <dsp:spPr>
        <a:xfrm rot="5400000">
          <a:off x="4370716" y="-3319210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למידת ספריית עיבוד התמונה 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 OpenCV</a:t>
          </a: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 והתממשקות עם הספרייה (באופן מעשי) , צפייה בקורס אודות הספרייה.</a:t>
          </a:r>
        </a:p>
      </dsp:txBody>
      <dsp:txXfrm rot="-5400000">
        <a:off x="452685" y="619726"/>
        <a:ext cx="8243397" cy="386429"/>
      </dsp:txXfrm>
    </dsp:sp>
    <dsp:sp modelId="{4B970B61-461E-4E34-AACD-8E6BF6E5BCCE}">
      <dsp:nvSpPr>
        <dsp:cNvPr id="0" name=""/>
        <dsp:cNvSpPr/>
      </dsp:nvSpPr>
      <dsp:spPr>
        <a:xfrm rot="5400000">
          <a:off x="-107320" y="1291344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-8495" y="1423109"/>
        <a:ext cx="461180" cy="197649"/>
      </dsp:txXfrm>
    </dsp:sp>
    <dsp:sp modelId="{A53F28AD-4FAE-4D66-9AC8-6493CAAA63DA}">
      <dsp:nvSpPr>
        <dsp:cNvPr id="0" name=""/>
        <dsp:cNvSpPr/>
      </dsp:nvSpPr>
      <dsp:spPr>
        <a:xfrm rot="5400000">
          <a:off x="4370716" y="-2725511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המנקה רעשים, הופך את התמונה לשחור לבן , זיהוי שורות ויישורן והפרדתן. (מימוש פיצ'רים 1-6*)  </a:t>
          </a:r>
        </a:p>
      </dsp:txBody>
      <dsp:txXfrm rot="-5400000">
        <a:off x="452685" y="1213425"/>
        <a:ext cx="8243397" cy="386429"/>
      </dsp:txXfrm>
    </dsp:sp>
    <dsp:sp modelId="{D43B599D-C38B-49A7-A268-936201FC53A2}">
      <dsp:nvSpPr>
        <dsp:cNvPr id="0" name=""/>
        <dsp:cNvSpPr/>
      </dsp:nvSpPr>
      <dsp:spPr>
        <a:xfrm rot="5400000">
          <a:off x="-107320" y="1885043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יומיים</a:t>
          </a: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-8495" y="2016808"/>
        <a:ext cx="461180" cy="197649"/>
      </dsp:txXfrm>
    </dsp:sp>
    <dsp:sp modelId="{44CD011F-F7E9-47B8-BB64-1D9B338200EF}">
      <dsp:nvSpPr>
        <dsp:cNvPr id="0" name=""/>
        <dsp:cNvSpPr/>
      </dsp:nvSpPr>
      <dsp:spPr>
        <a:xfrm rot="5400000">
          <a:off x="4370716" y="-2131811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בחירת סביבה לבניית ולימוד המכונה ( 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google collab/Jupyter</a:t>
          </a: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 )</a:t>
          </a:r>
        </a:p>
      </dsp:txBody>
      <dsp:txXfrm rot="-5400000">
        <a:off x="452685" y="1807125"/>
        <a:ext cx="8243397" cy="386429"/>
      </dsp:txXfrm>
    </dsp:sp>
    <dsp:sp modelId="{20C75F01-C04B-437F-8035-EF0847361E24}">
      <dsp:nvSpPr>
        <dsp:cNvPr id="0" name=""/>
        <dsp:cNvSpPr/>
      </dsp:nvSpPr>
      <dsp:spPr>
        <a:xfrm rot="5400000">
          <a:off x="-107320" y="2478743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-8495" y="2610508"/>
        <a:ext cx="461180" cy="197649"/>
      </dsp:txXfrm>
    </dsp:sp>
    <dsp:sp modelId="{0C7E7E70-76F5-47A7-849E-B838308D333F}">
      <dsp:nvSpPr>
        <dsp:cNvPr id="0" name=""/>
        <dsp:cNvSpPr/>
      </dsp:nvSpPr>
      <dsp:spPr>
        <a:xfrm rot="5400000">
          <a:off x="4370716" y="-1538112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למידת ספריית 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tensorflow2</a:t>
          </a: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 והתממשקות עם הספרייה (באופן מעשי) , צפייה בקורס אודות הספרייה.</a:t>
          </a:r>
          <a:endParaRPr lang="he-IL" sz="1400" kern="1200" dirty="0"/>
        </a:p>
      </dsp:txBody>
      <dsp:txXfrm rot="-5400000">
        <a:off x="452685" y="2400824"/>
        <a:ext cx="8243397" cy="386429"/>
      </dsp:txXfrm>
    </dsp:sp>
    <dsp:sp modelId="{C5822524-1FED-4897-8188-5C7E5D7A0D22}">
      <dsp:nvSpPr>
        <dsp:cNvPr id="0" name=""/>
        <dsp:cNvSpPr/>
      </dsp:nvSpPr>
      <dsp:spPr>
        <a:xfrm rot="5400000">
          <a:off x="-107320" y="3072442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יומיים</a:t>
          </a:r>
        </a:p>
      </dsp:txBody>
      <dsp:txXfrm rot="-5400000">
        <a:off x="-8495" y="3204207"/>
        <a:ext cx="461180" cy="197649"/>
      </dsp:txXfrm>
    </dsp:sp>
    <dsp:sp modelId="{E8556C50-3B63-466B-BCA2-1C0179224C4E}">
      <dsp:nvSpPr>
        <dsp:cNvPr id="0" name=""/>
        <dsp:cNvSpPr/>
      </dsp:nvSpPr>
      <dsp:spPr>
        <a:xfrm rot="5400000">
          <a:off x="4370716" y="-944413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מציאת 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dataset</a:t>
          </a: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 מתאים והורדתו.</a:t>
          </a:r>
        </a:p>
      </dsp:txBody>
      <dsp:txXfrm rot="-5400000">
        <a:off x="452685" y="2994523"/>
        <a:ext cx="8243397" cy="386429"/>
      </dsp:txXfrm>
    </dsp:sp>
    <dsp:sp modelId="{4AF2C132-2A4E-4A32-9F34-0649D2570832}">
      <dsp:nvSpPr>
        <dsp:cNvPr id="0" name=""/>
        <dsp:cNvSpPr/>
      </dsp:nvSpPr>
      <dsp:spPr>
        <a:xfrm rot="5400000">
          <a:off x="-107320" y="3666141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-8495" y="3797906"/>
        <a:ext cx="461180" cy="197649"/>
      </dsp:txXfrm>
    </dsp:sp>
    <dsp:sp modelId="{22A28089-BC81-478C-B9CF-7E2225E86D8C}">
      <dsp:nvSpPr>
        <dsp:cNvPr id="0" name=""/>
        <dsp:cNvSpPr/>
      </dsp:nvSpPr>
      <dsp:spPr>
        <a:xfrm rot="5400000">
          <a:off x="4370716" y="-350714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למידה כיצד ללמד את המכונה לזהות אות בתוך תמונה באמצעות ספריית 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tensorflow2</a:t>
          </a: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.</a:t>
          </a:r>
        </a:p>
      </dsp:txBody>
      <dsp:txXfrm rot="-5400000">
        <a:off x="452685" y="3588222"/>
        <a:ext cx="8243397" cy="386429"/>
      </dsp:txXfrm>
    </dsp:sp>
    <dsp:sp modelId="{257151FB-CBA2-4BB3-9530-17854530A71A}">
      <dsp:nvSpPr>
        <dsp:cNvPr id="0" name=""/>
        <dsp:cNvSpPr/>
      </dsp:nvSpPr>
      <dsp:spPr>
        <a:xfrm rot="5400000">
          <a:off x="-90328" y="4242848"/>
          <a:ext cx="658829" cy="495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שבועיים</a:t>
          </a:r>
        </a:p>
      </dsp:txBody>
      <dsp:txXfrm rot="-5400000">
        <a:off x="-8495" y="4408599"/>
        <a:ext cx="495165" cy="163664"/>
      </dsp:txXfrm>
    </dsp:sp>
    <dsp:sp modelId="{8527CE7C-0A30-446E-81C9-FD1C87F359AB}">
      <dsp:nvSpPr>
        <dsp:cNvPr id="0" name=""/>
        <dsp:cNvSpPr/>
      </dsp:nvSpPr>
      <dsp:spPr>
        <a:xfrm rot="5400000">
          <a:off x="4387595" y="243097"/>
          <a:ext cx="428464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של הבינה המלאכותית אשר מזהה בתמונה את האותיות ומבין כי מדובר באות.</a:t>
          </a:r>
        </a:p>
      </dsp:txBody>
      <dsp:txXfrm rot="-5400000">
        <a:off x="469676" y="4181932"/>
        <a:ext cx="8243386" cy="386632"/>
      </dsp:txXfrm>
    </dsp:sp>
    <dsp:sp modelId="{577D336B-A756-4624-AB77-02FDDA07EB32}">
      <dsp:nvSpPr>
        <dsp:cNvPr id="0" name=""/>
        <dsp:cNvSpPr/>
      </dsp:nvSpPr>
      <dsp:spPr>
        <a:xfrm rot="5400000">
          <a:off x="-107320" y="4853539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-8495" y="4985304"/>
        <a:ext cx="461180" cy="197649"/>
      </dsp:txXfrm>
    </dsp:sp>
    <dsp:sp modelId="{CB7C436E-58F1-4936-B96E-3F3C7A0B8042}">
      <dsp:nvSpPr>
        <dsp:cNvPr id="0" name=""/>
        <dsp:cNvSpPr/>
      </dsp:nvSpPr>
      <dsp:spPr>
        <a:xfrm rot="5400000">
          <a:off x="4370716" y="836684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למידה כיצד ללמד את המכונה לסווג את האות שזוהתה באמצעות ספריית 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tensorflow2</a:t>
          </a: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.</a:t>
          </a:r>
        </a:p>
      </dsp:txBody>
      <dsp:txXfrm rot="-5400000">
        <a:off x="452685" y="4775621"/>
        <a:ext cx="8243397" cy="386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1659D-842C-4D85-A836-581EDC8969AE}">
      <dsp:nvSpPr>
        <dsp:cNvPr id="0" name=""/>
        <dsp:cNvSpPr/>
      </dsp:nvSpPr>
      <dsp:spPr>
        <a:xfrm rot="5400000">
          <a:off x="-108759" y="93299"/>
          <a:ext cx="658829" cy="4824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שבועיים</a:t>
          </a:r>
        </a:p>
      </dsp:txBody>
      <dsp:txXfrm rot="-5400000">
        <a:off x="-20580" y="246358"/>
        <a:ext cx="482473" cy="176356"/>
      </dsp:txXfrm>
    </dsp:sp>
    <dsp:sp modelId="{5281682C-389F-41B9-AA4A-5BB5FE55FFF8}">
      <dsp:nvSpPr>
        <dsp:cNvPr id="0" name=""/>
        <dsp:cNvSpPr/>
      </dsp:nvSpPr>
      <dsp:spPr>
        <a:xfrm rot="5400000">
          <a:off x="4369164" y="-3912796"/>
          <a:ext cx="428464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של הבינה המלאכותית אשר מסווג את האות שזוהתה באמצעות מאגר המידע. </a:t>
          </a:r>
        </a:p>
      </dsp:txBody>
      <dsp:txXfrm rot="-5400000">
        <a:off x="451245" y="26039"/>
        <a:ext cx="8243386" cy="386632"/>
      </dsp:txXfrm>
    </dsp:sp>
    <dsp:sp modelId="{FF167F2D-F200-489F-A5DE-841C8941AA60}">
      <dsp:nvSpPr>
        <dsp:cNvPr id="0" name=""/>
        <dsp:cNvSpPr/>
      </dsp:nvSpPr>
      <dsp:spPr>
        <a:xfrm rot="5400000">
          <a:off x="-119405" y="697645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 rot="-5400000">
        <a:off x="-20580" y="829410"/>
        <a:ext cx="461180" cy="197649"/>
      </dsp:txXfrm>
    </dsp:sp>
    <dsp:sp modelId="{CF6FF8A6-14EE-4A7A-9F86-CE9E53634A36}">
      <dsp:nvSpPr>
        <dsp:cNvPr id="0" name=""/>
        <dsp:cNvSpPr/>
      </dsp:nvSpPr>
      <dsp:spPr>
        <a:xfrm rot="5400000">
          <a:off x="4358630" y="-3319210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למידה כיצד לכתוב אפליקציה בפייתון.  </a:t>
          </a:r>
        </a:p>
      </dsp:txBody>
      <dsp:txXfrm rot="-5400000">
        <a:off x="440599" y="619726"/>
        <a:ext cx="8243397" cy="386429"/>
      </dsp:txXfrm>
    </dsp:sp>
    <dsp:sp modelId="{4B970B61-461E-4E34-AACD-8E6BF6E5BCCE}">
      <dsp:nvSpPr>
        <dsp:cNvPr id="0" name=""/>
        <dsp:cNvSpPr/>
      </dsp:nvSpPr>
      <dsp:spPr>
        <a:xfrm rot="5400000">
          <a:off x="-119405" y="1291344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sp:txBody>
      <dsp:txXfrm rot="-5400000">
        <a:off x="-20580" y="1423109"/>
        <a:ext cx="461180" cy="197649"/>
      </dsp:txXfrm>
    </dsp:sp>
    <dsp:sp modelId="{A53F28AD-4FAE-4D66-9AC8-6493CAAA63DA}">
      <dsp:nvSpPr>
        <dsp:cNvPr id="0" name=""/>
        <dsp:cNvSpPr/>
      </dsp:nvSpPr>
      <dsp:spPr>
        <a:xfrm rot="5400000">
          <a:off x="4358630" y="-2725511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בניית אב טיפוס לאפליקציה מצד הקליינט</a:t>
          </a:r>
        </a:p>
      </dsp:txBody>
      <dsp:txXfrm rot="-5400000">
        <a:off x="440599" y="1213425"/>
        <a:ext cx="8243397" cy="386429"/>
      </dsp:txXfrm>
    </dsp:sp>
    <dsp:sp modelId="{D43B599D-C38B-49A7-A268-936201FC53A2}">
      <dsp:nvSpPr>
        <dsp:cNvPr id="0" name=""/>
        <dsp:cNvSpPr/>
      </dsp:nvSpPr>
      <dsp:spPr>
        <a:xfrm rot="5400000">
          <a:off x="-78243" y="1839480"/>
          <a:ext cx="658829" cy="5435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>
              <a:latin typeface="David" panose="020E0502060401010101" pitchFamily="34" charset="-79"/>
              <a:cs typeface="David" panose="020E0502060401010101" pitchFamily="34" charset="-79"/>
            </a:rPr>
            <a:t>שבועיים</a:t>
          </a:r>
        </a:p>
      </dsp:txBody>
      <dsp:txXfrm rot="-5400000">
        <a:off x="-20581" y="2053571"/>
        <a:ext cx="543506" cy="115323"/>
      </dsp:txXfrm>
    </dsp:sp>
    <dsp:sp modelId="{44CD011F-F7E9-47B8-BB64-1D9B338200EF}">
      <dsp:nvSpPr>
        <dsp:cNvPr id="0" name=""/>
        <dsp:cNvSpPr/>
      </dsp:nvSpPr>
      <dsp:spPr>
        <a:xfrm rot="5400000">
          <a:off x="4399793" y="-2131811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תקשורת בין השרת ללקוח ובדיקת צד השרת לאחר קליטת התמונה מהמשתמש (תשובה מהשרת וקבלת הטקסט)</a:t>
          </a:r>
        </a:p>
      </dsp:txBody>
      <dsp:txXfrm rot="-5400000">
        <a:off x="481762" y="1807125"/>
        <a:ext cx="8243397" cy="386429"/>
      </dsp:txXfrm>
    </dsp:sp>
    <dsp:sp modelId="{20C75F01-C04B-437F-8035-EF0847361E24}">
      <dsp:nvSpPr>
        <dsp:cNvPr id="0" name=""/>
        <dsp:cNvSpPr/>
      </dsp:nvSpPr>
      <dsp:spPr>
        <a:xfrm rot="5400000">
          <a:off x="-119405" y="2478743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sp:txBody>
      <dsp:txXfrm rot="-5400000">
        <a:off x="-20580" y="2610508"/>
        <a:ext cx="461180" cy="197649"/>
      </dsp:txXfrm>
    </dsp:sp>
    <dsp:sp modelId="{0C7E7E70-76F5-47A7-849E-B838308D333F}">
      <dsp:nvSpPr>
        <dsp:cNvPr id="0" name=""/>
        <dsp:cNvSpPr/>
      </dsp:nvSpPr>
      <dsp:spPr>
        <a:xfrm rot="5400000">
          <a:off x="4358630" y="-1538112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הוספת פיצ'ר תרגום הטקסט שזוהה בתמונה .</a:t>
          </a:r>
        </a:p>
      </dsp:txBody>
      <dsp:txXfrm rot="-5400000">
        <a:off x="440599" y="2400824"/>
        <a:ext cx="8243397" cy="386429"/>
      </dsp:txXfrm>
    </dsp:sp>
    <dsp:sp modelId="{C5822524-1FED-4897-8188-5C7E5D7A0D22}">
      <dsp:nvSpPr>
        <dsp:cNvPr id="0" name=""/>
        <dsp:cNvSpPr/>
      </dsp:nvSpPr>
      <dsp:spPr>
        <a:xfrm rot="5400000">
          <a:off x="-119405" y="3072442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sp:txBody>
      <dsp:txXfrm rot="-5400000">
        <a:off x="-20580" y="3204207"/>
        <a:ext cx="461180" cy="197649"/>
      </dsp:txXfrm>
    </dsp:sp>
    <dsp:sp modelId="{E8556C50-3B63-466B-BCA2-1C0179224C4E}">
      <dsp:nvSpPr>
        <dsp:cNvPr id="0" name=""/>
        <dsp:cNvSpPr/>
      </dsp:nvSpPr>
      <dsp:spPr>
        <a:xfrm rot="5400000">
          <a:off x="4358630" y="-944413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הוספת פיצ'ר הרצת הקוד שזוהה בתמונה.</a:t>
          </a:r>
        </a:p>
      </dsp:txBody>
      <dsp:txXfrm rot="-5400000">
        <a:off x="440599" y="2994523"/>
        <a:ext cx="8243397" cy="386429"/>
      </dsp:txXfrm>
    </dsp:sp>
    <dsp:sp modelId="{4AF2C132-2A4E-4A32-9F34-0649D2570832}">
      <dsp:nvSpPr>
        <dsp:cNvPr id="0" name=""/>
        <dsp:cNvSpPr/>
      </dsp:nvSpPr>
      <dsp:spPr>
        <a:xfrm rot="5400000">
          <a:off x="-119405" y="3666141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sp:txBody>
      <dsp:txXfrm rot="-5400000">
        <a:off x="-20580" y="3797906"/>
        <a:ext cx="461180" cy="197649"/>
      </dsp:txXfrm>
    </dsp:sp>
    <dsp:sp modelId="{22A28089-BC81-478C-B9CF-7E2225E86D8C}">
      <dsp:nvSpPr>
        <dsp:cNvPr id="0" name=""/>
        <dsp:cNvSpPr/>
      </dsp:nvSpPr>
      <dsp:spPr>
        <a:xfrm rot="5400000">
          <a:off x="4358630" y="-350714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הוספת פיצ'ר העברת קובץ הטקסט ל</a:t>
          </a:r>
          <a:r>
            <a:rPr lang="en-US" sz="1400" kern="1200" dirty="0">
              <a:latin typeface="David" panose="020E0502060401010101" pitchFamily="34" charset="-79"/>
              <a:cs typeface="David" panose="020E0502060401010101" pitchFamily="34" charset="-79"/>
            </a:rPr>
            <a:t>PDF</a:t>
          </a: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.</a:t>
          </a:r>
        </a:p>
      </dsp:txBody>
      <dsp:txXfrm rot="-5400000">
        <a:off x="440599" y="3588222"/>
        <a:ext cx="8243397" cy="386429"/>
      </dsp:txXfrm>
    </dsp:sp>
    <dsp:sp modelId="{257151FB-CBA2-4BB3-9530-17854530A71A}">
      <dsp:nvSpPr>
        <dsp:cNvPr id="0" name=""/>
        <dsp:cNvSpPr/>
      </dsp:nvSpPr>
      <dsp:spPr>
        <a:xfrm rot="5400000">
          <a:off x="-119405" y="4259840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sp:txBody>
      <dsp:txXfrm rot="-5400000">
        <a:off x="-20580" y="4391605"/>
        <a:ext cx="461180" cy="197649"/>
      </dsp:txXfrm>
    </dsp:sp>
    <dsp:sp modelId="{8527CE7C-0A30-446E-81C9-FD1C87F359AB}">
      <dsp:nvSpPr>
        <dsp:cNvPr id="0" name=""/>
        <dsp:cNvSpPr/>
      </dsp:nvSpPr>
      <dsp:spPr>
        <a:xfrm rot="5400000">
          <a:off x="4358630" y="242984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הוספת פיצ'ר שינוי הטקסט בתמונה עצמה.</a:t>
          </a:r>
        </a:p>
      </dsp:txBody>
      <dsp:txXfrm rot="-5400000">
        <a:off x="440599" y="4181921"/>
        <a:ext cx="8243397" cy="386429"/>
      </dsp:txXfrm>
    </dsp:sp>
    <dsp:sp modelId="{577D336B-A756-4624-AB77-02FDDA07EB32}">
      <dsp:nvSpPr>
        <dsp:cNvPr id="0" name=""/>
        <dsp:cNvSpPr/>
      </dsp:nvSpPr>
      <dsp:spPr>
        <a:xfrm rot="5400000">
          <a:off x="-119405" y="4853539"/>
          <a:ext cx="658829" cy="461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שבוע</a:t>
          </a:r>
        </a:p>
      </dsp:txBody>
      <dsp:txXfrm rot="-5400000">
        <a:off x="-20580" y="4985304"/>
        <a:ext cx="461180" cy="197649"/>
      </dsp:txXfrm>
    </dsp:sp>
    <dsp:sp modelId="{CB7C436E-58F1-4936-B96E-3F3C7A0B8042}">
      <dsp:nvSpPr>
        <dsp:cNvPr id="0" name=""/>
        <dsp:cNvSpPr/>
      </dsp:nvSpPr>
      <dsp:spPr>
        <a:xfrm rot="5400000">
          <a:off x="4358630" y="836684"/>
          <a:ext cx="428239" cy="8264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>
              <a:latin typeface="David" panose="020E0502060401010101" pitchFamily="34" charset="-79"/>
              <a:cs typeface="David" panose="020E0502060401010101" pitchFamily="34" charset="-79"/>
            </a:rPr>
            <a:t>שדרוג האפליקציה מצד הלקוח והוספת עיצוב</a:t>
          </a:r>
        </a:p>
      </dsp:txBody>
      <dsp:txXfrm rot="-5400000">
        <a:off x="440599" y="4775621"/>
        <a:ext cx="8243397" cy="38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E7BB00-647D-412E-BB80-49790199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99FE2A-50C3-4E93-800D-2045C32C3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803FC2-395C-42D1-ABD0-EEA3FF94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B76406-2821-4B39-8453-4358DADE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D08FB8-5181-4ABB-BB53-B7D8B986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65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BD302C-B821-40EB-BDF9-6C782072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C8D6FF-17DF-4937-90B3-2D9E6030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AEEACB-97A7-4512-95F8-6AE25752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B77BDC-7831-4091-A2B6-C6922C27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410201-AFB3-45C0-9802-6D06AE31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8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7FB0C20-89DA-46BA-8DED-F2571BE5E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B14C49-ED44-49A3-832C-9C5524F88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8B9D9-A4C3-464F-B3D5-75E2D743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117E79-61C3-4190-BBAA-90E363D4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38E188-9CE3-46AF-82A1-1DBBF0A7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6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89F22B-6668-4088-A1BA-DB01471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D96DC2-AA3E-4F39-B69F-EE69A898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2CB53C-438D-465A-9149-AFE71D4D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3A2420-B0AD-4C6B-ACFF-532E7EC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926034-C354-4198-B03A-5CD5AB1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59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DF1EA8-F2F9-4849-A91D-114B6509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31EDD5-5C44-4B2B-BBFB-387278CF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C2D35B-C8BE-4651-99AE-48D26967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D366A1-F20A-4C6A-B971-30ED2B21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7F32BE-36AD-4156-879F-76DF6DAD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16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1C3737-4685-4629-87E0-68169EA4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4FD98D-1F2B-46DD-BDE5-3586A6108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0F40A5-546A-4947-AB86-28B7B956A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5C90B9-7BB8-4334-85D1-8365164A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E7EF42-92FD-4E28-B212-6EC9CD86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C317C33-B8B9-479E-8079-CC16AD0C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65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44C75F-D6DC-4FF3-8723-C8CA7829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F37495-2F2D-4B4D-B457-8DE5F2E2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F142CD-1F78-45D4-88F5-C31D0428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A362771-1822-4E8E-81A6-EB8FE51F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E8A227-9A3C-4811-B958-087955FC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E4B7D8-016D-4924-BA02-144E7FC5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B10DF39-BB26-456B-946A-466FCB71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F445B33-C356-4A38-9D31-180C8C1E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633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B2A2F4-8D0A-40B7-8F2C-6A9D1678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3DCF93-CA2C-4F05-92B3-B463799A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1C1E562-FB62-4E63-9B1E-44027A06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A0AB94-4860-425A-B832-F80C459E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1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B2D754B-AB20-463F-9BBE-471C874E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C3F8B67-7ED6-4B5F-B8EF-CC2EEE2E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431F58-FF4F-479C-B498-4549D53A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18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D14597-9686-42D0-B509-32B5FAEF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8C2E1C-9685-4C9A-8D7E-7D7F3682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1B98C8-772A-46E2-8747-B9F7F87BE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B26F0B-7AF9-4489-BE42-CBBB01B5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AA4B0A-293D-425C-808F-A21576C2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4E2D3D-0EC0-4ACD-8B9D-14B10253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87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A7565-C312-47D1-B49E-60255097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FB6B705-EC9E-480D-B461-AB6B81FD9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0ECA611-DD43-4D0F-818B-9F32692A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3F09F4-C864-4010-8FA3-A050EE0A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FE4E8C-E049-4D75-BF09-209C2029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F95818E-8741-4402-8D35-85F9089D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815FD8-E01F-4AF4-86A3-7C374987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7B170F-9740-41BC-8B7B-75F8ECEC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AA239C-5886-42B5-9C76-A787D4FFF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77F0-E031-481A-A380-CD5CCACFDDF1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1B236D-3E53-440E-ADDC-E76D7CEAF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35A315-824B-43F9-914D-424C3540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F629-B5E8-421A-8B0D-F06C4E00F4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61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20/08/17/ocr-with-keras-tensorflow-and-deep-learning/" TargetMode="External"/><Relationship Id="rId7" Type="http://schemas.openxmlformats.org/officeDocument/2006/relationships/hyperlink" Target="https://towardsdatascience.com/build-a-handwritten-text-recognition-system-using-tensorflow-2326a3487cd5" TargetMode="External"/><Relationship Id="rId2" Type="http://schemas.openxmlformats.org/officeDocument/2006/relationships/hyperlink" Target="https://realpython.com/mobile-app-kivy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hetech.co.il/machine-learning-in-the-browser/how-to-develop-hand-written-digits-recognition-web-app" TargetMode="External"/><Relationship Id="rId5" Type="http://schemas.openxmlformats.org/officeDocument/2006/relationships/hyperlink" Target="https://www.learnopencv.com/image-alignment-feature-based-using-opencv-c-python/" TargetMode="External"/><Relationship Id="rId4" Type="http://schemas.openxmlformats.org/officeDocument/2006/relationships/hyperlink" Target="https://www.pyimagesearch.com/2020/08/24/ocr-handwriting-recognition-with-opencv-keras-and-tensorfl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663F2B96-B0C0-4E64-8EEA-0DDDB678A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593182"/>
              </p:ext>
            </p:extLst>
          </p:nvPr>
        </p:nvGraphicFramePr>
        <p:xfrm>
          <a:off x="2483140" y="1080393"/>
          <a:ext cx="87254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4DFEDC6-944F-46B5-B446-AC7C384A229C}"/>
              </a:ext>
            </a:extLst>
          </p:cNvPr>
          <p:cNvSpPr txBox="1"/>
          <p:nvPr/>
        </p:nvSpPr>
        <p:spPr>
          <a:xfrm>
            <a:off x="1167934" y="1674131"/>
            <a:ext cx="1315207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000" dirty="0">
                <a:latin typeface="David" panose="020E0502060401010101" pitchFamily="34" charset="-79"/>
                <a:cs typeface="David" panose="020E0502060401010101" pitchFamily="34" charset="-79"/>
              </a:rPr>
              <a:t>שלושה שבועות במקביל למשימות אחרות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C4922DA-64D2-48E0-B1D2-CAC9B169E467}"/>
              </a:ext>
            </a:extLst>
          </p:cNvPr>
          <p:cNvSpPr txBox="1"/>
          <p:nvPr/>
        </p:nvSpPr>
        <p:spPr>
          <a:xfrm>
            <a:off x="1167933" y="2296025"/>
            <a:ext cx="1315207" cy="338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שלושה שבועות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19A4B77-1305-433E-9F3C-44CDF7A3D6DE}"/>
              </a:ext>
            </a:extLst>
          </p:cNvPr>
          <p:cNvSpPr txBox="1"/>
          <p:nvPr/>
        </p:nvSpPr>
        <p:spPr>
          <a:xfrm>
            <a:off x="2483141" y="151002"/>
            <a:ext cx="88252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ציר טכנולוגי – פרויקט </a:t>
            </a:r>
            <a:r>
              <a:rPr lang="en-US" sz="40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ImageToText</a:t>
            </a:r>
            <a:r>
              <a:rPr lang="he-IL" sz="40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680A4A1-8758-4455-A3BF-2BAC2FDFBC73}"/>
              </a:ext>
            </a:extLst>
          </p:cNvPr>
          <p:cNvSpPr txBox="1"/>
          <p:nvPr/>
        </p:nvSpPr>
        <p:spPr>
          <a:xfrm>
            <a:off x="1167933" y="4679896"/>
            <a:ext cx="1315207" cy="338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חמישה ימים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D734BAE-7863-43D7-A15B-1AD125827D0C}"/>
              </a:ext>
            </a:extLst>
          </p:cNvPr>
          <p:cNvSpPr txBox="1"/>
          <p:nvPr/>
        </p:nvSpPr>
        <p:spPr>
          <a:xfrm>
            <a:off x="1167933" y="5855753"/>
            <a:ext cx="1315207" cy="338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חמישה ימים</a:t>
            </a:r>
          </a:p>
        </p:txBody>
      </p:sp>
    </p:spTree>
    <p:extLst>
      <p:ext uri="{BB962C8B-B14F-4D97-AF65-F5344CB8AC3E}">
        <p14:creationId xmlns:p14="http://schemas.microsoft.com/office/powerpoint/2010/main" val="9223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A82A30BC-1291-42C8-9906-0D98D2C2F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955837"/>
              </p:ext>
            </p:extLst>
          </p:nvPr>
        </p:nvGraphicFramePr>
        <p:xfrm>
          <a:off x="2474751" y="1197839"/>
          <a:ext cx="87254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F52DAD8-3D71-4C4F-B611-8CA806E3882B}"/>
              </a:ext>
            </a:extLst>
          </p:cNvPr>
          <p:cNvSpPr txBox="1"/>
          <p:nvPr/>
        </p:nvSpPr>
        <p:spPr>
          <a:xfrm>
            <a:off x="1359017" y="319486"/>
            <a:ext cx="1001645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המשך ציר טכנולוגי – פרויקט </a:t>
            </a:r>
            <a:r>
              <a:rPr lang="en-US" sz="40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ImageToText</a:t>
            </a:r>
            <a:r>
              <a:rPr lang="he-IL" sz="40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0B85C59-808A-433C-BE19-4BAD2E266056}"/>
              </a:ext>
            </a:extLst>
          </p:cNvPr>
          <p:cNvSpPr txBox="1"/>
          <p:nvPr/>
        </p:nvSpPr>
        <p:spPr>
          <a:xfrm>
            <a:off x="1159544" y="1828796"/>
            <a:ext cx="1315207" cy="338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חמישה ימים</a:t>
            </a:r>
          </a:p>
        </p:txBody>
      </p:sp>
    </p:spTree>
    <p:extLst>
      <p:ext uri="{BB962C8B-B14F-4D97-AF65-F5344CB8AC3E}">
        <p14:creationId xmlns:p14="http://schemas.microsoft.com/office/powerpoint/2010/main" val="11413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u="sng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קישורים שיכולים לעזור: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7293" y="122031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</a:t>
            </a:r>
            <a:r>
              <a:rPr lang="he-IL" sz="18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 לצורך פיתוח האפליקציה :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https://realpython.com/mobile-app-kivy-python/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2. לצורך הפרויקט עצמו  :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https://www.pyimagesearch.com/2020/08/17/ocr-with-keras-tensorflow-and-deep-learning/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https://www.pyimagesearch.com/2020/08/24/ocr-handwriting-recognition-with-opencv-keras-and-tensorflow/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3. לצורך עיבוד התמונה :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https://www.learnopencv.com/image-alignment-feature-based-using-opencv-c-python/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 לצורך למידת המכונה :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https://reshetech.co.il/machine-learning-in-the-browser/how-to-develop-hand-written-digits-recognition-web-app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https://towardsdatascience.com/build-a-handwritten-text-recognition-system-using-tensorflow-2326a3487cd5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9709467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285</Words>
  <Application>Microsoft Office PowerPoint</Application>
  <PresentationFormat>מסך רחב</PresentationFormat>
  <Paragraphs>48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David</vt:lpstr>
      <vt:lpstr>Times New Roman</vt:lpstr>
      <vt:lpstr>ערכת נושא Office</vt:lpstr>
      <vt:lpstr>מצגת של PowerPoint‏</vt:lpstr>
      <vt:lpstr>מצגת של PowerPoint‏</vt:lpstr>
      <vt:lpstr>קישורים שיכולים לעזור: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 halifa</dc:creator>
  <cp:lastModifiedBy>omri halifa</cp:lastModifiedBy>
  <cp:revision>10</cp:revision>
  <dcterms:created xsi:type="dcterms:W3CDTF">2020-09-07T14:56:09Z</dcterms:created>
  <dcterms:modified xsi:type="dcterms:W3CDTF">2020-09-23T12:46:24Z</dcterms:modified>
</cp:coreProperties>
</file>