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Richfield" userId="462457e1592c544f" providerId="LiveId" clId="{788C51E9-5346-497D-A37F-035F4B0D030F}"/>
    <pc:docChg chg="custSel addSld modSld">
      <pc:chgData name="Owen Richfield" userId="462457e1592c544f" providerId="LiveId" clId="{788C51E9-5346-497D-A37F-035F4B0D030F}" dt="2024-01-19T03:54:53.440" v="490" actId="20577"/>
      <pc:docMkLst>
        <pc:docMk/>
      </pc:docMkLst>
      <pc:sldChg chg="modSp new mod">
        <pc:chgData name="Owen Richfield" userId="462457e1592c544f" providerId="LiveId" clId="{788C51E9-5346-497D-A37F-035F4B0D030F}" dt="2024-01-19T03:54:53.440" v="490" actId="20577"/>
        <pc:sldMkLst>
          <pc:docMk/>
          <pc:sldMk cId="3863835342" sldId="257"/>
        </pc:sldMkLst>
        <pc:spChg chg="mod">
          <ac:chgData name="Owen Richfield" userId="462457e1592c544f" providerId="LiveId" clId="{788C51E9-5346-497D-A37F-035F4B0D030F}" dt="2024-01-12T23:00:42.326" v="8" actId="20577"/>
          <ac:spMkLst>
            <pc:docMk/>
            <pc:sldMk cId="3863835342" sldId="257"/>
            <ac:spMk id="2" creationId="{BEFA877F-399E-A443-E0F6-0CE03F5A370B}"/>
          </ac:spMkLst>
        </pc:spChg>
        <pc:spChg chg="mod">
          <ac:chgData name="Owen Richfield" userId="462457e1592c544f" providerId="LiveId" clId="{788C51E9-5346-497D-A37F-035F4B0D030F}" dt="2024-01-19T03:54:53.440" v="490" actId="20577"/>
          <ac:spMkLst>
            <pc:docMk/>
            <pc:sldMk cId="3863835342" sldId="257"/>
            <ac:spMk id="3" creationId="{2624AF3B-B2CC-C196-D2C0-D4BB7E9E0B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607B-D88B-EC51-C1F1-9A514B67D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09C99-8DCD-2867-ACE5-B544F0148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3FDC8-F175-0500-C1D3-FC3C3C03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6049-37F1-43FD-AA69-FF2217B0DF8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FA176-A1E8-5D9E-0370-8334DC61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0F0B-EC38-4E27-FB09-8EE18AC5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FFA3-E2B4-4B21-8C97-8F2923CA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015B-3D79-54D3-0D06-8B98147F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7D468-D5E2-0AF7-7383-185149639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C958-9247-865F-327F-CF3986FD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6049-37F1-43FD-AA69-FF2217B0DF8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F79C-879E-3B31-410E-C86E671B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6E07B-E1E4-3817-A2FC-651E630A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FFA3-E2B4-4B21-8C97-8F2923CA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951F7-B7AD-0834-CFB8-A44A554FF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BCAFD-3743-2D4C-A7C5-30AB19505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7A9D3-9EA5-5B01-C8E1-BFA1786E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6049-37F1-43FD-AA69-FF2217B0DF8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8084-F457-8D86-42FA-440B431C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2F591-92FC-657D-94A2-60467E3C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FFA3-E2B4-4B21-8C97-8F2923CA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2EF3-B236-D663-1ED4-DF71A506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03EC-DD74-06BA-235C-94BA30FB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F4E0E-060B-E50F-CF5A-7FEE78E7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6049-37F1-43FD-AA69-FF2217B0DF8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AE8-EFD1-72DD-BC81-6103C7F6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68F2-7E0B-AC6E-6BEA-F139CB50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FFA3-E2B4-4B21-8C97-8F2923CA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B621-5EF5-34EC-DFF2-A1D18CC1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F477-1E85-9B76-C508-3AF650C9F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C30B0-9375-4D58-A04C-D4B17402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6049-37F1-43FD-AA69-FF2217B0DF8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AA4E-9C06-93A1-DE81-2372922F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5859F-BB22-81B4-20EA-B3E5879D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FFA3-E2B4-4B21-8C97-8F2923CA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9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1A8D-0035-05DF-E411-1A3D6645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2028-EAC1-AF06-1B9A-AF71F19FE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CE882-989A-30C6-90D7-F47A1E0AE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A386A-B6DB-3A18-129B-66BF6319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6049-37F1-43FD-AA69-FF2217B0DF8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E290F-7BEF-E093-BD18-D0073C5C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CA094-B36D-1B05-D7C0-6886A40E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FFA3-E2B4-4B21-8C97-8F2923CA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5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456B-CF55-E07E-CA94-B8C8596F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6DCFA-8FBE-D655-2EE8-D77BED4B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5A200-B02A-8B11-26E6-154B062A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38994-261B-36FA-022E-BD6B773C4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78051-FADD-7CC2-BC2D-7510B9895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4EFD8-E89D-FCCE-D813-C0CAB71E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6049-37F1-43FD-AA69-FF2217B0DF8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C0ED1-47EB-BE0A-100C-6F319303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C5482-C146-C5B3-442E-28821277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FFA3-E2B4-4B21-8C97-8F2923CA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7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E425-7FE5-EABA-F0CC-B3BF699A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B4FBE-18AB-4C15-B32E-D886A123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6049-37F1-43FD-AA69-FF2217B0DF8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4B4E4-5D5F-0EB3-5D87-00C253D0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0AF0A-62AE-829E-4792-3115414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FFA3-E2B4-4B21-8C97-8F2923CA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1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18E44-DCD5-3F87-654D-53CD29B6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6049-37F1-43FD-AA69-FF2217B0DF8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BC2C1-DC75-4C9A-D4B8-44E2B932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EEA6A-3316-70CD-ECC1-C7EBB556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FFA3-E2B4-4B21-8C97-8F2923CA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B930-2BF2-CA13-9093-0D42557F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3E802-2C68-A33B-267A-1A1BE0942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E53E9-C2E2-B145-1A29-6C1672665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264BD-701C-092A-0E93-2B9FAD8A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6049-37F1-43FD-AA69-FF2217B0DF8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A7849-0992-F74F-1385-7AFE0C2C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64909-A646-66B5-0E50-CA3B68DC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FFA3-E2B4-4B21-8C97-8F2923CA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8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2886-341D-BB29-C6EF-F723513A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538AE-485B-4301-0A6C-7001FA57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BED7B-FAF8-E273-0D83-14A8CC7C8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E6FE6-9BC8-B51E-4FE4-49F5E9F1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6049-37F1-43FD-AA69-FF2217B0DF8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06E37-149C-E77A-218B-CB4779B8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1819B-F506-115F-B8AF-F9DEB2D8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FFA3-E2B4-4B21-8C97-8F2923CA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C8BAB-73EA-B513-E6A1-60850D5D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A0577-1853-710A-3EFE-6CCDFEF8B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72993-01A7-3E6B-D720-83CD05AB4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6049-37F1-43FD-AA69-FF2217B0DF8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AF1EC-040F-9F50-086C-FED5D6894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68CFF-0677-1CC1-E3E0-0BE2FAF26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FFA3-E2B4-4B21-8C97-8F2923CA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5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BC84-C9B5-DE3F-243F-F2AFE7C07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PACE-PEG Biodistribution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19158-DF61-E285-9904-F6A6F08F5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Owen Richfield, PhD</a:t>
            </a:r>
          </a:p>
        </p:txBody>
      </p:sp>
    </p:spTree>
    <p:extLst>
      <p:ext uri="{BB962C8B-B14F-4D97-AF65-F5344CB8AC3E}">
        <p14:creationId xmlns:p14="http://schemas.microsoft.com/office/powerpoint/2010/main" val="112106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877F-399E-A443-E0F6-0CE03F5A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AF3B-B2CC-C196-D2C0-D4BB7E9E0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the model to 0.5mg dose </a:t>
            </a:r>
          </a:p>
          <a:p>
            <a:pPr lvl="1"/>
            <a:r>
              <a:rPr lang="en-US" dirty="0"/>
              <a:t>Blood concentration at 0.03, 1, 8, 24, 48 hours</a:t>
            </a:r>
          </a:p>
          <a:p>
            <a:pPr lvl="1"/>
            <a:r>
              <a:rPr lang="en-US" dirty="0"/>
              <a:t>Relative organ biodistribution at 3 and 48 hours</a:t>
            </a:r>
          </a:p>
          <a:p>
            <a:r>
              <a:rPr lang="en-US" dirty="0"/>
              <a:t>Check the model at higher doses </a:t>
            </a:r>
          </a:p>
          <a:p>
            <a:pPr lvl="1"/>
            <a:r>
              <a:rPr lang="en-US" dirty="0"/>
              <a:t>Expectation: model will underestimate blood concentration, overestimate biodistribution to individual organs, as dose </a:t>
            </a:r>
            <a:r>
              <a:rPr lang="en-US"/>
              <a:t>is increased.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3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8936</TotalTime>
  <Words>61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PACE-PEG Biodistribution Model</vt:lpstr>
      <vt:lpstr>Big 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PACE-PEG Biodistribution Model</dc:title>
  <dc:creator>Owen Richfield</dc:creator>
  <cp:lastModifiedBy>Owen Richfield</cp:lastModifiedBy>
  <cp:revision>1</cp:revision>
  <dcterms:created xsi:type="dcterms:W3CDTF">2024-01-12T22:57:57Z</dcterms:created>
  <dcterms:modified xsi:type="dcterms:W3CDTF">2024-01-19T03:54:54Z</dcterms:modified>
</cp:coreProperties>
</file>