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14"/>
  </p:notesMasterIdLst>
  <p:handoutMasterIdLst>
    <p:handoutMasterId r:id="rId15"/>
  </p:handoutMasterIdLst>
  <p:sldIdLst>
    <p:sldId id="295" r:id="rId5"/>
    <p:sldId id="364" r:id="rId6"/>
    <p:sldId id="368" r:id="rId7"/>
    <p:sldId id="369" r:id="rId8"/>
    <p:sldId id="373" r:id="rId9"/>
    <p:sldId id="370" r:id="rId10"/>
    <p:sldId id="371" r:id="rId11"/>
    <p:sldId id="374" r:id="rId12"/>
    <p:sldId id="277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orient="horz" pos="2357">
          <p15:clr>
            <a:srgbClr val="A4A3A4"/>
          </p15:clr>
        </p15:guide>
        <p15:guide id="3" orient="horz" pos="430">
          <p15:clr>
            <a:srgbClr val="A4A3A4"/>
          </p15:clr>
        </p15:guide>
        <p15:guide id="4" orient="horz" pos="4151">
          <p15:clr>
            <a:srgbClr val="A4A3A4"/>
          </p15:clr>
        </p15:guide>
        <p15:guide id="5" orient="horz" pos="3643">
          <p15:clr>
            <a:srgbClr val="A4A3A4"/>
          </p15:clr>
        </p15:guide>
        <p15:guide id="6" orient="horz" pos="2464">
          <p15:clr>
            <a:srgbClr val="A4A3A4"/>
          </p15:clr>
        </p15:guide>
        <p15:guide id="7" pos="5470">
          <p15:clr>
            <a:srgbClr val="A4A3A4"/>
          </p15:clr>
        </p15:guide>
        <p15:guide id="8" pos="1300">
          <p15:clr>
            <a:srgbClr val="A4A3A4"/>
          </p15:clr>
        </p15:guide>
        <p15:guide id="9" pos="2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ED1C24"/>
    <a:srgbClr val="00EE1C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9" autoAdjust="0"/>
    <p:restoredTop sz="94608" autoAdjust="0"/>
  </p:normalViewPr>
  <p:slideViewPr>
    <p:cSldViewPr snapToGrid="0">
      <p:cViewPr varScale="1">
        <p:scale>
          <a:sx n="70" d="100"/>
          <a:sy n="70" d="100"/>
        </p:scale>
        <p:origin x="960" y="60"/>
      </p:cViewPr>
      <p:guideLst>
        <p:guide orient="horz" pos="2162"/>
        <p:guide orient="horz" pos="2357"/>
        <p:guide orient="horz" pos="430"/>
        <p:guide orient="horz" pos="4151"/>
        <p:guide orient="horz" pos="3643"/>
        <p:guide orient="horz" pos="2464"/>
        <p:guide pos="5470"/>
        <p:guide pos="1300"/>
        <p:guide pos="287"/>
      </p:guideLst>
    </p:cSldViewPr>
  </p:slideViewPr>
  <p:outlineViewPr>
    <p:cViewPr>
      <p:scale>
        <a:sx n="33" d="100"/>
        <a:sy n="33" d="100"/>
      </p:scale>
      <p:origin x="48" y="7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Intel Confidential test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Intel Confidential test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/>
          <a:stretch/>
        </p:blipFill>
        <p:spPr>
          <a:xfrm>
            <a:off x="1728832" y="-1"/>
            <a:ext cx="3932083" cy="6874343"/>
          </a:xfrm>
          <a:prstGeom prst="rect">
            <a:avLst/>
          </a:prstGeom>
        </p:spPr>
      </p:pic>
      <p:pic>
        <p:nvPicPr>
          <p:cNvPr id="4" name="Picture 3" descr="peel_rt_btm_drkBlue_rgb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80" y="5763696"/>
            <a:ext cx="1401477" cy="1094304"/>
          </a:xfrm>
          <a:prstGeom prst="rect">
            <a:avLst/>
          </a:prstGeom>
        </p:spPr>
      </p:pic>
      <p:pic>
        <p:nvPicPr>
          <p:cNvPr id="5" name="Picture 4" descr="int_lookins_hrz_rgb_wht_2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46" y="357183"/>
            <a:ext cx="1969926" cy="57948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7787" y="2988776"/>
            <a:ext cx="3318744" cy="1233813"/>
          </a:xfrm>
        </p:spPr>
        <p:txBody>
          <a:bodyPr lIns="0" rIns="0">
            <a:normAutofit/>
          </a:bodyPr>
          <a:lstStyle>
            <a:lvl1pPr marL="0" indent="0" algn="l" eaLnBrk="1" latinLnBrk="0" hangingPunct="1">
              <a:spcAft>
                <a:spcPts val="0"/>
              </a:spcAft>
              <a:buFont typeface="Arial"/>
              <a:buNone/>
              <a:defRPr sz="1400" baseline="0">
                <a:solidFill>
                  <a:schemeClr val="accent4"/>
                </a:solidFill>
                <a:latin typeface="Neo Sans Intel Medium"/>
                <a:cs typeface="Neo Sans Intel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eaLnBrk="1" latinLnBrk="0" hangingPunct="1">
              <a:spcAft>
                <a:spcPts val="0"/>
              </a:spcAft>
              <a:buFont typeface="Arial"/>
              <a:buNone/>
            </a:pPr>
            <a:r>
              <a:rPr lang="en-US" dirty="0" smtClean="0"/>
              <a:t>Click to edit Master subtitle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2913" y="1298742"/>
            <a:ext cx="3288851" cy="1470025"/>
          </a:xfrm>
        </p:spPr>
        <p:txBody>
          <a:bodyPr lIns="0" rIns="0" anchor="ctr" anchorCtr="0">
            <a:noAutofit/>
          </a:bodyPr>
          <a:lstStyle>
            <a:lvl1pPr>
              <a:defRPr sz="30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95351" y="6585818"/>
            <a:ext cx="1528011" cy="156912"/>
          </a:xfr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703610" y="6592798"/>
            <a:ext cx="1337953" cy="156912"/>
          </a:xfrm>
        </p:spPr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pic>
        <p:nvPicPr>
          <p:cNvPr id="10" name="Picture 9" descr="peel_rt_btm_drkBlue_rgb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80" y="5763696"/>
            <a:ext cx="1401477" cy="1094304"/>
          </a:xfrm>
          <a:prstGeom prst="rect">
            <a:avLst/>
          </a:prstGeom>
        </p:spPr>
      </p:pic>
      <p:pic>
        <p:nvPicPr>
          <p:cNvPr id="11" name="Picture 10" descr="int_lookins_hrz_rgb_wht_24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46" y="357183"/>
            <a:ext cx="1969926" cy="5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1177" r="627" b="-1"/>
          <a:stretch/>
        </p:blipFill>
        <p:spPr>
          <a:xfrm>
            <a:off x="4" y="6289729"/>
            <a:ext cx="9143992" cy="5682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_lookins_hrz_rgb_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2" y="6432913"/>
            <a:ext cx="366547" cy="240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611779"/>
            <a:ext cx="7834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TRANSFORMING</a:t>
            </a:r>
            <a:r>
              <a:rPr lang="en-US" sz="1000" baseline="0" dirty="0" smtClean="0">
                <a:solidFill>
                  <a:schemeClr val="tx2"/>
                </a:solidFill>
                <a:latin typeface="Neo Sans Intel"/>
                <a:cs typeface="Neo Sans Intel"/>
              </a:rPr>
              <a:t> NETWORKING &amp; STORAGE</a:t>
            </a:r>
            <a:endParaRPr lang="en-US" sz="1000" dirty="0" smtClean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accent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020" y="569637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36pt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1020" y="2111953"/>
            <a:ext cx="7772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Medium Subhead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1177" r="627" b="-1"/>
          <a:stretch/>
        </p:blipFill>
        <p:spPr>
          <a:xfrm>
            <a:off x="4" y="6289729"/>
            <a:ext cx="9143992" cy="5682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_lookins_hrz_rgb_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2" y="6432913"/>
            <a:ext cx="366547" cy="240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6611780"/>
            <a:ext cx="7836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TRANSFORMING</a:t>
            </a:r>
            <a:r>
              <a:rPr lang="en-US" sz="1000" baseline="0" dirty="0" smtClean="0">
                <a:solidFill>
                  <a:schemeClr val="tx2"/>
                </a:solidFill>
                <a:latin typeface="Neo Sans Intel"/>
                <a:cs typeface="Neo Sans Intel"/>
              </a:rPr>
              <a:t> NETWORKING &amp; STORAGE</a:t>
            </a:r>
            <a:endParaRPr lang="en-US" sz="1000" dirty="0" smtClean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accent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2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ntent +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4701442" y="-1"/>
            <a:ext cx="4442557" cy="6610350"/>
          </a:xfrm>
          <a:custGeom>
            <a:avLst/>
            <a:gdLst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38650 w 4438650"/>
              <a:gd name="connsiteY2" fmla="*/ 6858000 h 6858000"/>
              <a:gd name="connsiteX3" fmla="*/ 0 w 4438650"/>
              <a:gd name="connsiteY3" fmla="*/ 6858000 h 6858000"/>
              <a:gd name="connsiteX4" fmla="*/ 0 w 4438650"/>
              <a:gd name="connsiteY4" fmla="*/ 0 h 6858000"/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38650 w 4438650"/>
              <a:gd name="connsiteY2" fmla="*/ 6858000 h 6858000"/>
              <a:gd name="connsiteX3" fmla="*/ 3124200 w 4438650"/>
              <a:gd name="connsiteY3" fmla="*/ 6610350 h 6858000"/>
              <a:gd name="connsiteX4" fmla="*/ 0 w 4438650"/>
              <a:gd name="connsiteY4" fmla="*/ 6858000 h 6858000"/>
              <a:gd name="connsiteX5" fmla="*/ 0 w 4438650"/>
              <a:gd name="connsiteY5" fmla="*/ 0 h 6858000"/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38650 w 4438650"/>
              <a:gd name="connsiteY2" fmla="*/ 6858000 h 6858000"/>
              <a:gd name="connsiteX3" fmla="*/ 3124200 w 4438650"/>
              <a:gd name="connsiteY3" fmla="*/ 6610350 h 6858000"/>
              <a:gd name="connsiteX4" fmla="*/ 0 w 4438650"/>
              <a:gd name="connsiteY4" fmla="*/ 6858000 h 6858000"/>
              <a:gd name="connsiteX5" fmla="*/ 0 w 4438650"/>
              <a:gd name="connsiteY5" fmla="*/ 0 h 6858000"/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29125 w 4438650"/>
              <a:gd name="connsiteY2" fmla="*/ 6305550 h 6858000"/>
              <a:gd name="connsiteX3" fmla="*/ 3124200 w 4438650"/>
              <a:gd name="connsiteY3" fmla="*/ 6610350 h 6858000"/>
              <a:gd name="connsiteX4" fmla="*/ 0 w 4438650"/>
              <a:gd name="connsiteY4" fmla="*/ 6858000 h 6858000"/>
              <a:gd name="connsiteX5" fmla="*/ 0 w 4438650"/>
              <a:gd name="connsiteY5" fmla="*/ 0 h 6858000"/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29125 w 4438650"/>
              <a:gd name="connsiteY2" fmla="*/ 6305550 h 6858000"/>
              <a:gd name="connsiteX3" fmla="*/ 3124200 w 4438650"/>
              <a:gd name="connsiteY3" fmla="*/ 6610350 h 6858000"/>
              <a:gd name="connsiteX4" fmla="*/ 0 w 4438650"/>
              <a:gd name="connsiteY4" fmla="*/ 6858000 h 6858000"/>
              <a:gd name="connsiteX5" fmla="*/ 0 w 4438650"/>
              <a:gd name="connsiteY5" fmla="*/ 0 h 6858000"/>
              <a:gd name="connsiteX0" fmla="*/ 0 w 4438650"/>
              <a:gd name="connsiteY0" fmla="*/ 0 h 6858000"/>
              <a:gd name="connsiteX1" fmla="*/ 4438650 w 4438650"/>
              <a:gd name="connsiteY1" fmla="*/ 0 h 6858000"/>
              <a:gd name="connsiteX2" fmla="*/ 4429125 w 4438650"/>
              <a:gd name="connsiteY2" fmla="*/ 6305550 h 6858000"/>
              <a:gd name="connsiteX3" fmla="*/ 3124200 w 4438650"/>
              <a:gd name="connsiteY3" fmla="*/ 6610350 h 6858000"/>
              <a:gd name="connsiteX4" fmla="*/ 0 w 4438650"/>
              <a:gd name="connsiteY4" fmla="*/ 6858000 h 6858000"/>
              <a:gd name="connsiteX5" fmla="*/ 0 w 4438650"/>
              <a:gd name="connsiteY5" fmla="*/ 0 h 6858000"/>
              <a:gd name="connsiteX0" fmla="*/ 3907 w 4442557"/>
              <a:gd name="connsiteY0" fmla="*/ 0 h 6610350"/>
              <a:gd name="connsiteX1" fmla="*/ 4442557 w 4442557"/>
              <a:gd name="connsiteY1" fmla="*/ 0 h 6610350"/>
              <a:gd name="connsiteX2" fmla="*/ 4433032 w 4442557"/>
              <a:gd name="connsiteY2" fmla="*/ 6305550 h 6610350"/>
              <a:gd name="connsiteX3" fmla="*/ 3128107 w 4442557"/>
              <a:gd name="connsiteY3" fmla="*/ 6610350 h 6610350"/>
              <a:gd name="connsiteX4" fmla="*/ 0 w 4442557"/>
              <a:gd name="connsiteY4" fmla="*/ 6600093 h 6610350"/>
              <a:gd name="connsiteX5" fmla="*/ 3907 w 4442557"/>
              <a:gd name="connsiteY5" fmla="*/ 0 h 6610350"/>
              <a:gd name="connsiteX0" fmla="*/ 3907 w 4442557"/>
              <a:gd name="connsiteY0" fmla="*/ 0 h 6889688"/>
              <a:gd name="connsiteX1" fmla="*/ 4442557 w 4442557"/>
              <a:gd name="connsiteY1" fmla="*/ 0 h 6889688"/>
              <a:gd name="connsiteX2" fmla="*/ 4433032 w 4442557"/>
              <a:gd name="connsiteY2" fmla="*/ 6305550 h 6889688"/>
              <a:gd name="connsiteX3" fmla="*/ 3128107 w 4442557"/>
              <a:gd name="connsiteY3" fmla="*/ 6610350 h 6889688"/>
              <a:gd name="connsiteX4" fmla="*/ 0 w 4442557"/>
              <a:gd name="connsiteY4" fmla="*/ 6600093 h 6889688"/>
              <a:gd name="connsiteX5" fmla="*/ 3907 w 4442557"/>
              <a:gd name="connsiteY5" fmla="*/ 0 h 6889688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846003"/>
              <a:gd name="connsiteX1" fmla="*/ 4442557 w 4442557"/>
              <a:gd name="connsiteY1" fmla="*/ 0 h 6846003"/>
              <a:gd name="connsiteX2" fmla="*/ 4433032 w 4442557"/>
              <a:gd name="connsiteY2" fmla="*/ 6305550 h 6846003"/>
              <a:gd name="connsiteX3" fmla="*/ 3128107 w 4442557"/>
              <a:gd name="connsiteY3" fmla="*/ 6610350 h 6846003"/>
              <a:gd name="connsiteX4" fmla="*/ 0 w 4442557"/>
              <a:gd name="connsiteY4" fmla="*/ 6600093 h 6846003"/>
              <a:gd name="connsiteX5" fmla="*/ 3907 w 4442557"/>
              <a:gd name="connsiteY5" fmla="*/ 0 h 6846003"/>
              <a:gd name="connsiteX0" fmla="*/ 3907 w 4442557"/>
              <a:gd name="connsiteY0" fmla="*/ 0 h 6786883"/>
              <a:gd name="connsiteX1" fmla="*/ 4442557 w 4442557"/>
              <a:gd name="connsiteY1" fmla="*/ 0 h 6786883"/>
              <a:gd name="connsiteX2" fmla="*/ 4433032 w 4442557"/>
              <a:gd name="connsiteY2" fmla="*/ 6305550 h 6786883"/>
              <a:gd name="connsiteX3" fmla="*/ 3653204 w 4442557"/>
              <a:gd name="connsiteY3" fmla="*/ 6295293 h 6786883"/>
              <a:gd name="connsiteX4" fmla="*/ 3128107 w 4442557"/>
              <a:gd name="connsiteY4" fmla="*/ 6610350 h 6786883"/>
              <a:gd name="connsiteX5" fmla="*/ 0 w 4442557"/>
              <a:gd name="connsiteY5" fmla="*/ 6600093 h 6786883"/>
              <a:gd name="connsiteX6" fmla="*/ 3907 w 4442557"/>
              <a:gd name="connsiteY6" fmla="*/ 0 h 6786883"/>
              <a:gd name="connsiteX0" fmla="*/ 3907 w 4442557"/>
              <a:gd name="connsiteY0" fmla="*/ 0 h 6758245"/>
              <a:gd name="connsiteX1" fmla="*/ 4442557 w 4442557"/>
              <a:gd name="connsiteY1" fmla="*/ 0 h 6758245"/>
              <a:gd name="connsiteX2" fmla="*/ 4433032 w 4442557"/>
              <a:gd name="connsiteY2" fmla="*/ 6305550 h 6758245"/>
              <a:gd name="connsiteX3" fmla="*/ 3653204 w 4442557"/>
              <a:gd name="connsiteY3" fmla="*/ 6295293 h 6758245"/>
              <a:gd name="connsiteX4" fmla="*/ 3128107 w 4442557"/>
              <a:gd name="connsiteY4" fmla="*/ 6610350 h 6758245"/>
              <a:gd name="connsiteX5" fmla="*/ 0 w 4442557"/>
              <a:gd name="connsiteY5" fmla="*/ 6600093 h 6758245"/>
              <a:gd name="connsiteX6" fmla="*/ 3907 w 4442557"/>
              <a:gd name="connsiteY6" fmla="*/ 0 h 6758245"/>
              <a:gd name="connsiteX0" fmla="*/ 3907 w 4442557"/>
              <a:gd name="connsiteY0" fmla="*/ 0 h 6610838"/>
              <a:gd name="connsiteX1" fmla="*/ 4442557 w 4442557"/>
              <a:gd name="connsiteY1" fmla="*/ 0 h 6610838"/>
              <a:gd name="connsiteX2" fmla="*/ 4433032 w 4442557"/>
              <a:gd name="connsiteY2" fmla="*/ 6305550 h 6610838"/>
              <a:gd name="connsiteX3" fmla="*/ 3653204 w 4442557"/>
              <a:gd name="connsiteY3" fmla="*/ 6295293 h 6610838"/>
              <a:gd name="connsiteX4" fmla="*/ 3128107 w 4442557"/>
              <a:gd name="connsiteY4" fmla="*/ 6610350 h 6610838"/>
              <a:gd name="connsiteX5" fmla="*/ 0 w 4442557"/>
              <a:gd name="connsiteY5" fmla="*/ 6600093 h 6610838"/>
              <a:gd name="connsiteX6" fmla="*/ 3907 w 4442557"/>
              <a:gd name="connsiteY6" fmla="*/ 0 h 6610838"/>
              <a:gd name="connsiteX0" fmla="*/ 3907 w 4442557"/>
              <a:gd name="connsiteY0" fmla="*/ 0 h 6610350"/>
              <a:gd name="connsiteX1" fmla="*/ 4442557 w 4442557"/>
              <a:gd name="connsiteY1" fmla="*/ 0 h 6610350"/>
              <a:gd name="connsiteX2" fmla="*/ 4433032 w 4442557"/>
              <a:gd name="connsiteY2" fmla="*/ 6305550 h 6610350"/>
              <a:gd name="connsiteX3" fmla="*/ 3653204 w 4442557"/>
              <a:gd name="connsiteY3" fmla="*/ 6295293 h 6610350"/>
              <a:gd name="connsiteX4" fmla="*/ 3128107 w 4442557"/>
              <a:gd name="connsiteY4" fmla="*/ 6610350 h 6610350"/>
              <a:gd name="connsiteX5" fmla="*/ 0 w 4442557"/>
              <a:gd name="connsiteY5" fmla="*/ 6600093 h 6610350"/>
              <a:gd name="connsiteX6" fmla="*/ 3907 w 4442557"/>
              <a:gd name="connsiteY6" fmla="*/ 0 h 6610350"/>
              <a:gd name="connsiteX0" fmla="*/ 3907 w 4442557"/>
              <a:gd name="connsiteY0" fmla="*/ 0 h 6610350"/>
              <a:gd name="connsiteX1" fmla="*/ 4442557 w 4442557"/>
              <a:gd name="connsiteY1" fmla="*/ 0 h 6610350"/>
              <a:gd name="connsiteX2" fmla="*/ 4433032 w 4442557"/>
              <a:gd name="connsiteY2" fmla="*/ 6305550 h 6610350"/>
              <a:gd name="connsiteX3" fmla="*/ 3653204 w 4442557"/>
              <a:gd name="connsiteY3" fmla="*/ 6295293 h 6610350"/>
              <a:gd name="connsiteX4" fmla="*/ 3128107 w 4442557"/>
              <a:gd name="connsiteY4" fmla="*/ 6610350 h 6610350"/>
              <a:gd name="connsiteX5" fmla="*/ 0 w 4442557"/>
              <a:gd name="connsiteY5" fmla="*/ 6600093 h 6610350"/>
              <a:gd name="connsiteX6" fmla="*/ 3907 w 4442557"/>
              <a:gd name="connsiteY6" fmla="*/ 0 h 6610350"/>
              <a:gd name="connsiteX0" fmla="*/ 3907 w 4442557"/>
              <a:gd name="connsiteY0" fmla="*/ 0 h 6610350"/>
              <a:gd name="connsiteX1" fmla="*/ 4442557 w 4442557"/>
              <a:gd name="connsiteY1" fmla="*/ 0 h 6610350"/>
              <a:gd name="connsiteX2" fmla="*/ 4433032 w 4442557"/>
              <a:gd name="connsiteY2" fmla="*/ 6305550 h 6610350"/>
              <a:gd name="connsiteX3" fmla="*/ 3653204 w 4442557"/>
              <a:gd name="connsiteY3" fmla="*/ 6304818 h 6610350"/>
              <a:gd name="connsiteX4" fmla="*/ 3128107 w 4442557"/>
              <a:gd name="connsiteY4" fmla="*/ 6610350 h 6610350"/>
              <a:gd name="connsiteX5" fmla="*/ 0 w 4442557"/>
              <a:gd name="connsiteY5" fmla="*/ 6600093 h 6610350"/>
              <a:gd name="connsiteX6" fmla="*/ 3907 w 4442557"/>
              <a:gd name="connsiteY6" fmla="*/ 0 h 661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2557" h="6610350">
                <a:moveTo>
                  <a:pt x="3907" y="0"/>
                </a:moveTo>
                <a:lnTo>
                  <a:pt x="4442557" y="0"/>
                </a:lnTo>
                <a:lnTo>
                  <a:pt x="4433032" y="6305550"/>
                </a:lnTo>
                <a:lnTo>
                  <a:pt x="3653204" y="6304818"/>
                </a:lnTo>
                <a:lnTo>
                  <a:pt x="3128107" y="6610350"/>
                </a:lnTo>
                <a:lnTo>
                  <a:pt x="0" y="6600093"/>
                </a:lnTo>
                <a:cubicBezTo>
                  <a:pt x="1302" y="4400062"/>
                  <a:pt x="2605" y="2200031"/>
                  <a:pt x="3907" y="0"/>
                </a:cubicBezTo>
                <a:close/>
              </a:path>
            </a:pathLst>
          </a:custGeo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005840"/>
            <a:ext cx="4032621" cy="4754880"/>
          </a:xfrm>
        </p:spPr>
        <p:txBody>
          <a:bodyPr/>
          <a:lstStyle>
            <a:lvl1pPr>
              <a:lnSpc>
                <a:spcPct val="110000"/>
              </a:lnSpc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2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per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" y="3390901"/>
            <a:ext cx="9144000" cy="3216906"/>
          </a:xfrm>
          <a:custGeom>
            <a:avLst/>
            <a:gdLst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44000 w 9144000"/>
              <a:gd name="connsiteY2" fmla="*/ 3200400 h 3200400"/>
              <a:gd name="connsiteX3" fmla="*/ 0 w 9144000"/>
              <a:gd name="connsiteY3" fmla="*/ 3200400 h 3200400"/>
              <a:gd name="connsiteX4" fmla="*/ 0 w 9144000"/>
              <a:gd name="connsiteY4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0 w 9144000"/>
              <a:gd name="connsiteY3" fmla="*/ 3200400 h 3200400"/>
              <a:gd name="connsiteX4" fmla="*/ 0 w 9144000"/>
              <a:gd name="connsiteY4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8382000 w 9144000"/>
              <a:gd name="connsiteY3" fmla="*/ 2914650 h 3200400"/>
              <a:gd name="connsiteX4" fmla="*/ 0 w 9144000"/>
              <a:gd name="connsiteY4" fmla="*/ 3200400 h 3200400"/>
              <a:gd name="connsiteX5" fmla="*/ 0 w 9144000"/>
              <a:gd name="connsiteY5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8382000 w 9144000"/>
              <a:gd name="connsiteY3" fmla="*/ 2914650 h 3200400"/>
              <a:gd name="connsiteX4" fmla="*/ 7810500 w 9144000"/>
              <a:gd name="connsiteY4" fmla="*/ 3200400 h 3200400"/>
              <a:gd name="connsiteX5" fmla="*/ 0 w 9144000"/>
              <a:gd name="connsiteY5" fmla="*/ 3200400 h 3200400"/>
              <a:gd name="connsiteX6" fmla="*/ 0 w 9144000"/>
              <a:gd name="connsiteY6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8382000 w 9144000"/>
              <a:gd name="connsiteY3" fmla="*/ 2914650 h 3200400"/>
              <a:gd name="connsiteX4" fmla="*/ 7810500 w 9144000"/>
              <a:gd name="connsiteY4" fmla="*/ 3200400 h 3200400"/>
              <a:gd name="connsiteX5" fmla="*/ 0 w 9144000"/>
              <a:gd name="connsiteY5" fmla="*/ 3200400 h 3200400"/>
              <a:gd name="connsiteX6" fmla="*/ 0 w 9144000"/>
              <a:gd name="connsiteY6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8382000 w 9144000"/>
              <a:gd name="connsiteY3" fmla="*/ 2914650 h 3200400"/>
              <a:gd name="connsiteX4" fmla="*/ 7829550 w 9144000"/>
              <a:gd name="connsiteY4" fmla="*/ 3200400 h 3200400"/>
              <a:gd name="connsiteX5" fmla="*/ 0 w 9144000"/>
              <a:gd name="connsiteY5" fmla="*/ 3200400 h 3200400"/>
              <a:gd name="connsiteX6" fmla="*/ 0 w 9144000"/>
              <a:gd name="connsiteY6" fmla="*/ 0 h 3200400"/>
              <a:gd name="connsiteX0" fmla="*/ 0 w 9144000"/>
              <a:gd name="connsiteY0" fmla="*/ 0 h 3200400"/>
              <a:gd name="connsiteX1" fmla="*/ 9144000 w 9144000"/>
              <a:gd name="connsiteY1" fmla="*/ 0 h 3200400"/>
              <a:gd name="connsiteX2" fmla="*/ 9134475 w 9144000"/>
              <a:gd name="connsiteY2" fmla="*/ 2914650 h 3200400"/>
              <a:gd name="connsiteX3" fmla="*/ 8382000 w 9144000"/>
              <a:gd name="connsiteY3" fmla="*/ 2914650 h 3200400"/>
              <a:gd name="connsiteX4" fmla="*/ 7829550 w 9144000"/>
              <a:gd name="connsiteY4" fmla="*/ 3200400 h 3200400"/>
              <a:gd name="connsiteX5" fmla="*/ 0 w 9144000"/>
              <a:gd name="connsiteY5" fmla="*/ 3200400 h 3200400"/>
              <a:gd name="connsiteX6" fmla="*/ 0 w 9144000"/>
              <a:gd name="connsiteY6" fmla="*/ 0 h 3200400"/>
              <a:gd name="connsiteX0" fmla="*/ 0 w 9144000"/>
              <a:gd name="connsiteY0" fmla="*/ 0 h 3209925"/>
              <a:gd name="connsiteX1" fmla="*/ 9144000 w 9144000"/>
              <a:gd name="connsiteY1" fmla="*/ 0 h 3209925"/>
              <a:gd name="connsiteX2" fmla="*/ 9134475 w 9144000"/>
              <a:gd name="connsiteY2" fmla="*/ 2914650 h 3209925"/>
              <a:gd name="connsiteX3" fmla="*/ 8382000 w 9144000"/>
              <a:gd name="connsiteY3" fmla="*/ 2914650 h 3209925"/>
              <a:gd name="connsiteX4" fmla="*/ 7829550 w 9144000"/>
              <a:gd name="connsiteY4" fmla="*/ 3209925 h 3209925"/>
              <a:gd name="connsiteX5" fmla="*/ 0 w 9144000"/>
              <a:gd name="connsiteY5" fmla="*/ 3200400 h 3209925"/>
              <a:gd name="connsiteX6" fmla="*/ 0 w 9144000"/>
              <a:gd name="connsiteY6" fmla="*/ 0 h 3209925"/>
              <a:gd name="connsiteX0" fmla="*/ 0 w 9144000"/>
              <a:gd name="connsiteY0" fmla="*/ 0 h 3209925"/>
              <a:gd name="connsiteX1" fmla="*/ 9144000 w 9144000"/>
              <a:gd name="connsiteY1" fmla="*/ 0 h 3209925"/>
              <a:gd name="connsiteX2" fmla="*/ 9134475 w 9144000"/>
              <a:gd name="connsiteY2" fmla="*/ 2914650 h 3209925"/>
              <a:gd name="connsiteX3" fmla="*/ 8362950 w 9144000"/>
              <a:gd name="connsiteY3" fmla="*/ 2914650 h 3209925"/>
              <a:gd name="connsiteX4" fmla="*/ 7829550 w 9144000"/>
              <a:gd name="connsiteY4" fmla="*/ 3209925 h 3209925"/>
              <a:gd name="connsiteX5" fmla="*/ 0 w 9144000"/>
              <a:gd name="connsiteY5" fmla="*/ 3200400 h 3209925"/>
              <a:gd name="connsiteX6" fmla="*/ 0 w 9144000"/>
              <a:gd name="connsiteY6" fmla="*/ 0 h 3209925"/>
              <a:gd name="connsiteX0" fmla="*/ 0 w 9144000"/>
              <a:gd name="connsiteY0" fmla="*/ 0 h 3209925"/>
              <a:gd name="connsiteX1" fmla="*/ 9144000 w 9144000"/>
              <a:gd name="connsiteY1" fmla="*/ 0 h 3209925"/>
              <a:gd name="connsiteX2" fmla="*/ 9134475 w 9144000"/>
              <a:gd name="connsiteY2" fmla="*/ 2914650 h 3209925"/>
              <a:gd name="connsiteX3" fmla="*/ 8362950 w 9144000"/>
              <a:gd name="connsiteY3" fmla="*/ 2914650 h 3209925"/>
              <a:gd name="connsiteX4" fmla="*/ 7829550 w 9144000"/>
              <a:gd name="connsiteY4" fmla="*/ 3209925 h 3209925"/>
              <a:gd name="connsiteX5" fmla="*/ 0 w 9144000"/>
              <a:gd name="connsiteY5" fmla="*/ 3207380 h 3209925"/>
              <a:gd name="connsiteX6" fmla="*/ 0 w 9144000"/>
              <a:gd name="connsiteY6" fmla="*/ 0 h 3209925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34475 w 9144000"/>
              <a:gd name="connsiteY2" fmla="*/ 2914650 h 3216906"/>
              <a:gd name="connsiteX3" fmla="*/ 8362950 w 9144000"/>
              <a:gd name="connsiteY3" fmla="*/ 2914650 h 3216906"/>
              <a:gd name="connsiteX4" fmla="*/ 7829550 w 9144000"/>
              <a:gd name="connsiteY4" fmla="*/ 3216906 h 3216906"/>
              <a:gd name="connsiteX5" fmla="*/ 0 w 9144000"/>
              <a:gd name="connsiteY5" fmla="*/ 3207380 h 3216906"/>
              <a:gd name="connsiteX6" fmla="*/ 0 w 9144000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34475 w 9144000"/>
              <a:gd name="connsiteY2" fmla="*/ 2914650 h 3216906"/>
              <a:gd name="connsiteX3" fmla="*/ 8362950 w 9144000"/>
              <a:gd name="connsiteY3" fmla="*/ 2914650 h 3216906"/>
              <a:gd name="connsiteX4" fmla="*/ 7829550 w 9144000"/>
              <a:gd name="connsiteY4" fmla="*/ 3216906 h 3216906"/>
              <a:gd name="connsiteX5" fmla="*/ 0 w 9144000"/>
              <a:gd name="connsiteY5" fmla="*/ 3207380 h 3216906"/>
              <a:gd name="connsiteX6" fmla="*/ 0 w 9144000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34475 w 9144000"/>
              <a:gd name="connsiteY2" fmla="*/ 2914650 h 3216906"/>
              <a:gd name="connsiteX3" fmla="*/ 8342009 w 9144000"/>
              <a:gd name="connsiteY3" fmla="*/ 2921630 h 3216906"/>
              <a:gd name="connsiteX4" fmla="*/ 7829550 w 9144000"/>
              <a:gd name="connsiteY4" fmla="*/ 3216906 h 3216906"/>
              <a:gd name="connsiteX5" fmla="*/ 0 w 9144000"/>
              <a:gd name="connsiteY5" fmla="*/ 3207380 h 3216906"/>
              <a:gd name="connsiteX6" fmla="*/ 0 w 9144000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34475 w 9144000"/>
              <a:gd name="connsiteY2" fmla="*/ 2914650 h 3216906"/>
              <a:gd name="connsiteX3" fmla="*/ 8342009 w 9144000"/>
              <a:gd name="connsiteY3" fmla="*/ 2921630 h 3216906"/>
              <a:gd name="connsiteX4" fmla="*/ 7829550 w 9144000"/>
              <a:gd name="connsiteY4" fmla="*/ 3216906 h 3216906"/>
              <a:gd name="connsiteX5" fmla="*/ 0 w 9144000"/>
              <a:gd name="connsiteY5" fmla="*/ 3214360 h 3216906"/>
              <a:gd name="connsiteX6" fmla="*/ 0 w 914400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1455 w 9150980"/>
              <a:gd name="connsiteY2" fmla="*/ 2914650 h 3216906"/>
              <a:gd name="connsiteX3" fmla="*/ 8348989 w 9150980"/>
              <a:gd name="connsiteY3" fmla="*/ 2921630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7592 w 9150980"/>
              <a:gd name="connsiteY2" fmla="*/ 2914650 h 3216906"/>
              <a:gd name="connsiteX3" fmla="*/ 8348989 w 9150980"/>
              <a:gd name="connsiteY3" fmla="*/ 2921630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7592 w 9150980"/>
              <a:gd name="connsiteY2" fmla="*/ 2914650 h 3216906"/>
              <a:gd name="connsiteX3" fmla="*/ 8358195 w 9150980"/>
              <a:gd name="connsiteY3" fmla="*/ 2915493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7592 w 9150980"/>
              <a:gd name="connsiteY2" fmla="*/ 2914650 h 3216906"/>
              <a:gd name="connsiteX3" fmla="*/ 8358195 w 9150980"/>
              <a:gd name="connsiteY3" fmla="*/ 2915493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7592 w 9150980"/>
              <a:gd name="connsiteY2" fmla="*/ 2914650 h 3216906"/>
              <a:gd name="connsiteX3" fmla="*/ 8358195 w 9150980"/>
              <a:gd name="connsiteY3" fmla="*/ 2915493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6980 w 9150980"/>
              <a:gd name="connsiteY0" fmla="*/ 0 h 3216906"/>
              <a:gd name="connsiteX1" fmla="*/ 9150980 w 9150980"/>
              <a:gd name="connsiteY1" fmla="*/ 0 h 3216906"/>
              <a:gd name="connsiteX2" fmla="*/ 9147592 w 9150980"/>
              <a:gd name="connsiteY2" fmla="*/ 2914650 h 3216906"/>
              <a:gd name="connsiteX3" fmla="*/ 8358195 w 9150980"/>
              <a:gd name="connsiteY3" fmla="*/ 2915493 h 3216906"/>
              <a:gd name="connsiteX4" fmla="*/ 7836530 w 9150980"/>
              <a:gd name="connsiteY4" fmla="*/ 3216906 h 3216906"/>
              <a:gd name="connsiteX5" fmla="*/ 0 w 9150980"/>
              <a:gd name="connsiteY5" fmla="*/ 3214360 h 3216906"/>
              <a:gd name="connsiteX6" fmla="*/ 6980 w 9150980"/>
              <a:gd name="connsiteY6" fmla="*/ 0 h 3216906"/>
              <a:gd name="connsiteX0" fmla="*/ 3911 w 9147911"/>
              <a:gd name="connsiteY0" fmla="*/ 0 h 3216906"/>
              <a:gd name="connsiteX1" fmla="*/ 9147911 w 9147911"/>
              <a:gd name="connsiteY1" fmla="*/ 0 h 3216906"/>
              <a:gd name="connsiteX2" fmla="*/ 9144523 w 9147911"/>
              <a:gd name="connsiteY2" fmla="*/ 2914650 h 3216906"/>
              <a:gd name="connsiteX3" fmla="*/ 8355126 w 9147911"/>
              <a:gd name="connsiteY3" fmla="*/ 2915493 h 3216906"/>
              <a:gd name="connsiteX4" fmla="*/ 7833461 w 9147911"/>
              <a:gd name="connsiteY4" fmla="*/ 3216906 h 3216906"/>
              <a:gd name="connsiteX5" fmla="*/ 0 w 9147911"/>
              <a:gd name="connsiteY5" fmla="*/ 3214360 h 3216906"/>
              <a:gd name="connsiteX6" fmla="*/ 3911 w 9147911"/>
              <a:gd name="connsiteY6" fmla="*/ 0 h 3216906"/>
              <a:gd name="connsiteX0" fmla="*/ 3911 w 9147911"/>
              <a:gd name="connsiteY0" fmla="*/ 0 h 3216906"/>
              <a:gd name="connsiteX1" fmla="*/ 9147911 w 9147911"/>
              <a:gd name="connsiteY1" fmla="*/ 0 h 3216906"/>
              <a:gd name="connsiteX2" fmla="*/ 9144523 w 9147911"/>
              <a:gd name="connsiteY2" fmla="*/ 2914650 h 3216906"/>
              <a:gd name="connsiteX3" fmla="*/ 8355126 w 9147911"/>
              <a:gd name="connsiteY3" fmla="*/ 2915493 h 3216906"/>
              <a:gd name="connsiteX4" fmla="*/ 7833461 w 9147911"/>
              <a:gd name="connsiteY4" fmla="*/ 3216906 h 3216906"/>
              <a:gd name="connsiteX5" fmla="*/ 0 w 9147911"/>
              <a:gd name="connsiteY5" fmla="*/ 3214360 h 3216906"/>
              <a:gd name="connsiteX6" fmla="*/ 3911 w 9147911"/>
              <a:gd name="connsiteY6" fmla="*/ 0 h 3216906"/>
              <a:gd name="connsiteX0" fmla="*/ 843 w 9144843"/>
              <a:gd name="connsiteY0" fmla="*/ 0 h 3216906"/>
              <a:gd name="connsiteX1" fmla="*/ 9144843 w 9144843"/>
              <a:gd name="connsiteY1" fmla="*/ 0 h 3216906"/>
              <a:gd name="connsiteX2" fmla="*/ 9141455 w 9144843"/>
              <a:gd name="connsiteY2" fmla="*/ 2914650 h 3216906"/>
              <a:gd name="connsiteX3" fmla="*/ 8352058 w 9144843"/>
              <a:gd name="connsiteY3" fmla="*/ 2915493 h 3216906"/>
              <a:gd name="connsiteX4" fmla="*/ 7830393 w 9144843"/>
              <a:gd name="connsiteY4" fmla="*/ 3216906 h 3216906"/>
              <a:gd name="connsiteX5" fmla="*/ 0 w 9144843"/>
              <a:gd name="connsiteY5" fmla="*/ 3214360 h 3216906"/>
              <a:gd name="connsiteX6" fmla="*/ 843 w 9144843"/>
              <a:gd name="connsiteY6" fmla="*/ 0 h 3216906"/>
              <a:gd name="connsiteX0" fmla="*/ 226 w 9144226"/>
              <a:gd name="connsiteY0" fmla="*/ 0 h 3216906"/>
              <a:gd name="connsiteX1" fmla="*/ 9144226 w 9144226"/>
              <a:gd name="connsiteY1" fmla="*/ 0 h 3216906"/>
              <a:gd name="connsiteX2" fmla="*/ 9140838 w 9144226"/>
              <a:gd name="connsiteY2" fmla="*/ 2914650 h 3216906"/>
              <a:gd name="connsiteX3" fmla="*/ 8351441 w 9144226"/>
              <a:gd name="connsiteY3" fmla="*/ 2915493 h 3216906"/>
              <a:gd name="connsiteX4" fmla="*/ 7829776 w 9144226"/>
              <a:gd name="connsiteY4" fmla="*/ 3216906 h 3216906"/>
              <a:gd name="connsiteX5" fmla="*/ 2452 w 9144226"/>
              <a:gd name="connsiteY5" fmla="*/ 3214360 h 3216906"/>
              <a:gd name="connsiteX6" fmla="*/ 226 w 9144226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40612 w 9144000"/>
              <a:gd name="connsiteY2" fmla="*/ 2914650 h 3216906"/>
              <a:gd name="connsiteX3" fmla="*/ 8351215 w 9144000"/>
              <a:gd name="connsiteY3" fmla="*/ 2915493 h 3216906"/>
              <a:gd name="connsiteX4" fmla="*/ 7829550 w 9144000"/>
              <a:gd name="connsiteY4" fmla="*/ 3216906 h 3216906"/>
              <a:gd name="connsiteX5" fmla="*/ 2226 w 9144000"/>
              <a:gd name="connsiteY5" fmla="*/ 3214360 h 3216906"/>
              <a:gd name="connsiteX6" fmla="*/ 0 w 9144000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40612 w 9144000"/>
              <a:gd name="connsiteY2" fmla="*/ 2914650 h 3216906"/>
              <a:gd name="connsiteX3" fmla="*/ 8351215 w 9144000"/>
              <a:gd name="connsiteY3" fmla="*/ 2915493 h 3216906"/>
              <a:gd name="connsiteX4" fmla="*/ 7829550 w 9144000"/>
              <a:gd name="connsiteY4" fmla="*/ 3216906 h 3216906"/>
              <a:gd name="connsiteX5" fmla="*/ 2226 w 9144000"/>
              <a:gd name="connsiteY5" fmla="*/ 3214360 h 3216906"/>
              <a:gd name="connsiteX6" fmla="*/ 0 w 9144000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40612 w 9144000"/>
              <a:gd name="connsiteY2" fmla="*/ 2914650 h 3216906"/>
              <a:gd name="connsiteX3" fmla="*/ 8351215 w 9144000"/>
              <a:gd name="connsiteY3" fmla="*/ 2915493 h 3216906"/>
              <a:gd name="connsiteX4" fmla="*/ 7829550 w 9144000"/>
              <a:gd name="connsiteY4" fmla="*/ 3216906 h 3216906"/>
              <a:gd name="connsiteX5" fmla="*/ 2226 w 9144000"/>
              <a:gd name="connsiteY5" fmla="*/ 3214360 h 3216906"/>
              <a:gd name="connsiteX6" fmla="*/ 0 w 9144000"/>
              <a:gd name="connsiteY6" fmla="*/ 0 h 3216906"/>
              <a:gd name="connsiteX0" fmla="*/ 0 w 9144048"/>
              <a:gd name="connsiteY0" fmla="*/ 0 h 3216906"/>
              <a:gd name="connsiteX1" fmla="*/ 9144000 w 9144048"/>
              <a:gd name="connsiteY1" fmla="*/ 0 h 3216906"/>
              <a:gd name="connsiteX2" fmla="*/ 9143681 w 9144048"/>
              <a:gd name="connsiteY2" fmla="*/ 2914650 h 3216906"/>
              <a:gd name="connsiteX3" fmla="*/ 8351215 w 9144048"/>
              <a:gd name="connsiteY3" fmla="*/ 2915493 h 3216906"/>
              <a:gd name="connsiteX4" fmla="*/ 7829550 w 9144048"/>
              <a:gd name="connsiteY4" fmla="*/ 3216906 h 3216906"/>
              <a:gd name="connsiteX5" fmla="*/ 2226 w 9144048"/>
              <a:gd name="connsiteY5" fmla="*/ 3214360 h 3216906"/>
              <a:gd name="connsiteX6" fmla="*/ 0 w 9144048"/>
              <a:gd name="connsiteY6" fmla="*/ 0 h 3216906"/>
              <a:gd name="connsiteX0" fmla="*/ 0 w 9144000"/>
              <a:gd name="connsiteY0" fmla="*/ 0 h 3216906"/>
              <a:gd name="connsiteX1" fmla="*/ 9144000 w 9144000"/>
              <a:gd name="connsiteY1" fmla="*/ 0 h 3216906"/>
              <a:gd name="connsiteX2" fmla="*/ 9143681 w 9144000"/>
              <a:gd name="connsiteY2" fmla="*/ 2914650 h 3216906"/>
              <a:gd name="connsiteX3" fmla="*/ 8351215 w 9144000"/>
              <a:gd name="connsiteY3" fmla="*/ 2915493 h 3216906"/>
              <a:gd name="connsiteX4" fmla="*/ 7829550 w 9144000"/>
              <a:gd name="connsiteY4" fmla="*/ 3216906 h 3216906"/>
              <a:gd name="connsiteX5" fmla="*/ 2226 w 9144000"/>
              <a:gd name="connsiteY5" fmla="*/ 3214360 h 3216906"/>
              <a:gd name="connsiteX6" fmla="*/ 0 w 9144000"/>
              <a:gd name="connsiteY6" fmla="*/ 0 h 321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216906">
                <a:moveTo>
                  <a:pt x="0" y="0"/>
                </a:moveTo>
                <a:lnTo>
                  <a:pt x="9144000" y="0"/>
                </a:lnTo>
                <a:cubicBezTo>
                  <a:pt x="9143894" y="971550"/>
                  <a:pt x="9143787" y="1943100"/>
                  <a:pt x="9143681" y="2914650"/>
                </a:cubicBezTo>
                <a:lnTo>
                  <a:pt x="8351215" y="2915493"/>
                </a:lnTo>
                <a:lnTo>
                  <a:pt x="7829550" y="3216906"/>
                </a:lnTo>
                <a:lnTo>
                  <a:pt x="2226" y="321436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005840"/>
            <a:ext cx="4032621" cy="4754880"/>
          </a:xfrm>
        </p:spPr>
        <p:txBody>
          <a:bodyPr/>
          <a:lstStyle>
            <a:lvl1pPr>
              <a:lnSpc>
                <a:spcPct val="110000"/>
              </a:lnSpc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967" y="1005840"/>
            <a:ext cx="3946833" cy="4754880"/>
          </a:xfrm>
        </p:spPr>
        <p:txBody>
          <a:bodyPr/>
          <a:lstStyle>
            <a:lvl1pPr>
              <a:lnSpc>
                <a:spcPct val="110000"/>
              </a:lnSpc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" y="6642611"/>
            <a:ext cx="1673352" cy="201168"/>
          </a:xfr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29400" y="6651815"/>
            <a:ext cx="1335024" cy="155448"/>
          </a:xfrm>
        </p:spPr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4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b="0" i="0" u="none" strike="noStrike" baseline="0" smtClean="0"/>
            </a:lvl1pPr>
          </a:lstStyle>
          <a:p>
            <a:r>
              <a:rPr lang="en-US" dirty="0" smtClean="0"/>
              <a:t>36pt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 anchorCtr="0"/>
          <a:lstStyle>
            <a:lvl1pPr marL="173038" indent="-173038">
              <a:defRPr sz="5000" baseline="0">
                <a:solidFill>
                  <a:schemeClr val="accent2"/>
                </a:solidFill>
                <a:latin typeface="Neo Sans Intel Light"/>
                <a:cs typeface="Neo Sans Intel Light"/>
              </a:defRPr>
            </a:lvl1pPr>
            <a:lvl2pPr marL="400050" indent="-225425">
              <a:buFont typeface="Lucida Grande"/>
              <a:buChar char="−"/>
              <a:defRPr sz="1600">
                <a:latin typeface="Neo Sans Intel Medium"/>
                <a:cs typeface="Neo Sans Intel Medium"/>
              </a:defRPr>
            </a:lvl2pPr>
            <a:lvl3pPr marL="685800" indent="-228600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50pt Light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_lookins_hrz_rgb_wht_2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3331366" y="2606019"/>
            <a:ext cx="2606040" cy="16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5021262"/>
          </a:xfrm>
        </p:spPr>
        <p:txBody>
          <a:bodyPr/>
          <a:lstStyle>
            <a:lvl1pPr>
              <a:defRPr sz="2000"/>
            </a:lvl1pPr>
            <a:lvl2pPr marL="225425" indent="-225425">
              <a:spcBef>
                <a:spcPts val="800"/>
              </a:spcBef>
              <a:buFont typeface="Arial" panose="020B0604020202020204" pitchFamily="34" charset="0"/>
              <a:buChar char="•"/>
              <a:defRPr sz="1800"/>
            </a:lvl2pPr>
            <a:lvl3pPr marL="571500" indent="-228600"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3pPr>
            <a:lvl4pPr marL="914400" indent="-231775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4pPr>
            <a:lvl5pPr marL="1255713" indent="-230188">
              <a:spcBef>
                <a:spcPts val="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2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57199" y="1003931"/>
            <a:ext cx="393192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/>
          </p:nvPr>
        </p:nvSpPr>
        <p:spPr>
          <a:xfrm>
            <a:off x="4754880" y="1003931"/>
            <a:ext cx="393192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8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19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1020" y="569637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solidFill>
                  <a:schemeClr val="accent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36pt Light headline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1020" y="2111953"/>
            <a:ext cx="7772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Neo Sans Intel Medium"/>
                <a:cs typeface="Neo Sans Intel Medium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Medium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8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+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1177" r="627" b="-1"/>
          <a:stretch/>
        </p:blipFill>
        <p:spPr>
          <a:xfrm>
            <a:off x="4" y="6289729"/>
            <a:ext cx="9143992" cy="5682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_lookins_hrz_rgb_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2" y="6432913"/>
            <a:ext cx="366547" cy="240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611779"/>
            <a:ext cx="7834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TRANSFORMING</a:t>
            </a:r>
            <a:r>
              <a:rPr lang="en-US" sz="1000" baseline="0" dirty="0" smtClean="0">
                <a:solidFill>
                  <a:schemeClr val="tx2"/>
                </a:solidFill>
                <a:latin typeface="Neo Sans Intel"/>
                <a:cs typeface="Neo Sans Intel"/>
              </a:rPr>
              <a:t> NETWORKING &amp; STORAGE</a:t>
            </a:r>
            <a:endParaRPr lang="en-US" sz="1000" dirty="0" smtClean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455612" y="1005840"/>
            <a:ext cx="8231188" cy="47548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accent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+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1177" r="627" b="-1"/>
          <a:stretch/>
        </p:blipFill>
        <p:spPr>
          <a:xfrm>
            <a:off x="4" y="6289729"/>
            <a:ext cx="9143992" cy="5682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_lookins_hrz_rgb_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2" y="6432913"/>
            <a:ext cx="366547" cy="240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611779"/>
            <a:ext cx="7834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TRANSFORMING</a:t>
            </a:r>
            <a:r>
              <a:rPr lang="en-US" sz="1000" baseline="0" dirty="0" smtClean="0">
                <a:solidFill>
                  <a:schemeClr val="tx2"/>
                </a:solidFill>
                <a:latin typeface="Neo Sans Intel"/>
                <a:cs typeface="Neo Sans Intel"/>
              </a:rPr>
              <a:t> NETWORKING &amp; STORAGE</a:t>
            </a:r>
            <a:endParaRPr lang="en-US" sz="1000" dirty="0" smtClean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455612" y="1005840"/>
            <a:ext cx="3931920" cy="49729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accent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2"/>
          </p:nvPr>
        </p:nvSpPr>
        <p:spPr>
          <a:xfrm>
            <a:off x="4754880" y="1005840"/>
            <a:ext cx="3931920" cy="49729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1177" r="627" b="-1"/>
          <a:stretch/>
        </p:blipFill>
        <p:spPr>
          <a:xfrm>
            <a:off x="4" y="6289729"/>
            <a:ext cx="9143992" cy="5682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_lookins_hrz_rgb_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2" y="6432913"/>
            <a:ext cx="366547" cy="240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611779"/>
            <a:ext cx="7834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Neo Sans Intel"/>
                <a:cs typeface="Neo Sans Intel"/>
              </a:rPr>
              <a:t>TRANSFORMING</a:t>
            </a:r>
            <a:r>
              <a:rPr lang="en-US" sz="1000" baseline="0" dirty="0" smtClean="0">
                <a:solidFill>
                  <a:schemeClr val="tx2"/>
                </a:solidFill>
                <a:latin typeface="Neo Sans Intel"/>
                <a:cs typeface="Neo Sans Intel"/>
              </a:rPr>
              <a:t> NETWORKING &amp; STORAGE</a:t>
            </a:r>
            <a:endParaRPr lang="en-US" sz="1000" dirty="0" smtClean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accent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accent1"/>
              </a:solidFill>
              <a:latin typeface="Neo Sans Intel"/>
              <a:cs typeface="Neo Sans Int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686800" y="6431644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6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ink.png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r="730" b="1369"/>
          <a:stretch/>
        </p:blipFill>
        <p:spPr>
          <a:xfrm>
            <a:off x="0" y="6289729"/>
            <a:ext cx="9144000" cy="5682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258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5840"/>
            <a:ext cx="8229600" cy="50159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725284" y="6427196"/>
            <a:ext cx="0" cy="238125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_lookins_hrz_rgb_wht_24.png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8240431" y="6428607"/>
            <a:ext cx="390751" cy="246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6800" y="6400800"/>
            <a:ext cx="366630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fld id="{D19A39BE-1E39-41C9-8BF2-F39A0C59FCAE}" type="slidenum">
              <a:rPr lang="en-US" sz="900" smtClean="0">
                <a:solidFill>
                  <a:schemeClr val="bg1"/>
                </a:solidFill>
                <a:latin typeface="Neo Sans Intel"/>
                <a:cs typeface="Neo Sans Intel"/>
              </a:rPr>
              <a:pPr algn="ctr"/>
              <a:t>‹#›</a:t>
            </a:fld>
            <a:endParaRPr lang="en-US" sz="900" dirty="0" smtClean="0">
              <a:solidFill>
                <a:schemeClr val="bg1"/>
              </a:solidFill>
              <a:latin typeface="Neo Sans Intel"/>
              <a:cs typeface="Neo Sans Int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611779"/>
            <a:ext cx="783640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Neo Sans Intel"/>
                <a:cs typeface="Neo Sans Intel"/>
              </a:rPr>
              <a:t>TRANSFORMING NETWORKING &amp; STORAGE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04800" y="6640390"/>
            <a:ext cx="1668379" cy="20156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633410" y="6656433"/>
            <a:ext cx="1337953" cy="1569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4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  <p:sldLayoutId id="2147483701" r:id="rId13"/>
    <p:sldLayoutId id="2147483702" r:id="rId14"/>
    <p:sldLayoutId id="2147483703" r:id="rId15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/>
        <a:buNone/>
        <a:defRPr sz="2000" b="0" kern="1200">
          <a:solidFill>
            <a:srgbClr val="0071C5"/>
          </a:solidFill>
          <a:latin typeface="Neo Sans Intel"/>
          <a:ea typeface="+mn-ea"/>
          <a:cs typeface="Neo Sans Intel"/>
        </a:defRPr>
      </a:lvl1pPr>
      <a:lvl2pPr marL="225425" indent="-225425" algn="l" defTabSz="457200" rtl="0" eaLnBrk="1" latinLnBrk="0" hangingPunct="1">
        <a:spcBef>
          <a:spcPts val="8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Neo Sans Intel"/>
          <a:ea typeface="+mn-ea"/>
          <a:cs typeface="Neo Sans Intel Medium"/>
        </a:defRPr>
      </a:lvl2pPr>
      <a:lvl3pPr marL="571500" indent="-228600" algn="l" defTabSz="457200" rtl="0" eaLnBrk="1" latinLnBrk="0" hangingPunct="1"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Neo Sans Intel"/>
          <a:ea typeface="+mn-ea"/>
          <a:cs typeface="Neo Sans Intel"/>
        </a:defRPr>
      </a:lvl3pPr>
      <a:lvl4pPr marL="914400" indent="-231775" algn="l" defTabSz="457200" rtl="0" eaLnBrk="1" latinLnBrk="0" hangingPunct="1">
        <a:spcBef>
          <a:spcPts val="0"/>
        </a:spcBef>
        <a:buFont typeface="Arial" panose="020B0604020202020204" pitchFamily="34" charset="0"/>
        <a:buChar char="•"/>
        <a:defRPr sz="1400" kern="1200" baseline="0">
          <a:solidFill>
            <a:schemeClr val="tx2"/>
          </a:solidFill>
          <a:latin typeface="Neo Sans Intel"/>
          <a:ea typeface="+mn-ea"/>
          <a:cs typeface="Neo Sans Intel"/>
        </a:defRPr>
      </a:lvl4pPr>
      <a:lvl5pPr marL="1255713" indent="-230188" algn="l" defTabSz="457200" rtl="0" eaLnBrk="1" latinLnBrk="0" hangingPunct="1"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Neo Sans Intel"/>
          <a:ea typeface="+mn-ea"/>
          <a:cs typeface="Neo Sans Int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78936" y="1561531"/>
            <a:ext cx="3640918" cy="147002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Address Translation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&amp;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IRAM Cache</a:t>
            </a:r>
            <a:endParaRPr 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49043" y="3950473"/>
            <a:ext cx="3318744" cy="123381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Omri Dassa &amp; Ori Yeffet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Group 327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Advisor: Nadav Rotter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he-IL" dirty="0" smtClean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he-IL" dirty="0" smtClean="0">
                <a:solidFill>
                  <a:schemeClr val="bg2">
                    <a:lumMod val="25000"/>
                  </a:schemeClr>
                </a:solidFill>
              </a:rPr>
              <a:t>04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/1</a:t>
            </a:r>
            <a:r>
              <a:rPr lang="he-IL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C5"/>
                </a:solidFill>
              </a:rPr>
              <a:t>Overview</a:t>
            </a:r>
            <a:endParaRPr lang="en-US" dirty="0">
              <a:solidFill>
                <a:srgbClr val="0071C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200" y="1510810"/>
            <a:ext cx="87103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1C5"/>
                </a:solidFill>
              </a:rPr>
              <a:t>NICs (Network Interface Controllers) </a:t>
            </a:r>
            <a:r>
              <a:rPr lang="en-US" sz="2800" dirty="0">
                <a:solidFill>
                  <a:srgbClr val="0071C5"/>
                </a:solidFill>
              </a:rPr>
              <a:t>are the gateway to the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1C5"/>
                </a:solidFill>
              </a:rPr>
              <a:t>Our challenges to face in this projects are:</a:t>
            </a:r>
            <a:endParaRPr lang="he-IL" sz="2800" dirty="0">
              <a:solidFill>
                <a:srgbClr val="0071C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0071C5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1C5"/>
                </a:solidFill>
              </a:rPr>
              <a:t>Address Translation</a:t>
            </a:r>
            <a:r>
              <a:rPr lang="he-IL" sz="2800" dirty="0">
                <a:solidFill>
                  <a:srgbClr val="0071C5"/>
                </a:solidFill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1C5"/>
                </a:solidFill>
              </a:rPr>
              <a:t>IRAM Cache</a:t>
            </a:r>
            <a:r>
              <a:rPr lang="he-IL" sz="2800" dirty="0">
                <a:solidFill>
                  <a:srgbClr val="0071C5"/>
                </a:solidFill>
              </a:rPr>
              <a:t> </a:t>
            </a:r>
            <a:endParaRPr lang="en-US" sz="2800" dirty="0">
              <a:solidFill>
                <a:srgbClr val="0071C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83" y="3563707"/>
            <a:ext cx="3607885" cy="27852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8293" y="5601591"/>
            <a:ext cx="89209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/>
              <a:t>F</a:t>
            </a:r>
            <a:r>
              <a:rPr lang="en-US" sz="1200" dirty="0" smtClean="0">
                <a:latin typeface="+mn-lt"/>
              </a:rPr>
              <a:t>ortville</a:t>
            </a:r>
          </a:p>
        </p:txBody>
      </p:sp>
    </p:spTree>
    <p:extLst>
      <p:ext uri="{BB962C8B-B14F-4D97-AF65-F5344CB8AC3E}">
        <p14:creationId xmlns:p14="http://schemas.microsoft.com/office/powerpoint/2010/main" val="10405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Translation – Flow Scheme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321505"/>
            <a:ext cx="8321040" cy="46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" y="384020"/>
            <a:ext cx="8229600" cy="64008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Translation – Schematic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412089"/>
            <a:ext cx="8257032" cy="45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" y="384020"/>
            <a:ext cx="8229600" cy="64008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Translation – Schematic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353284"/>
            <a:ext cx="7989915" cy="46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76" y="1270222"/>
            <a:ext cx="8735636" cy="5799201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31620"/>
            <a:ext cx="8229600" cy="64008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IRAM Cache – Flow Scheme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9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" y="384020"/>
            <a:ext cx="8229600" cy="64008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IRAM Cache – MVP Schematic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" y="4190170"/>
            <a:ext cx="3281686" cy="2331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9" y="1501075"/>
            <a:ext cx="3281687" cy="2251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42" y="2005233"/>
            <a:ext cx="3884340" cy="3810048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2356379" y="1195427"/>
            <a:ext cx="576146" cy="37361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LRU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374965" y="3890305"/>
            <a:ext cx="576146" cy="37361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5765185" y="1682361"/>
            <a:ext cx="1806498" cy="37361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 HANDLER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25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5256"/>
            <a:ext cx="8229600" cy="5021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Coding done:</a:t>
            </a:r>
          </a:p>
          <a:p>
            <a:pPr marL="568325" lvl="1" indent="-342900"/>
            <a:r>
              <a:rPr lang="en-US" dirty="0" smtClean="0"/>
              <a:t>Including address protection</a:t>
            </a:r>
          </a:p>
          <a:p>
            <a:pPr marL="568325" lvl="1" indent="-342900"/>
            <a:r>
              <a:rPr lang="en-US" dirty="0" smtClean="0"/>
              <a:t>Including bypass mode to IRAM Cache</a:t>
            </a:r>
          </a:p>
          <a:p>
            <a:pPr marL="568325" lvl="1" indent="-342900"/>
            <a:r>
              <a:rPr lang="en-US" dirty="0" smtClean="0"/>
              <a:t>Timing and area are good</a:t>
            </a:r>
          </a:p>
          <a:p>
            <a:pPr marL="568325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progress:</a:t>
            </a:r>
          </a:p>
          <a:p>
            <a:pPr marL="568325" lvl="1" indent="-342900"/>
            <a:r>
              <a:rPr lang="en-US" dirty="0" smtClean="0"/>
              <a:t>Debug</a:t>
            </a:r>
          </a:p>
          <a:p>
            <a:pPr marL="568325" lvl="1" indent="-342900"/>
            <a:r>
              <a:rPr lang="en-US" dirty="0" smtClean="0"/>
              <a:t>Formal verification – definition + execution</a:t>
            </a:r>
          </a:p>
          <a:p>
            <a:pPr marL="568325" lvl="1" indent="-342900"/>
            <a:r>
              <a:rPr lang="en-US" dirty="0" smtClean="0"/>
              <a:t>Nice to have – timing and area improvements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Help needed:</a:t>
            </a:r>
          </a:p>
          <a:p>
            <a:pPr marL="568325" lvl="1" indent="-342900"/>
            <a:r>
              <a:rPr lang="en-US" dirty="0" smtClean="0"/>
              <a:t>Need to get NIC presentation from intel labs for presentation day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#xxxxx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7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23984&quot;&gt;&lt;object type=&quot;3&quot; unique_id=&quot;23985&quot;&gt;&lt;property id=&quot;20148&quot; value=&quot;5&quot;/&gt;&lt;property id=&quot;20300&quot; value=&quot;Slide 1 - &amp;quot;Transforming Networking and Storage&amp;quot;&quot;/&gt;&lt;property id=&quot;20307&quot; value=&quot;256&quot;/&gt;&lt;/object&gt;&lt;object type=&quot;3&quot; unique_id=&quot;23986&quot;&gt;&lt;property id=&quot;20148&quot; value=&quot;5&quot;/&gt;&lt;property id=&quot;20300&quot; value=&quot;Slide 4 - &amp;quot;Instructions for Using This Template&amp;quot;&quot;/&gt;&lt;property id=&quot;20307&quot; value=&quot;258&quot;/&gt;&lt;/object&gt;&lt;object type=&quot;3&quot; unique_id=&quot;24963&quot;&gt;&lt;property id=&quot;20148&quot; value=&quot;5&quot;/&gt;&lt;property id=&quot;20300&quot; value=&quot;Slide 2 - &amp;quot;Instructions for Using This Template&amp;quot;&quot;/&gt;&lt;property id=&quot;20307&quot; value=&quot;262&quot;/&gt;&lt;/object&gt;&lt;object type=&quot;3&quot; unique_id=&quot;24964&quot;&gt;&lt;property id=&quot;20148&quot; value=&quot;5&quot;/&gt;&lt;property id=&quot;20300&quot; value=&quot;Slide 5 - &amp;quot;PowerPoint Practices&amp;quot;&quot;/&gt;&lt;property id=&quot;20307&quot; value=&quot;263&quot;/&gt;&lt;/object&gt;&lt;object type=&quot;3&quot; unique_id=&quot;24965&quot;&gt;&lt;property id=&quot;20148&quot; value=&quot;5&quot;/&gt;&lt;property id=&quot;20300&quot; value=&quot;Slide 6 - &amp;quot;Standard Color Palette and Gradients&amp;quot;&quot;/&gt;&lt;property id=&quot;20307&quot; value=&quot;264&quot;/&gt;&lt;/object&gt;&lt;object type=&quot;3&quot; unique_id=&quot;24966&quot;&gt;&lt;property id=&quot;20148&quot; value=&quot;5&quot;/&gt;&lt;property id=&quot;20300&quot; value=&quot;Slide 7 - &amp;quot;Graphic Element Examples&amp;quot;&quot;/&gt;&lt;property id=&quot;20307&quot; value=&quot;265&quot;/&gt;&lt;/object&gt;&lt;object type=&quot;3&quot; unique_id=&quot;24967&quot;&gt;&lt;property id=&quot;20148&quot; value=&quot;5&quot;/&gt;&lt;property id=&quot;20300&quot; value=&quot;Slide 8 - &amp;quot;CSIG Sample Table – Option 1&amp;quot;&quot;/&gt;&lt;property id=&quot;20307&quot; value=&quot;266&quot;/&gt;&lt;/object&gt;&lt;object type=&quot;3&quot; unique_id=&quot;24968&quot;&gt;&lt;property id=&quot;20148&quot; value=&quot;5&quot;/&gt;&lt;property id=&quot;20300&quot; value=&quot;Slide 9 - &amp;quot;Sample Chart 1&amp;quot;&quot;/&gt;&lt;property id=&quot;20307&quot; value=&quot;267&quot;/&gt;&lt;/object&gt;&lt;object type=&quot;3&quot; unique_id=&quot;24969&quot;&gt;&lt;property id=&quot;20148&quot; value=&quot;5&quot;/&gt;&lt;property id=&quot;20300&quot; value=&quot;Slide 10 - &amp;quot;Sample Chart 2&amp;quot;&quot;/&gt;&lt;property id=&quot;20307&quot; value=&quot;268&quot;/&gt;&lt;/object&gt;&lt;object type=&quot;3&quot; unique_id=&quot;24970&quot;&gt;&lt;property id=&quot;20148&quot; value=&quot;5&quot;/&gt;&lt;property id=&quot;20300&quot; value=&quot;Slide 11 - &amp;quot;36pt Light headline&amp;quot;&quot;/&gt;&lt;property id=&quot;20307&quot; value=&quot;269&quot;/&gt;&lt;/object&gt;&lt;object type=&quot;3&quot; unique_id=&quot;24973&quot;&gt;&lt;property id=&quot;20148&quot; value=&quot;5&quot;/&gt;&lt;property id=&quot;20300&quot; value=&quot;Slide 14 - &amp;quot;Section Divider Style or Used as Dark Background&amp;quot;&quot;/&gt;&lt;property id=&quot;20307&quot; value=&quot;273&quot;/&gt;&lt;/object&gt;&lt;object type=&quot;3&quot; unique_id=&quot;24974&quot;&gt;&lt;property id=&quot;20148&quot; value=&quot;5&quot;/&gt;&lt;property id=&quot;20300&quot; value=&quot;Slide 15 - &amp;quot;Legal Disclaimer&amp;quot;&quot;/&gt;&lt;property id=&quot;20307&quot; value=&quot;272&quot;/&gt;&lt;/object&gt;&lt;object type=&quot;3&quot; unique_id=&quot;25299&quot;&gt;&lt;property id=&quot;20148&quot; value=&quot;5&quot;/&gt;&lt;property id=&quot;20300&quot; value=&quot;Slide 3 - &amp;quot;Instructions for Using This Template In Blue&amp;quot;&quot;/&gt;&lt;property id=&quot;20307&quot; value=&quot;274&quot;/&gt;&lt;/object&gt;&lt;object type=&quot;3&quot; unique_id=&quot;25301&quot;&gt;&lt;property id=&quot;20148&quot; value=&quot;5&quot;/&gt;&lt;property id=&quot;20300&quot; value=&quot;Slide 12 - &amp;quot;Left Copy and Image&amp;quot;&quot;/&gt;&lt;property id=&quot;20307&quot; value=&quot;275&quot;/&gt;&lt;/object&gt;&lt;object type=&quot;3&quot; unique_id=&quot;25302&quot;&gt;&lt;property id=&quot;20148&quot; value=&quot;5&quot;/&gt;&lt;property id=&quot;20300&quot; value=&quot;Slide 13 - &amp;quot;Upper Copy w/ Bullets &amp;amp; Image&amp;quot;&quot;/&gt;&lt;property id=&quot;20307&quot; value=&quot;276&quot;/&gt;&lt;/object&gt;&lt;object type=&quot;3&quot; unique_id=&quot;25303&quot;&gt;&lt;property id=&quot;20148&quot; value=&quot;5&quot;/&gt;&lt;property id=&quot;20300&quot; value=&quot;Slide 16&quot;/&gt;&lt;property id=&quot;20307&quot; value=&quot;277&quot;/&gt;&lt;/object&gt;&lt;/object&gt;&lt;object type=&quot;8&quot; unique_id=&quot;2399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SIG Theme 2014">
  <a:themeElements>
    <a:clrScheme name="Intel New Schem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939598"/>
      </a:hlink>
      <a:folHlink>
        <a:srgbClr val="ED1C24"/>
      </a:folHlink>
    </a:clrScheme>
    <a:fontScheme name="Intel">
      <a:majorFont>
        <a:latin typeface="Neo Sans Intel Light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w="lg" len="lg"/>
          <a:tailEnd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sz="12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IG Theme 2014" id="{5170D478-63D8-46F9-913B-8411B3B7C13A}" vid="{99732B25-3392-49C1-89AE-CE07F98D36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096AE4C2E0384AAB5FE813EFDFC850" ma:contentTypeVersion="0" ma:contentTypeDescription="Create a new document." ma:contentTypeScope="" ma:versionID="679eb289d3fc3e2a418c299aae2c86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0F3866-A9A4-4ECA-AA17-B1FD6A0981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4DD0CD-B78F-43E4-9E43-5AA3856F9E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CF299D-F0FA-4F69-AFCA-8BBFF4010D9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42088</TotalTime>
  <Words>149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Grande</vt:lpstr>
      <vt:lpstr>Neo Sans Intel</vt:lpstr>
      <vt:lpstr>Neo Sans Intel Light</vt:lpstr>
      <vt:lpstr>Neo Sans Intel Medium</vt:lpstr>
      <vt:lpstr>CSIG Theme 2014</vt:lpstr>
      <vt:lpstr>Address Translation &amp; IRAM Cache</vt:lpstr>
      <vt:lpstr>Overview</vt:lpstr>
      <vt:lpstr>Address Translation – Flow Scheme</vt:lpstr>
      <vt:lpstr>PowerPoint Presentation</vt:lpstr>
      <vt:lpstr>PowerPoint Presentation</vt:lpstr>
      <vt:lpstr>IRAM Cache – Flow Scheme</vt:lpstr>
      <vt:lpstr>PowerPoint Presentation</vt:lpstr>
      <vt:lpstr>Status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Networking and Storage</dc:title>
  <dc:creator>Yankilevich, Yevgeny</dc:creator>
  <cp:keywords>CTPClassification=CTP_IC:VisualMarkings=, CTPClassification=CTP_IC</cp:keywords>
  <cp:lastModifiedBy>Yefet, Ori</cp:lastModifiedBy>
  <cp:revision>414</cp:revision>
  <cp:lastPrinted>2013-08-27T18:55:40Z</cp:lastPrinted>
  <dcterms:created xsi:type="dcterms:W3CDTF">2013-11-23T00:18:05Z</dcterms:created>
  <dcterms:modified xsi:type="dcterms:W3CDTF">2019-04-30T11:52:09Z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0x01010027096AE4C2E0384AAB5FE813EFDFC850</vt:lpwstr>
  </property>
  <property fmtid="{D5CDD505-2E9C-101B-9397-08002B2CF9AE}" pid="3" name="TitusGUID">
    <vt:lpwstr>aae0f84c-7551-4258-a263-1c6595298c9d</vt:lpwstr>
  </property>
  <property fmtid="{D5CDD505-2E9C-101B-9397-08002B2CF9AE}" pid="4" name="CTP_BU">
    <vt:lpwstr>DCG SILICON DEVELOPMENT</vt:lpwstr>
  </property>
  <property fmtid="{D5CDD505-2E9C-101B-9397-08002B2CF9AE}" pid="5" name="CTP_TimeStamp">
    <vt:lpwstr>2019-04-30 11:52:08Z</vt:lpwstr>
  </property>
  <property fmtid="{D5CDD505-2E9C-101B-9397-08002B2CF9AE}" pid="6" name="CTPClassification">
    <vt:lpwstr>CTP_IC</vt:lpwstr>
  </property>
</Properties>
</file>