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62" r:id="rId3"/>
    <p:sldId id="261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BC7CC-09DA-4E20-9457-F486AC512744}" v="33" dt="2021-03-14T17:00:47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val" userId="62529d5f-99de-432d-a30e-2644669d8b3a" providerId="ADAL" clId="{423BC7CC-09DA-4E20-9457-F486AC512744}"/>
    <pc:docChg chg="undo custSel addSld delSld modSld sldOrd">
      <pc:chgData name="Yuval" userId="62529d5f-99de-432d-a30e-2644669d8b3a" providerId="ADAL" clId="{423BC7CC-09DA-4E20-9457-F486AC512744}" dt="2021-03-14T17:00:48.890" v="125" actId="1076"/>
      <pc:docMkLst>
        <pc:docMk/>
      </pc:docMkLst>
      <pc:sldChg chg="delSp modSp mod">
        <pc:chgData name="Yuval" userId="62529d5f-99de-432d-a30e-2644669d8b3a" providerId="ADAL" clId="{423BC7CC-09DA-4E20-9457-F486AC512744}" dt="2021-03-14T16:20:28.614" v="8" actId="478"/>
        <pc:sldMkLst>
          <pc:docMk/>
          <pc:sldMk cId="4195199695" sldId="256"/>
        </pc:sldMkLst>
        <pc:spChg chg="del mod">
          <ac:chgData name="Yuval" userId="62529d5f-99de-432d-a30e-2644669d8b3a" providerId="ADAL" clId="{423BC7CC-09DA-4E20-9457-F486AC512744}" dt="2021-03-14T16:20:28.614" v="8" actId="478"/>
          <ac:spMkLst>
            <pc:docMk/>
            <pc:sldMk cId="4195199695" sldId="256"/>
            <ac:spMk id="3" creationId="{B3F7FA7A-4A11-4A98-9417-F1506505A144}"/>
          </ac:spMkLst>
        </pc:spChg>
      </pc:sldChg>
      <pc:sldChg chg="addSp modSp mod">
        <pc:chgData name="Yuval" userId="62529d5f-99de-432d-a30e-2644669d8b3a" providerId="ADAL" clId="{423BC7CC-09DA-4E20-9457-F486AC512744}" dt="2021-03-14T17:00:48.890" v="125" actId="1076"/>
        <pc:sldMkLst>
          <pc:docMk/>
          <pc:sldMk cId="4137753238" sldId="259"/>
        </pc:sldMkLst>
        <pc:spChg chg="mod">
          <ac:chgData name="Yuval" userId="62529d5f-99de-432d-a30e-2644669d8b3a" providerId="ADAL" clId="{423BC7CC-09DA-4E20-9457-F486AC512744}" dt="2021-03-14T16:20:54.386" v="13" actId="121"/>
          <ac:spMkLst>
            <pc:docMk/>
            <pc:sldMk cId="4137753238" sldId="259"/>
            <ac:spMk id="2" creationId="{710B74AA-1630-4ABC-A598-0DB491A4944E}"/>
          </ac:spMkLst>
        </pc:spChg>
        <pc:spChg chg="add mod">
          <ac:chgData name="Yuval" userId="62529d5f-99de-432d-a30e-2644669d8b3a" providerId="ADAL" clId="{423BC7CC-09DA-4E20-9457-F486AC512744}" dt="2021-03-14T17:00:33.010" v="123" actId="20577"/>
          <ac:spMkLst>
            <pc:docMk/>
            <pc:sldMk cId="4137753238" sldId="259"/>
            <ac:spMk id="4" creationId="{D15A652A-7710-480B-8510-251E56404D84}"/>
          </ac:spMkLst>
        </pc:spChg>
        <pc:picChg chg="add mod">
          <ac:chgData name="Yuval" userId="62529d5f-99de-432d-a30e-2644669d8b3a" providerId="ADAL" clId="{423BC7CC-09DA-4E20-9457-F486AC512744}" dt="2021-03-14T17:00:48.890" v="125" actId="1076"/>
          <ac:picMkLst>
            <pc:docMk/>
            <pc:sldMk cId="4137753238" sldId="259"/>
            <ac:picMk id="5" creationId="{2352019E-6F58-491C-9264-E7559DCEF6DC}"/>
          </ac:picMkLst>
        </pc:picChg>
      </pc:sldChg>
      <pc:sldChg chg="modSp del mod ord">
        <pc:chgData name="Yuval" userId="62529d5f-99de-432d-a30e-2644669d8b3a" providerId="ADAL" clId="{423BC7CC-09DA-4E20-9457-F486AC512744}" dt="2021-03-14T16:49:24.629" v="21" actId="47"/>
        <pc:sldMkLst>
          <pc:docMk/>
          <pc:sldMk cId="3535120530" sldId="260"/>
        </pc:sldMkLst>
        <pc:spChg chg="mod">
          <ac:chgData name="Yuval" userId="62529d5f-99de-432d-a30e-2644669d8b3a" providerId="ADAL" clId="{423BC7CC-09DA-4E20-9457-F486AC512744}" dt="2021-03-14T16:20:38.521" v="10" actId="121"/>
          <ac:spMkLst>
            <pc:docMk/>
            <pc:sldMk cId="3535120530" sldId="260"/>
            <ac:spMk id="2" creationId="{688B154F-7869-464B-B682-E0884CD69AE0}"/>
          </ac:spMkLst>
        </pc:spChg>
        <pc:spChg chg="mod">
          <ac:chgData name="Yuval" userId="62529d5f-99de-432d-a30e-2644669d8b3a" providerId="ADAL" clId="{423BC7CC-09DA-4E20-9457-F486AC512744}" dt="2021-03-14T16:20:34.935" v="9" actId="121"/>
          <ac:spMkLst>
            <pc:docMk/>
            <pc:sldMk cId="3535120530" sldId="260"/>
            <ac:spMk id="3" creationId="{B8FE184E-73B0-4841-B078-BDE2A9063066}"/>
          </ac:spMkLst>
        </pc:spChg>
      </pc:sldChg>
      <pc:sldChg chg="addSp delSp modSp mod">
        <pc:chgData name="Yuval" userId="62529d5f-99de-432d-a30e-2644669d8b3a" providerId="ADAL" clId="{423BC7CC-09DA-4E20-9457-F486AC512744}" dt="2021-03-14T16:59:27.005" v="74" actId="478"/>
        <pc:sldMkLst>
          <pc:docMk/>
          <pc:sldMk cId="1925912147" sldId="261"/>
        </pc:sldMkLst>
        <pc:spChg chg="mod">
          <ac:chgData name="Yuval" userId="62529d5f-99de-432d-a30e-2644669d8b3a" providerId="ADAL" clId="{423BC7CC-09DA-4E20-9457-F486AC512744}" dt="2021-03-14T16:24:17.607" v="16" actId="1076"/>
          <ac:spMkLst>
            <pc:docMk/>
            <pc:sldMk cId="1925912147" sldId="261"/>
            <ac:spMk id="2" creationId="{CC0625DE-48CB-4204-984A-70EC997BCA79}"/>
          </ac:spMkLst>
        </pc:spChg>
        <pc:spChg chg="del mod">
          <ac:chgData name="Yuval" userId="62529d5f-99de-432d-a30e-2644669d8b3a" providerId="ADAL" clId="{423BC7CC-09DA-4E20-9457-F486AC512744}" dt="2021-03-14T16:59:25.472" v="73" actId="478"/>
          <ac:spMkLst>
            <pc:docMk/>
            <pc:sldMk cId="1925912147" sldId="261"/>
            <ac:spMk id="3" creationId="{830A1CB4-3576-4D08-84B8-A8313FEE2B45}"/>
          </ac:spMkLst>
        </pc:spChg>
        <pc:spChg chg="add del mod">
          <ac:chgData name="Yuval" userId="62529d5f-99de-432d-a30e-2644669d8b3a" providerId="ADAL" clId="{423BC7CC-09DA-4E20-9457-F486AC512744}" dt="2021-03-14T16:59:27.005" v="74" actId="478"/>
          <ac:spMkLst>
            <pc:docMk/>
            <pc:sldMk cId="1925912147" sldId="261"/>
            <ac:spMk id="6" creationId="{E434D61A-5375-407E-A092-E9A845974A52}"/>
          </ac:spMkLst>
        </pc:spChg>
        <pc:picChg chg="add mod">
          <ac:chgData name="Yuval" userId="62529d5f-99de-432d-a30e-2644669d8b3a" providerId="ADAL" clId="{423BC7CC-09DA-4E20-9457-F486AC512744}" dt="2021-03-14T16:59:19.930" v="72" actId="1076"/>
          <ac:picMkLst>
            <pc:docMk/>
            <pc:sldMk cId="1925912147" sldId="261"/>
            <ac:picMk id="4" creationId="{02F93470-6FC7-4685-9518-615761813ED7}"/>
          </ac:picMkLst>
        </pc:picChg>
      </pc:sldChg>
      <pc:sldChg chg="addSp modSp mod ord modAnim">
        <pc:chgData name="Yuval" userId="62529d5f-99de-432d-a30e-2644669d8b3a" providerId="ADAL" clId="{423BC7CC-09DA-4E20-9457-F486AC512744}" dt="2021-03-14T16:49:27.957" v="26" actId="20577"/>
        <pc:sldMkLst>
          <pc:docMk/>
          <pc:sldMk cId="2121517808" sldId="262"/>
        </pc:sldMkLst>
        <pc:spChg chg="mod">
          <ac:chgData name="Yuval" userId="62529d5f-99de-432d-a30e-2644669d8b3a" providerId="ADAL" clId="{423BC7CC-09DA-4E20-9457-F486AC512744}" dt="2021-03-14T16:49:27.957" v="26" actId="20577"/>
          <ac:spMkLst>
            <pc:docMk/>
            <pc:sldMk cId="2121517808" sldId="262"/>
            <ac:spMk id="2" creationId="{1274CCD3-07DB-43BF-80DE-A1995D5C85BF}"/>
          </ac:spMkLst>
        </pc:spChg>
        <pc:picChg chg="add mod">
          <ac:chgData name="Yuval" userId="62529d5f-99de-432d-a30e-2644669d8b3a" providerId="ADAL" clId="{423BC7CC-09DA-4E20-9457-F486AC512744}" dt="2021-03-14T16:19:58.889" v="6" actId="1076"/>
          <ac:picMkLst>
            <pc:docMk/>
            <pc:sldMk cId="2121517808" sldId="262"/>
            <ac:picMk id="4" creationId="{6A779C22-68C4-459E-A66D-21DFC7979F70}"/>
          </ac:picMkLst>
        </pc:picChg>
      </pc:sldChg>
      <pc:sldChg chg="addSp delSp modSp new mod">
        <pc:chgData name="Yuval" userId="62529d5f-99de-432d-a30e-2644669d8b3a" providerId="ADAL" clId="{423BC7CC-09DA-4E20-9457-F486AC512744}" dt="2021-03-14T16:58:39.547" v="70" actId="732"/>
        <pc:sldMkLst>
          <pc:docMk/>
          <pc:sldMk cId="3892994001" sldId="263"/>
        </pc:sldMkLst>
        <pc:spChg chg="mod">
          <ac:chgData name="Yuval" userId="62529d5f-99de-432d-a30e-2644669d8b3a" providerId="ADAL" clId="{423BC7CC-09DA-4E20-9457-F486AC512744}" dt="2021-03-14T16:55:02.225" v="40" actId="121"/>
          <ac:spMkLst>
            <pc:docMk/>
            <pc:sldMk cId="3892994001" sldId="263"/>
            <ac:spMk id="2" creationId="{ADA7AA6F-89AB-4004-B846-64FF3D383BE1}"/>
          </ac:spMkLst>
        </pc:spChg>
        <pc:spChg chg="del">
          <ac:chgData name="Yuval" userId="62529d5f-99de-432d-a30e-2644669d8b3a" providerId="ADAL" clId="{423BC7CC-09DA-4E20-9457-F486AC512744}" dt="2021-03-14T16:55:19.045" v="41" actId="478"/>
          <ac:spMkLst>
            <pc:docMk/>
            <pc:sldMk cId="3892994001" sldId="263"/>
            <ac:spMk id="3" creationId="{EEA06691-E8BC-4F71-BC1F-AEC2FC04C5BE}"/>
          </ac:spMkLst>
        </pc:spChg>
        <pc:picChg chg="add mod">
          <ac:chgData name="Yuval" userId="62529d5f-99de-432d-a30e-2644669d8b3a" providerId="ADAL" clId="{423BC7CC-09DA-4E20-9457-F486AC512744}" dt="2021-03-14T16:55:37.987" v="47" actId="1076"/>
          <ac:picMkLst>
            <pc:docMk/>
            <pc:sldMk cId="3892994001" sldId="263"/>
            <ac:picMk id="4" creationId="{EF80B23F-FFBA-419E-AF65-245FF35A79A4}"/>
          </ac:picMkLst>
        </pc:picChg>
        <pc:picChg chg="add mod">
          <ac:chgData name="Yuval" userId="62529d5f-99de-432d-a30e-2644669d8b3a" providerId="ADAL" clId="{423BC7CC-09DA-4E20-9457-F486AC512744}" dt="2021-03-14T16:55:36.249" v="46" actId="1076"/>
          <ac:picMkLst>
            <pc:docMk/>
            <pc:sldMk cId="3892994001" sldId="263"/>
            <ac:picMk id="5" creationId="{7BC14AC1-BDF4-4B64-9C6D-26FAC0EFF60D}"/>
          </ac:picMkLst>
        </pc:picChg>
        <pc:picChg chg="add mod modCrop">
          <ac:chgData name="Yuval" userId="62529d5f-99de-432d-a30e-2644669d8b3a" providerId="ADAL" clId="{423BC7CC-09DA-4E20-9457-F486AC512744}" dt="2021-03-14T16:58:39.547" v="70" actId="732"/>
          <ac:picMkLst>
            <pc:docMk/>
            <pc:sldMk cId="3892994001" sldId="263"/>
            <ac:picMk id="6" creationId="{35D0128B-7D39-4DE3-B9A6-7A569EB18F90}"/>
          </ac:picMkLst>
        </pc:picChg>
      </pc:sldChg>
      <pc:sldChg chg="addSp delSp modSp new mod">
        <pc:chgData name="Yuval" userId="62529d5f-99de-432d-a30e-2644669d8b3a" providerId="ADAL" clId="{423BC7CC-09DA-4E20-9457-F486AC512744}" dt="2021-03-14T16:57:44.831" v="67" actId="1076"/>
        <pc:sldMkLst>
          <pc:docMk/>
          <pc:sldMk cId="2339842139" sldId="264"/>
        </pc:sldMkLst>
        <pc:spChg chg="mod">
          <ac:chgData name="Yuval" userId="62529d5f-99de-432d-a30e-2644669d8b3a" providerId="ADAL" clId="{423BC7CC-09DA-4E20-9457-F486AC512744}" dt="2021-03-14T16:56:24.291" v="56" actId="121"/>
          <ac:spMkLst>
            <pc:docMk/>
            <pc:sldMk cId="2339842139" sldId="264"/>
            <ac:spMk id="2" creationId="{E3CA7CF5-0363-483A-BD55-8650A5335E9D}"/>
          </ac:spMkLst>
        </pc:spChg>
        <pc:spChg chg="del">
          <ac:chgData name="Yuval" userId="62529d5f-99de-432d-a30e-2644669d8b3a" providerId="ADAL" clId="{423BC7CC-09DA-4E20-9457-F486AC512744}" dt="2021-03-14T16:56:26.405" v="57" actId="478"/>
          <ac:spMkLst>
            <pc:docMk/>
            <pc:sldMk cId="2339842139" sldId="264"/>
            <ac:spMk id="3" creationId="{6B8ABDE1-0ED9-49D1-9BF0-3450330E9399}"/>
          </ac:spMkLst>
        </pc:spChg>
        <pc:picChg chg="add del">
          <ac:chgData name="Yuval" userId="62529d5f-99de-432d-a30e-2644669d8b3a" providerId="ADAL" clId="{423BC7CC-09DA-4E20-9457-F486AC512744}" dt="2021-03-14T16:56:45.059" v="59" actId="478"/>
          <ac:picMkLst>
            <pc:docMk/>
            <pc:sldMk cId="2339842139" sldId="264"/>
            <ac:picMk id="4" creationId="{0F578583-F9ED-434B-BF3D-3AE9CB05A059}"/>
          </ac:picMkLst>
        </pc:picChg>
        <pc:picChg chg="add mod">
          <ac:chgData name="Yuval" userId="62529d5f-99de-432d-a30e-2644669d8b3a" providerId="ADAL" clId="{423BC7CC-09DA-4E20-9457-F486AC512744}" dt="2021-03-14T16:57:43.801" v="66" actId="1076"/>
          <ac:picMkLst>
            <pc:docMk/>
            <pc:sldMk cId="2339842139" sldId="264"/>
            <ac:picMk id="5" creationId="{6532FF97-D682-48E9-8768-B15477FB8E2F}"/>
          </ac:picMkLst>
        </pc:picChg>
        <pc:picChg chg="add mod">
          <ac:chgData name="Yuval" userId="62529d5f-99de-432d-a30e-2644669d8b3a" providerId="ADAL" clId="{423BC7CC-09DA-4E20-9457-F486AC512744}" dt="2021-03-14T16:57:44.831" v="67" actId="1076"/>
          <ac:picMkLst>
            <pc:docMk/>
            <pc:sldMk cId="2339842139" sldId="264"/>
            <ac:picMk id="6" creationId="{6991A426-501E-4FF4-B0A6-2C25D90D8E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4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9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1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3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21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4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B3BBD4D-38D3-40F3-A006-7BE0C1B8D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2936147"/>
            <a:ext cx="6029325" cy="1083404"/>
          </a:xfrm>
        </p:spPr>
        <p:txBody>
          <a:bodyPr>
            <a:normAutofit fontScale="90000"/>
          </a:bodyPr>
          <a:lstStyle/>
          <a:p>
            <a:pPr algn="l" rtl="1"/>
            <a:r>
              <a:rPr lang="he-IL" sz="8000" dirty="0">
                <a:latin typeface="+mn-lt"/>
                <a:cs typeface="Aharoni" panose="02010803020104030203" pitchFamily="2" charset="-79"/>
              </a:rPr>
              <a:t>משחק באסמבלי</a:t>
            </a:r>
            <a:endParaRPr lang="en-US" sz="8000" dirty="0"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9678F-B792-4400-9BB6-9E2531BB0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22" r="16348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19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74CCD3-07DB-43BF-80DE-A1995D5C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5318"/>
            <a:ext cx="9144000" cy="1263649"/>
          </a:xfrm>
        </p:spPr>
        <p:txBody>
          <a:bodyPr/>
          <a:lstStyle/>
          <a:p>
            <a:pPr algn="r"/>
            <a:r>
              <a:rPr lang="he-IL" dirty="0"/>
              <a:t>המשחק עצמו</a:t>
            </a:r>
            <a:endParaRPr lang="en-US" dirty="0"/>
          </a:p>
        </p:txBody>
      </p:sp>
      <p:pic>
        <p:nvPicPr>
          <p:cNvPr id="4" name="הקלטה">
            <a:hlinkClick r:id="" action="ppaction://media"/>
            <a:extLst>
              <a:ext uri="{FF2B5EF4-FFF2-40B4-BE49-F238E27FC236}">
                <a16:creationId xmlns:a16="http://schemas.microsoft.com/office/drawing/2014/main" id="{6A779C22-68C4-459E-A66D-21DFC7979F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1254" y="1300148"/>
            <a:ext cx="9689492" cy="54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625DE-48CB-4204-984A-70EC997B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הלולאה הראשית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2F93470-6FC7-4685-9518-61576181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373432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A7AA6F-89AB-4004-B846-64FF3D38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ציור הדמויות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F80B23F-FFBA-419E-AF65-245FF35A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08" y="3263988"/>
            <a:ext cx="6354062" cy="290553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BC14AC1-BDF4-4B64-9C6D-26FAC0EF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01062"/>
            <a:ext cx="6363588" cy="289600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5D0128B-7D39-4DE3-B9A6-7A569EB18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918"/>
          <a:stretch/>
        </p:blipFill>
        <p:spPr>
          <a:xfrm>
            <a:off x="303160" y="3565236"/>
            <a:ext cx="4048807" cy="30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CA7CF5-0363-483A-BD55-8650A533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האויבים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532FF97-D682-48E9-8768-B15477FB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18" y="4122086"/>
            <a:ext cx="3543795" cy="97168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991A426-501E-4FF4-B0A6-2C25D90D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" y="741747"/>
            <a:ext cx="488700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4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B74AA-1630-4ABC-A598-0DB491A4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קשיים ופתרונות</a:t>
            </a:r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15A652A-7710-480B-8510-251E56404D84}"/>
              </a:ext>
            </a:extLst>
          </p:cNvPr>
          <p:cNvSpPr txBox="1"/>
          <p:nvPr/>
        </p:nvSpPr>
        <p:spPr>
          <a:xfrm>
            <a:off x="1552575" y="2787649"/>
            <a:ext cx="896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רנדומליזציה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ריבוי אויבים עם מספר שדות מידע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52019E-6F58-491C-9264-E7559DCE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23496"/>
            <a:ext cx="440116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323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0F1"/>
      </a:lt2>
      <a:accent1>
        <a:srgbClr val="20B692"/>
      </a:accent1>
      <a:accent2>
        <a:srgbClr val="14B94D"/>
      </a:accent2>
      <a:accent3>
        <a:srgbClr val="2CBA21"/>
      </a:accent3>
      <a:accent4>
        <a:srgbClr val="61B313"/>
      </a:accent4>
      <a:accent5>
        <a:srgbClr val="9BA81E"/>
      </a:accent5>
      <a:accent6>
        <a:srgbClr val="D19517"/>
      </a:accent6>
      <a:hlink>
        <a:srgbClr val="C34D69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</Words>
  <Application>Microsoft Office PowerPoint</Application>
  <PresentationFormat>מסך רחב</PresentationFormat>
  <Paragraphs>8</Paragraphs>
  <Slides>6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Arial Nova Cond</vt:lpstr>
      <vt:lpstr>Impact</vt:lpstr>
      <vt:lpstr>TornVTI</vt:lpstr>
      <vt:lpstr>משחק באסמבלי</vt:lpstr>
      <vt:lpstr>המשחק עצמו</vt:lpstr>
      <vt:lpstr>הלולאה הראשית</vt:lpstr>
      <vt:lpstr>ציור הדמויות</vt:lpstr>
      <vt:lpstr>האויבים</vt:lpstr>
      <vt:lpstr>קשיים ופתרונות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משחק באסמבלי</dc:title>
  <dc:creator>Yuval Rosen</dc:creator>
  <cp:lastModifiedBy>Yuval Rosen</cp:lastModifiedBy>
  <cp:revision>4</cp:revision>
  <dcterms:created xsi:type="dcterms:W3CDTF">2021-03-14T15:45:56Z</dcterms:created>
  <dcterms:modified xsi:type="dcterms:W3CDTF">2021-03-14T17:00:51Z</dcterms:modified>
</cp:coreProperties>
</file>