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153E8-C328-45A0-9F4C-7D64FD88AC0B}" v="3" dt="2023-11-08T17:24:33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ri Morgan" userId="ce851d15-9cf7-44e0-9093-708db4bbf3af" providerId="ADAL" clId="{A9F153E8-C328-45A0-9F4C-7D64FD88AC0B}"/>
    <pc:docChg chg="custSel addSld modSld">
      <pc:chgData name="Omri Morgan" userId="ce851d15-9cf7-44e0-9093-708db4bbf3af" providerId="ADAL" clId="{A9F153E8-C328-45A0-9F4C-7D64FD88AC0B}" dt="2023-11-08T17:26:42.132" v="144" actId="2711"/>
      <pc:docMkLst>
        <pc:docMk/>
      </pc:docMkLst>
      <pc:sldChg chg="addSp delSp modSp new mod">
        <pc:chgData name="Omri Morgan" userId="ce851d15-9cf7-44e0-9093-708db4bbf3af" providerId="ADAL" clId="{A9F153E8-C328-45A0-9F4C-7D64FD88AC0B}" dt="2023-11-03T19:40:24.876" v="53" actId="2711"/>
        <pc:sldMkLst>
          <pc:docMk/>
          <pc:sldMk cId="2057107704" sldId="257"/>
        </pc:sldMkLst>
        <pc:spChg chg="mod">
          <ac:chgData name="Omri Morgan" userId="ce851d15-9cf7-44e0-9093-708db4bbf3af" providerId="ADAL" clId="{A9F153E8-C328-45A0-9F4C-7D64FD88AC0B}" dt="2023-11-03T19:40:24.876" v="53" actId="2711"/>
          <ac:spMkLst>
            <pc:docMk/>
            <pc:sldMk cId="2057107704" sldId="257"/>
            <ac:spMk id="2" creationId="{0424B67E-6FAE-6880-3AB2-B331192DB7BF}"/>
          </ac:spMkLst>
        </pc:spChg>
        <pc:spChg chg="del">
          <ac:chgData name="Omri Morgan" userId="ce851d15-9cf7-44e0-9093-708db4bbf3af" providerId="ADAL" clId="{A9F153E8-C328-45A0-9F4C-7D64FD88AC0B}" dt="2023-11-03T19:39:48.613" v="43" actId="931"/>
          <ac:spMkLst>
            <pc:docMk/>
            <pc:sldMk cId="2057107704" sldId="257"/>
            <ac:spMk id="3" creationId="{6C62456A-E4B4-EE65-D750-DC02A88FAD7F}"/>
          </ac:spMkLst>
        </pc:spChg>
        <pc:picChg chg="add mod">
          <ac:chgData name="Omri Morgan" userId="ce851d15-9cf7-44e0-9093-708db4bbf3af" providerId="ADAL" clId="{A9F153E8-C328-45A0-9F4C-7D64FD88AC0B}" dt="2023-11-03T19:40:03.203" v="51" actId="14100"/>
          <ac:picMkLst>
            <pc:docMk/>
            <pc:sldMk cId="2057107704" sldId="257"/>
            <ac:picMk id="5" creationId="{E7FB8129-6095-FAA1-6BE4-29692FDC8BA4}"/>
          </ac:picMkLst>
        </pc:picChg>
      </pc:sldChg>
      <pc:sldChg chg="addSp delSp modSp new mod">
        <pc:chgData name="Omri Morgan" userId="ce851d15-9cf7-44e0-9093-708db4bbf3af" providerId="ADAL" clId="{A9F153E8-C328-45A0-9F4C-7D64FD88AC0B}" dt="2023-11-03T19:42:17.500" v="99" actId="14100"/>
        <pc:sldMkLst>
          <pc:docMk/>
          <pc:sldMk cId="2422472830" sldId="258"/>
        </pc:sldMkLst>
        <pc:spChg chg="mod">
          <ac:chgData name="Omri Morgan" userId="ce851d15-9cf7-44e0-9093-708db4bbf3af" providerId="ADAL" clId="{A9F153E8-C328-45A0-9F4C-7D64FD88AC0B}" dt="2023-11-03T19:41:35.887" v="92" actId="1076"/>
          <ac:spMkLst>
            <pc:docMk/>
            <pc:sldMk cId="2422472830" sldId="258"/>
            <ac:spMk id="2" creationId="{06E99317-9E8A-45C2-0527-D3DD86056818}"/>
          </ac:spMkLst>
        </pc:spChg>
        <pc:spChg chg="del">
          <ac:chgData name="Omri Morgan" userId="ce851d15-9cf7-44e0-9093-708db4bbf3af" providerId="ADAL" clId="{A9F153E8-C328-45A0-9F4C-7D64FD88AC0B}" dt="2023-11-03T19:42:10.677" v="93" actId="931"/>
          <ac:spMkLst>
            <pc:docMk/>
            <pc:sldMk cId="2422472830" sldId="258"/>
            <ac:spMk id="3" creationId="{0FA36C5C-30CC-48FC-8FD8-3D8697E92C1A}"/>
          </ac:spMkLst>
        </pc:spChg>
        <pc:picChg chg="add mod">
          <ac:chgData name="Omri Morgan" userId="ce851d15-9cf7-44e0-9093-708db4bbf3af" providerId="ADAL" clId="{A9F153E8-C328-45A0-9F4C-7D64FD88AC0B}" dt="2023-11-03T19:42:17.500" v="99" actId="14100"/>
          <ac:picMkLst>
            <pc:docMk/>
            <pc:sldMk cId="2422472830" sldId="258"/>
            <ac:picMk id="5" creationId="{393C88D4-897D-8AF2-A404-F3C46B0CDB3B}"/>
          </ac:picMkLst>
        </pc:picChg>
      </pc:sldChg>
      <pc:sldChg chg="addSp delSp modSp new mod">
        <pc:chgData name="Omri Morgan" userId="ce851d15-9cf7-44e0-9093-708db4bbf3af" providerId="ADAL" clId="{A9F153E8-C328-45A0-9F4C-7D64FD88AC0B}" dt="2023-11-08T17:26:42.132" v="144" actId="2711"/>
        <pc:sldMkLst>
          <pc:docMk/>
          <pc:sldMk cId="3567155874" sldId="259"/>
        </pc:sldMkLst>
        <pc:spChg chg="mod">
          <ac:chgData name="Omri Morgan" userId="ce851d15-9cf7-44e0-9093-708db4bbf3af" providerId="ADAL" clId="{A9F153E8-C328-45A0-9F4C-7D64FD88AC0B}" dt="2023-11-08T17:26:42.132" v="144" actId="2711"/>
          <ac:spMkLst>
            <pc:docMk/>
            <pc:sldMk cId="3567155874" sldId="259"/>
            <ac:spMk id="2" creationId="{D8C7A8FF-F68E-2FE9-2344-562E2AA0821B}"/>
          </ac:spMkLst>
        </pc:spChg>
        <pc:spChg chg="del">
          <ac:chgData name="Omri Morgan" userId="ce851d15-9cf7-44e0-9093-708db4bbf3af" providerId="ADAL" clId="{A9F153E8-C328-45A0-9F4C-7D64FD88AC0B}" dt="2023-11-08T17:24:33.243" v="101" actId="931"/>
          <ac:spMkLst>
            <pc:docMk/>
            <pc:sldMk cId="3567155874" sldId="259"/>
            <ac:spMk id="3" creationId="{21FFB2A6-251A-1BE6-1436-682271A677B5}"/>
          </ac:spMkLst>
        </pc:spChg>
        <pc:picChg chg="add mod modCrop">
          <ac:chgData name="Omri Morgan" userId="ce851d15-9cf7-44e0-9093-708db4bbf3af" providerId="ADAL" clId="{A9F153E8-C328-45A0-9F4C-7D64FD88AC0B}" dt="2023-11-08T17:25:39.523" v="115" actId="732"/>
          <ac:picMkLst>
            <pc:docMk/>
            <pc:sldMk cId="3567155874" sldId="259"/>
            <ac:picMk id="5" creationId="{649D5858-7926-F045-24AF-B389C621A8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E93E-18C4-DD2F-6B08-A24DEF27C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A1AEB-5314-3F68-6D3A-164C8EBB6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C765E-8B1B-87D4-4C52-AB1BF464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B33-9A51-4402-A70B-1101E0C086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A9B64-1EC9-1906-5E1C-33A0E100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C8661-7719-FBC8-E727-B8983C9F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021-C2BC-4E36-9E1A-9C8FBC320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8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6FC7-6CEB-D052-FC30-04E0F8F7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90063-A470-0EA3-8AC8-44E1D9E6C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144C-D716-5EEA-6B81-340E6E42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B33-9A51-4402-A70B-1101E0C086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79E97-5173-B084-43A4-189118AC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20C3D-44C9-390D-55A8-C788377C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021-C2BC-4E36-9E1A-9C8FBC320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2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7F7D7-855B-D89F-AD5C-3F9AEE794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C4897-A889-D9AA-A309-17052059F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AD73F-B1BB-943B-F61D-AB8B9560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B33-9A51-4402-A70B-1101E0C086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52282-0AE4-F99E-F003-A02C2F9E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7745-8571-61B3-BED6-EFFD0F6B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021-C2BC-4E36-9E1A-9C8FBC320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4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5924-98AA-6C80-8597-FAF7E844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39DAA-AE91-5895-A7A0-078F4F3D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D41FE-B4C7-C22A-2C71-A6084C26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B33-9A51-4402-A70B-1101E0C086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BCEB-33C7-4480-8B1D-C1CA57F6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1D87E-06EE-AAC9-422E-B73CF9AD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021-C2BC-4E36-9E1A-9C8FBC320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4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4D1D-0207-846C-71C3-54FD3AA1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B793D-EA92-609C-3B51-F33516C94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3E3D2-AE3B-40D8-94CA-334C7C83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B33-9A51-4402-A70B-1101E0C086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84C80-C5CC-4491-D740-6DD39A23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171BE-E754-56EB-B805-FFB85274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021-C2BC-4E36-9E1A-9C8FBC320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B0F0-C5B2-A01C-6F4D-947AE60F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31B8C-4BF1-0B6C-4EEB-B3DAAEFE7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3DCE3-3719-690D-33B6-0C1FB8B4C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FC402-8533-27EE-FDD0-012C4E19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B33-9A51-4402-A70B-1101E0C086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56DB8-1A8B-258C-6F00-6CF7E71B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F1445-D49F-F0DE-35AF-9CA64AB9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021-C2BC-4E36-9E1A-9C8FBC320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ED66-9449-8635-7539-06502162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297BE-4622-25FB-8AB8-157881A65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29717-96E5-3F5D-0BD0-1D1F950BD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FB7C4-3E86-6627-F552-A5F3320CE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F7815-9BEF-ECC5-D3C9-BCC58F2B9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212F9-50ED-D1FC-E939-E2634B0A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B33-9A51-4402-A70B-1101E0C086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B5297-9299-316F-F0B9-2BEB504A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3E38A-0559-D437-6763-CC890FD9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021-C2BC-4E36-9E1A-9C8FBC320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0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9300-1427-3DFB-E76F-4439DEB3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28D3E-E375-F2E3-1B66-0AFED818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B33-9A51-4402-A70B-1101E0C086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067D8-7D18-C44E-C073-C0A4DF85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C3577-6C9C-C221-3832-27FDB902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021-C2BC-4E36-9E1A-9C8FBC320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8D0AE-34EA-A324-EAFE-7BD50F3B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B33-9A51-4402-A70B-1101E0C086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414C7-9D3E-F3E0-A65A-B000DE55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2E9F1-2541-C610-C443-4B85611E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021-C2BC-4E36-9E1A-9C8FBC320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4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8A2D-44C0-7E6E-F13F-D002D7CF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F44A-A856-6326-3C4A-7BBBA094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F83D2-F927-D078-B6BD-37975FBE6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FBB44-F55A-4809-8967-E7803C28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B33-9A51-4402-A70B-1101E0C086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5BBB4-0B7A-05BF-B44E-01730C22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5C260-677B-1B19-9E21-F7765781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021-C2BC-4E36-9E1A-9C8FBC320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9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AE84-4ADF-C19D-6AEE-9EB61B5C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4CCD4-A170-163D-C848-99DB41015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CAB5D-7487-48FA-43F1-ACD4995F4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36121-67A6-E8C8-FC8E-996ED5A6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AB33-9A51-4402-A70B-1101E0C086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2CB36-F07E-5A4A-42FA-E28D21D4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E7B5D-DEA3-5198-F809-3CC88A58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BF021-C2BC-4E36-9E1A-9C8FBC320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8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34252-7238-BE48-BB2A-DC7D0963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F5EB4-FC46-94D3-A764-AECD917FA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6E0F-CC67-FD6B-8575-2EA593891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AB33-9A51-4402-A70B-1101E0C0868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95513-1132-BBC7-DD7C-294F92A52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183BC-6474-AFD9-8271-719F8027B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BF021-C2BC-4E36-9E1A-9C8FBC320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8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4A33-6A9B-5EF0-4418-B2D6A0B84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cript MT Bold" panose="03040602040607080904" pitchFamily="66" charset="0"/>
              </a:rPr>
              <a:t>Avengers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923E1-32BC-05C4-C0E1-9B93DF3CF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cript MT Bold" panose="03040602040607080904" pitchFamily="66" charset="0"/>
              </a:rPr>
              <a:t>The six original Avengers</a:t>
            </a:r>
          </a:p>
        </p:txBody>
      </p:sp>
    </p:spTree>
    <p:extLst>
      <p:ext uri="{BB962C8B-B14F-4D97-AF65-F5344CB8AC3E}">
        <p14:creationId xmlns:p14="http://schemas.microsoft.com/office/powerpoint/2010/main" val="93691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B67E-6FAE-6880-3AB2-B331192D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50610"/>
            <a:ext cx="10515600" cy="1325563"/>
          </a:xfrm>
        </p:spPr>
        <p:txBody>
          <a:bodyPr/>
          <a:lstStyle/>
          <a:p>
            <a:r>
              <a:rPr lang="en-US" dirty="0">
                <a:latin typeface="Script MT Bold" panose="03040602040607080904" pitchFamily="66" charset="0"/>
              </a:rPr>
              <a:t>Captain America The first Avenger</a:t>
            </a:r>
          </a:p>
        </p:txBody>
      </p:sp>
      <p:pic>
        <p:nvPicPr>
          <p:cNvPr id="5" name="Content Placeholder 4" descr="A person in a garment&#10;&#10;Description automatically generated">
            <a:extLst>
              <a:ext uri="{FF2B5EF4-FFF2-40B4-BE49-F238E27FC236}">
                <a16:creationId xmlns:a16="http://schemas.microsoft.com/office/drawing/2014/main" id="{E7FB8129-6095-FAA1-6BE4-29692FDC8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57" y="1509486"/>
            <a:ext cx="9840686" cy="6255657"/>
          </a:xfrm>
        </p:spPr>
      </p:pic>
    </p:spTree>
    <p:extLst>
      <p:ext uri="{BB962C8B-B14F-4D97-AF65-F5344CB8AC3E}">
        <p14:creationId xmlns:p14="http://schemas.microsoft.com/office/powerpoint/2010/main" val="205710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9317-9E8A-45C2-0527-D3DD8605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714" y="500062"/>
            <a:ext cx="10515600" cy="1325563"/>
          </a:xfrm>
        </p:spPr>
        <p:txBody>
          <a:bodyPr/>
          <a:lstStyle/>
          <a:p>
            <a:r>
              <a:rPr lang="en-US" dirty="0">
                <a:latin typeface="Script MT Bold" panose="03040602040607080904" pitchFamily="66" charset="0"/>
              </a:rPr>
              <a:t>Captain Marvel the second Avenger</a:t>
            </a:r>
          </a:p>
        </p:txBody>
      </p:sp>
      <p:pic>
        <p:nvPicPr>
          <p:cNvPr id="5" name="Content Placeholder 4" descr="A group of people in clothing&#10;&#10;Description automatically generated">
            <a:extLst>
              <a:ext uri="{FF2B5EF4-FFF2-40B4-BE49-F238E27FC236}">
                <a16:creationId xmlns:a16="http://schemas.microsoft.com/office/drawing/2014/main" id="{393C88D4-897D-8AF2-A404-F3C46B0CD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3" y="2077244"/>
            <a:ext cx="11234057" cy="6036242"/>
          </a:xfrm>
        </p:spPr>
      </p:pic>
    </p:spTree>
    <p:extLst>
      <p:ext uri="{BB962C8B-B14F-4D97-AF65-F5344CB8AC3E}">
        <p14:creationId xmlns:p14="http://schemas.microsoft.com/office/powerpoint/2010/main" val="242247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A8FF-F68E-2FE9-2344-562E2AA0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cript MT Bold" panose="03040602040607080904" pitchFamily="66" charset="0"/>
              </a:rPr>
              <a:t>Iron man the third avenger.</a:t>
            </a:r>
          </a:p>
        </p:txBody>
      </p:sp>
      <p:pic>
        <p:nvPicPr>
          <p:cNvPr id="5" name="Content Placeholder 4" descr="A person in a red and gold garment&#10;&#10;Description automatically generated">
            <a:extLst>
              <a:ext uri="{FF2B5EF4-FFF2-40B4-BE49-F238E27FC236}">
                <a16:creationId xmlns:a16="http://schemas.microsoft.com/office/drawing/2014/main" id="{649D5858-7926-F045-24AF-B389C621A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03"/>
          <a:stretch/>
        </p:blipFill>
        <p:spPr>
          <a:xfrm>
            <a:off x="0" y="1825625"/>
            <a:ext cx="12192000" cy="4473575"/>
          </a:xfrm>
        </p:spPr>
      </p:pic>
    </p:spTree>
    <p:extLst>
      <p:ext uri="{BB962C8B-B14F-4D97-AF65-F5344CB8AC3E}">
        <p14:creationId xmlns:p14="http://schemas.microsoft.com/office/powerpoint/2010/main" val="356715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Script MT Bold</vt:lpstr>
      <vt:lpstr>Office Theme</vt:lpstr>
      <vt:lpstr>Avengers</vt:lpstr>
      <vt:lpstr>Captain America The first Avenger</vt:lpstr>
      <vt:lpstr>Captain Marvel the second Avenger</vt:lpstr>
      <vt:lpstr>Iron man the third avenger.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Avengers</dc:title>
  <dc:creator>Omri Morgan</dc:creator>
  <cp:lastModifiedBy>Omri Morgan</cp:lastModifiedBy>
  <cp:revision>1</cp:revision>
  <dcterms:created xsi:type="dcterms:W3CDTF">2023-11-03T19:34:18Z</dcterms:created>
  <dcterms:modified xsi:type="dcterms:W3CDTF">2023-11-08T17:26:52Z</dcterms:modified>
</cp:coreProperties>
</file>