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A07A-8DCA-5B49-169C-8C69DF157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3529-67E6-7D33-7385-EABB8847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8E91-3D4A-5C08-5C40-B3A2DBC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D4FA-F725-8264-BDB1-436E8CF4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05C3-F59E-B9B0-C9EC-C5EE3A51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973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68B4-D848-E860-B46D-58EF689A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174DC-BCB3-8F4B-1A42-ECDBAE5C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FC13-C982-AA74-9531-21319158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C0AB-8B17-6F90-137D-5E887825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663A-AFE3-01BD-4B15-5C1E9D6E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1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8087F-77A6-BEE2-FBB9-06E2CE4E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0F46-FA67-1B48-1DC4-B80FE422F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490F-93B8-0BAF-686B-968DFC6F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6D1B-853E-B35B-51AB-2EF1745A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E67-0390-B98C-324D-F2A4DA1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29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885-436C-41AC-202B-CE1B7DCA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15E1-4B57-FF76-049A-846EAFE5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F939-BF7B-056F-335B-6C16630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C869-B1F2-2EBF-F5A0-012A5CE6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8B46-CCCC-1C64-66D7-0F433D6A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6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56A3-B203-E264-42CC-28C60548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54A2-B499-FBDB-0A3F-466B43EA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3416A-9950-244B-1E75-13B1811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7642-E876-51E1-DF6A-314EBE8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6D3D-30C3-7B63-7F84-D512C7A8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A7AA-5E30-A4C1-136E-B6F7DDB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9A9-A9DB-CE81-F58E-A1FC46D8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CCD08-50BF-8541-3C00-CDD147D7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89EE-6A2E-81ED-52AF-F8D8E19F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3C56-E741-BC18-2C99-51320C1E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A777-C247-F30C-5A30-3A108B83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2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4C6-D616-4A40-C8A3-A2BD5AF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41957-C0AD-6067-ED02-AA19C0F9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2204C-8B48-1CF7-E107-A6CDD174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4DE52-FEDB-F47F-E27D-0E9F3F503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4F1E6-7506-4A95-4686-598B167B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46AAB-A1EF-11E1-2AD6-8D25E20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B973C-FCAA-78C5-80CE-4C39C63B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0FBE3-686A-4AA3-85BD-C661A7E9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29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FA4C-C5FC-51A8-532A-FC6384A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1E04-3948-10C6-50B3-45A925F1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FC133-157F-9367-30F8-0A2BC3D8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9667-9CCC-EDEE-E339-B9C8A2D2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3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E3B8F-E9C1-CE53-CA36-4119B6EF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2666D-A597-05CF-B172-522AEA33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A57E4-1B22-B163-F184-8552C1DF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8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003B-07C9-125F-6480-AFBEAB2D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E962-2468-EF37-6BDC-0CB70616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574EB-8E6C-9E5F-4F32-20E3047F1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C708-2A50-3D88-D182-0A2EFEF5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525D-A1F6-F42B-9A11-F46866C6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CF24-A2C0-73E7-A646-83D3C148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0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F2A0-72A6-01F6-76A2-195071D0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4879E-19E7-80FF-F01B-0FC74F328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2E58-498B-0A3F-2EAE-11E30458D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46D1-9BFD-7B35-4538-8F27F00B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C20D-D09C-0ED7-66E2-6D55801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E85A-5ADF-5033-E376-E9B1FD8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4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1FB31-5B82-43D7-477A-632724F5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12EA-464A-B842-BF30-170DA534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D0B7-91DF-F4F0-A808-1D2689A3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E76F5-81E2-4FCA-B2DD-C54D0794572F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E622-225A-AE6B-9C26-CCD6D7912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0A5A-EE52-6611-219A-F31AFF0C3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08A7B-DA90-4721-8D66-B74E3EDB6C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0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438A5-0406-93E6-5453-FFE50E5C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90"/>
            <a:ext cx="12192000" cy="59721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6CB1A3-081A-3F38-6C7D-2D4454E3DD2A}"/>
              </a:ext>
            </a:extLst>
          </p:cNvPr>
          <p:cNvSpPr txBox="1">
            <a:spLocks/>
          </p:cNvSpPr>
          <p:nvPr/>
        </p:nvSpPr>
        <p:spPr>
          <a:xfrm>
            <a:off x="110836" y="166255"/>
            <a:ext cx="12256655" cy="618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/>
              <a:t>One sided FFT – original raw data of heartbeat</a:t>
            </a:r>
            <a:endParaRPr lang="he-IL" sz="4000" b="1" u="sng" dirty="0"/>
          </a:p>
        </p:txBody>
      </p:sp>
    </p:spTree>
    <p:extLst>
      <p:ext uri="{BB962C8B-B14F-4D97-AF65-F5344CB8AC3E}">
        <p14:creationId xmlns:p14="http://schemas.microsoft.com/office/powerpoint/2010/main" val="30626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9068-0A61-0659-A0CD-73819B32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1" y="68580"/>
            <a:ext cx="12256655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One sided FFT – after LPF (eliminated high frequencies)</a:t>
            </a:r>
            <a:endParaRPr lang="he-IL" sz="4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D64DE-BA38-A9B1-402E-FA8F6F4D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82758"/>
            <a:ext cx="10113818" cy="55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2B4C8C-4434-9B26-A1EF-684AADF2B491}"/>
              </a:ext>
            </a:extLst>
          </p:cNvPr>
          <p:cNvSpPr txBox="1">
            <a:spLocks/>
          </p:cNvSpPr>
          <p:nvPr/>
        </p:nvSpPr>
        <p:spPr>
          <a:xfrm>
            <a:off x="129308" y="0"/>
            <a:ext cx="122566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/>
              <a:t>One sided FFT – after LPF (eliminated high frequencies)</a:t>
            </a:r>
          </a:p>
          <a:p>
            <a:r>
              <a:rPr lang="en-US" sz="4000" b="1" u="sng" dirty="0"/>
              <a:t>And notch (eliminate 60 </a:t>
            </a:r>
            <a:r>
              <a:rPr lang="en-US" sz="4000" b="1" u="sng" dirty="0" err="1"/>
              <a:t>hz</a:t>
            </a:r>
            <a:r>
              <a:rPr lang="en-US" sz="4000" b="1" u="sng" dirty="0"/>
              <a:t> noise)</a:t>
            </a:r>
            <a:endParaRPr lang="he-IL" sz="4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FB6D0-CE97-7D62-3714-E8ABB22C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27" y="1325563"/>
            <a:ext cx="9818255" cy="52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807540-2FAB-4672-BFCD-AB32346D5509}"/>
              </a:ext>
            </a:extLst>
          </p:cNvPr>
          <p:cNvSpPr txBox="1">
            <a:spLocks/>
          </p:cNvSpPr>
          <p:nvPr/>
        </p:nvSpPr>
        <p:spPr>
          <a:xfrm>
            <a:off x="92363" y="147782"/>
            <a:ext cx="122566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/>
              <a:t>One sided FFT – after LPF (eliminated high frequencies)</a:t>
            </a:r>
          </a:p>
          <a:p>
            <a:r>
              <a:rPr lang="en-US" sz="4000" b="1" u="sng" dirty="0"/>
              <a:t>And notch (eliminate 60 </a:t>
            </a:r>
            <a:r>
              <a:rPr lang="en-US" sz="4000" b="1" u="sng" dirty="0" err="1"/>
              <a:t>hz</a:t>
            </a:r>
            <a:r>
              <a:rPr lang="en-US" sz="4000" b="1" u="sng" dirty="0"/>
              <a:t> noise) and HPF (eliminate under 20 Hz noise)</a:t>
            </a:r>
            <a:endParaRPr lang="he-IL" sz="4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AE2D9-4399-F485-9E47-144FFD3B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" y="1629424"/>
            <a:ext cx="10427855" cy="50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BDA7E-A111-42C1-821F-48DFC42C3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3" t="4344" r="8031" b="5026"/>
          <a:stretch/>
        </p:blipFill>
        <p:spPr>
          <a:xfrm>
            <a:off x="0" y="0"/>
            <a:ext cx="5698836" cy="306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5B689-7B37-984B-8BAD-C4C9AF06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64" y="0"/>
            <a:ext cx="5495636" cy="302946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CCF9D3-7D2C-63A4-FD76-7D30B9B0B91B}"/>
              </a:ext>
            </a:extLst>
          </p:cNvPr>
          <p:cNvSpPr/>
          <p:nvPr/>
        </p:nvSpPr>
        <p:spPr>
          <a:xfrm>
            <a:off x="5809673" y="1182255"/>
            <a:ext cx="683493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340ADA-7ADE-C6F3-E305-B0625A6A2AA8}"/>
              </a:ext>
            </a:extLst>
          </p:cNvPr>
          <p:cNvSpPr/>
          <p:nvPr/>
        </p:nvSpPr>
        <p:spPr>
          <a:xfrm rot="5400000">
            <a:off x="9055354" y="3042541"/>
            <a:ext cx="777654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BAE3F-9127-676C-30B3-C2F2A863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45" y="3828530"/>
            <a:ext cx="5633083" cy="302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54F07-D9ED-0066-AED3-9A2E25C75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10" t="4470" r="8370" b="3726"/>
          <a:stretch/>
        </p:blipFill>
        <p:spPr>
          <a:xfrm>
            <a:off x="1" y="3925454"/>
            <a:ext cx="5715510" cy="29325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35180E-9173-60BC-C919-69DF1AEC53F6}"/>
              </a:ext>
            </a:extLst>
          </p:cNvPr>
          <p:cNvSpPr/>
          <p:nvPr/>
        </p:nvSpPr>
        <p:spPr>
          <a:xfrm rot="10800000">
            <a:off x="5715512" y="4881418"/>
            <a:ext cx="777654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81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1D7AF-586B-49A0-5012-1FBD5780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312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1F543-A3DC-551A-17D6-6C6940F2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55" y="0"/>
            <a:ext cx="5812700" cy="31282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1219BD7-3955-3A6E-B948-A5B5302FDB1C}"/>
              </a:ext>
            </a:extLst>
          </p:cNvPr>
          <p:cNvSpPr/>
          <p:nvPr/>
        </p:nvSpPr>
        <p:spPr>
          <a:xfrm>
            <a:off x="5809673" y="1182255"/>
            <a:ext cx="683493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9B7338-6433-AC9D-1562-BD08900397C7}"/>
              </a:ext>
            </a:extLst>
          </p:cNvPr>
          <p:cNvSpPr/>
          <p:nvPr/>
        </p:nvSpPr>
        <p:spPr>
          <a:xfrm rot="5400000">
            <a:off x="9180376" y="3031838"/>
            <a:ext cx="601502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82849F-995D-8BAB-1087-43914319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004" y="3729751"/>
            <a:ext cx="5703996" cy="31330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34994F-7CF9-F222-1FC2-CB6A5797AB0F}"/>
              </a:ext>
            </a:extLst>
          </p:cNvPr>
          <p:cNvSpPr/>
          <p:nvPr/>
        </p:nvSpPr>
        <p:spPr>
          <a:xfrm rot="10800000">
            <a:off x="5809673" y="4779817"/>
            <a:ext cx="671978" cy="794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3B5578-D2EB-2410-7B57-4B1E88F2C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4972"/>
            <a:ext cx="5783214" cy="31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One sided FFT – after LPF (eliminated high frequencies)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 pony</dc:creator>
  <cp:lastModifiedBy>omri pony</cp:lastModifiedBy>
  <cp:revision>1</cp:revision>
  <dcterms:created xsi:type="dcterms:W3CDTF">2024-03-18T11:08:54Z</dcterms:created>
  <dcterms:modified xsi:type="dcterms:W3CDTF">2024-03-18T11:18:10Z</dcterms:modified>
</cp:coreProperties>
</file>