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4" r:id="rId8"/>
    <p:sldId id="265" r:id="rId9"/>
    <p:sldId id="266" r:id="rId10"/>
    <p:sldId id="267" r:id="rId11"/>
    <p:sldId id="268" r:id="rId12"/>
    <p:sldId id="269" r:id="rId13"/>
    <p:sldId id="270" r:id="rId14"/>
    <p:sldId id="263" r:id="rId1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E22D-164E-4A48-E0F7-812F3FA6AD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A46E4C4-DD64-F221-1EA6-0A2FB2483C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D990992-E149-BAC5-C24C-4A162FF3546B}"/>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5" name="Footer Placeholder 4">
            <a:extLst>
              <a:ext uri="{FF2B5EF4-FFF2-40B4-BE49-F238E27FC236}">
                <a16:creationId xmlns:a16="http://schemas.microsoft.com/office/drawing/2014/main" id="{3208262B-2F9F-2011-9480-B209391F8DC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4517E6F-D146-481D-6454-B8A0D10B10D9}"/>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202790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5189-5DEC-961E-D63F-9C0810FF4F06}"/>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DC03D294-80FB-94EF-96EC-C67FC69B8F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CEAF38A-BDD8-4442-DA96-D0D8D69ABBF0}"/>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5" name="Footer Placeholder 4">
            <a:extLst>
              <a:ext uri="{FF2B5EF4-FFF2-40B4-BE49-F238E27FC236}">
                <a16:creationId xmlns:a16="http://schemas.microsoft.com/office/drawing/2014/main" id="{162DD8AD-E29E-19E2-8445-3C49FAEFC44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C778003-49E5-D4B0-7BF8-A495136A1AFA}"/>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79387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574CC-40B6-C3E4-ECB4-55AC4C3568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D16D0E5-7B42-CD2B-C160-A2ED60CE81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609163B-2EEE-4D01-B707-4D93BA36220A}"/>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5" name="Footer Placeholder 4">
            <a:extLst>
              <a:ext uri="{FF2B5EF4-FFF2-40B4-BE49-F238E27FC236}">
                <a16:creationId xmlns:a16="http://schemas.microsoft.com/office/drawing/2014/main" id="{579A5477-AA57-54B0-A312-6EA0F8EE4C0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4F7B46E-E3C6-02E1-6668-DB8956A160ED}"/>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39582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B778-6CE0-2FF2-7E26-26C4A82C3BAA}"/>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D642CDBD-5BA0-B126-FEC3-7A6261768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D07AEAC-8B2B-FAD0-5504-FC43E0CF5A09}"/>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5" name="Footer Placeholder 4">
            <a:extLst>
              <a:ext uri="{FF2B5EF4-FFF2-40B4-BE49-F238E27FC236}">
                <a16:creationId xmlns:a16="http://schemas.microsoft.com/office/drawing/2014/main" id="{9EC14559-E1C8-47D4-6A3B-02D90CBAFF0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39BBDA9-CFA5-5CB3-10AE-18AD01731E34}"/>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406950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EF35-AFA8-6BE1-9F7F-69723739B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831E7209-64AC-4DA7-1D61-3A35ECF8D6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E50E7D-EA2B-9F7C-F74B-6ED9C460302A}"/>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5" name="Footer Placeholder 4">
            <a:extLst>
              <a:ext uri="{FF2B5EF4-FFF2-40B4-BE49-F238E27FC236}">
                <a16:creationId xmlns:a16="http://schemas.microsoft.com/office/drawing/2014/main" id="{D06D44D8-0A50-E849-263B-60D8D690843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CB1FE9-CC69-A076-3C55-E4D75544CB53}"/>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1673205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A5AB-690A-FAC3-A7BC-35BE71C1F19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053150F-B82B-A6BB-785C-36F57FD6DE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0A44C5D0-C94F-A0F4-34F4-AEA388AF7B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60B5ED2B-3B67-1F88-573B-F17AE69BDEDD}"/>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6" name="Footer Placeholder 5">
            <a:extLst>
              <a:ext uri="{FF2B5EF4-FFF2-40B4-BE49-F238E27FC236}">
                <a16:creationId xmlns:a16="http://schemas.microsoft.com/office/drawing/2014/main" id="{B00AEEE6-1F02-5136-FF9C-F6504612865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C220639-87B2-7A97-5B4B-0A1FF7F74B5F}"/>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198481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2E0F-2CE2-C376-2348-6598D042686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F55CD0F-4FFB-FFB0-EDEF-F71849B2E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2D553-C35A-8A93-EF4F-59BB0308D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C4DFF817-EB48-2A9A-076C-C0B382F46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59D3F2-201C-9E14-5D82-270F2AB0A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F91CDBB2-2621-0277-6FAA-08814E63F93E}"/>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8" name="Footer Placeholder 7">
            <a:extLst>
              <a:ext uri="{FF2B5EF4-FFF2-40B4-BE49-F238E27FC236}">
                <a16:creationId xmlns:a16="http://schemas.microsoft.com/office/drawing/2014/main" id="{5AC56760-9101-C984-0BCA-B70EF2F335ED}"/>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90CE3C99-8409-23FB-7AD0-8E920461F79B}"/>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150367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3AB1-33DD-6AC3-4639-130316E91108}"/>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B6BF9B41-4E3E-7179-14CF-573B5153A5C2}"/>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4" name="Footer Placeholder 3">
            <a:extLst>
              <a:ext uri="{FF2B5EF4-FFF2-40B4-BE49-F238E27FC236}">
                <a16:creationId xmlns:a16="http://schemas.microsoft.com/office/drawing/2014/main" id="{7C5C16AB-E919-A4CB-1784-A3C561236596}"/>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BC514B11-6C45-9304-C1CE-B69C6D93E135}"/>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392723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B8A5E-F0ED-A694-9740-6FFC53170F6B}"/>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3" name="Footer Placeholder 2">
            <a:extLst>
              <a:ext uri="{FF2B5EF4-FFF2-40B4-BE49-F238E27FC236}">
                <a16:creationId xmlns:a16="http://schemas.microsoft.com/office/drawing/2014/main" id="{8FE229ED-1DF6-998B-1522-B6BDFFB0792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BE50BD2B-129E-46DF-1F01-5F311A45A4E2}"/>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350472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032D-8EF1-B0B3-8864-ECFAFF4244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4217C73B-23AB-48D2-31C6-629B581A3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64B22D38-201B-29AC-C5F4-1677198F1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77D96-9EB8-812B-A5FB-F39BEFA29BFF}"/>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6" name="Footer Placeholder 5">
            <a:extLst>
              <a:ext uri="{FF2B5EF4-FFF2-40B4-BE49-F238E27FC236}">
                <a16:creationId xmlns:a16="http://schemas.microsoft.com/office/drawing/2014/main" id="{6843FC24-B40C-AA3F-E43F-A8362B8DFAD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56289A9-BCCA-041B-4EA4-94596E37A324}"/>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229482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7DA6-6873-6E97-9FAA-B87A8DE28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D547997F-67A2-C090-24A0-F2CB4FEDE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10D4C4B-80B0-6EBB-9009-341CAB1FA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9D477-9D68-A2BA-B775-D4B384EC41ED}"/>
              </a:ext>
            </a:extLst>
          </p:cNvPr>
          <p:cNvSpPr>
            <a:spLocks noGrp="1"/>
          </p:cNvSpPr>
          <p:nvPr>
            <p:ph type="dt" sz="half" idx="10"/>
          </p:nvPr>
        </p:nvSpPr>
        <p:spPr/>
        <p:txBody>
          <a:bodyPr/>
          <a:lstStyle/>
          <a:p>
            <a:fld id="{378FF91B-9AF0-40BD-9F51-3825DB869FBA}" type="datetimeFigureOut">
              <a:rPr lang="he-IL" smtClean="0"/>
              <a:t>ה'/תמוז/תשפ"ד</a:t>
            </a:fld>
            <a:endParaRPr lang="he-IL"/>
          </a:p>
        </p:txBody>
      </p:sp>
      <p:sp>
        <p:nvSpPr>
          <p:cNvPr id="6" name="Footer Placeholder 5">
            <a:extLst>
              <a:ext uri="{FF2B5EF4-FFF2-40B4-BE49-F238E27FC236}">
                <a16:creationId xmlns:a16="http://schemas.microsoft.com/office/drawing/2014/main" id="{19AA5325-1005-9C61-B8EF-CF5E2E65147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FD81FDF-5F0C-7581-DCDE-E55095EFABB0}"/>
              </a:ext>
            </a:extLst>
          </p:cNvPr>
          <p:cNvSpPr>
            <a:spLocks noGrp="1"/>
          </p:cNvSpPr>
          <p:nvPr>
            <p:ph type="sldNum" sz="quarter" idx="12"/>
          </p:nvPr>
        </p:nvSpPr>
        <p:spPr/>
        <p:txBody>
          <a:bodyPr/>
          <a:lstStyle/>
          <a:p>
            <a:fld id="{312AEAC7-2585-4E64-B462-CC0A50A61932}" type="slidenum">
              <a:rPr lang="he-IL" smtClean="0"/>
              <a:t>‹#›</a:t>
            </a:fld>
            <a:endParaRPr lang="he-IL"/>
          </a:p>
        </p:txBody>
      </p:sp>
    </p:spTree>
    <p:extLst>
      <p:ext uri="{BB962C8B-B14F-4D97-AF65-F5344CB8AC3E}">
        <p14:creationId xmlns:p14="http://schemas.microsoft.com/office/powerpoint/2010/main" val="574648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B2755-AF87-A9D5-46B6-0F7100DCE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4CD24EA-5085-4BA9-F9ED-FDB22B21A9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2562CED-396C-9B70-51A3-4FED248B4D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8FF91B-9AF0-40BD-9F51-3825DB869FBA}" type="datetimeFigureOut">
              <a:rPr lang="he-IL" smtClean="0"/>
              <a:t>ה'/תמוז/תשפ"ד</a:t>
            </a:fld>
            <a:endParaRPr lang="he-IL"/>
          </a:p>
        </p:txBody>
      </p:sp>
      <p:sp>
        <p:nvSpPr>
          <p:cNvPr id="5" name="Footer Placeholder 4">
            <a:extLst>
              <a:ext uri="{FF2B5EF4-FFF2-40B4-BE49-F238E27FC236}">
                <a16:creationId xmlns:a16="http://schemas.microsoft.com/office/drawing/2014/main" id="{A1402095-EFB4-4675-3F4A-8B401FC95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C0A1B5B7-88B9-4278-C3B8-36E79B9B0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2AEAC7-2585-4E64-B462-CC0A50A61932}" type="slidenum">
              <a:rPr lang="he-IL" smtClean="0"/>
              <a:t>‹#›</a:t>
            </a:fld>
            <a:endParaRPr lang="he-IL"/>
          </a:p>
        </p:txBody>
      </p:sp>
    </p:spTree>
    <p:extLst>
      <p:ext uri="{BB962C8B-B14F-4D97-AF65-F5344CB8AC3E}">
        <p14:creationId xmlns:p14="http://schemas.microsoft.com/office/powerpoint/2010/main" val="1802860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09A8A94-22AD-A764-CCE2-014971B32413}"/>
              </a:ext>
            </a:extLst>
          </p:cNvPr>
          <p:cNvGraphicFramePr>
            <a:graphicFrameLocks noGrp="1"/>
          </p:cNvGraphicFramePr>
          <p:nvPr>
            <p:extLst>
              <p:ext uri="{D42A27DB-BD31-4B8C-83A1-F6EECF244321}">
                <p14:modId xmlns:p14="http://schemas.microsoft.com/office/powerpoint/2010/main" val="2503916241"/>
              </p:ext>
            </p:extLst>
          </p:nvPr>
        </p:nvGraphicFramePr>
        <p:xfrm>
          <a:off x="505839" y="1443045"/>
          <a:ext cx="11373254" cy="5249585"/>
        </p:xfrm>
        <a:graphic>
          <a:graphicData uri="http://schemas.openxmlformats.org/drawingml/2006/table">
            <a:tbl>
              <a:tblPr rtl="1" firstRow="1" bandRow="1">
                <a:tableStyleId>{5940675A-B579-460E-94D1-54222C63F5DA}</a:tableStyleId>
              </a:tblPr>
              <a:tblGrid>
                <a:gridCol w="5839221">
                  <a:extLst>
                    <a:ext uri="{9D8B030D-6E8A-4147-A177-3AD203B41FA5}">
                      <a16:colId xmlns:a16="http://schemas.microsoft.com/office/drawing/2014/main" val="20000"/>
                    </a:ext>
                  </a:extLst>
                </a:gridCol>
                <a:gridCol w="1852689">
                  <a:extLst>
                    <a:ext uri="{9D8B030D-6E8A-4147-A177-3AD203B41FA5}">
                      <a16:colId xmlns:a16="http://schemas.microsoft.com/office/drawing/2014/main" val="20001"/>
                    </a:ext>
                  </a:extLst>
                </a:gridCol>
                <a:gridCol w="1945424">
                  <a:extLst>
                    <a:ext uri="{9D8B030D-6E8A-4147-A177-3AD203B41FA5}">
                      <a16:colId xmlns:a16="http://schemas.microsoft.com/office/drawing/2014/main" val="20002"/>
                    </a:ext>
                  </a:extLst>
                </a:gridCol>
                <a:gridCol w="1735920">
                  <a:extLst>
                    <a:ext uri="{9D8B030D-6E8A-4147-A177-3AD203B41FA5}">
                      <a16:colId xmlns:a16="http://schemas.microsoft.com/office/drawing/2014/main" val="20003"/>
                    </a:ext>
                  </a:extLst>
                </a:gridCol>
              </a:tblGrid>
              <a:tr h="379379">
                <a:tc>
                  <a:txBody>
                    <a:bodyPr/>
                    <a:lstStyle/>
                    <a:p>
                      <a:pPr algn="ctr" rtl="0"/>
                      <a:r>
                        <a:rPr lang="en-US" dirty="0"/>
                        <a:t>Photo of the student </a:t>
                      </a:r>
                      <a:endParaRPr lang="he-IL" dirty="0"/>
                    </a:p>
                  </a:txBody>
                  <a:tcPr/>
                </a:tc>
                <a:tc>
                  <a:txBody>
                    <a:bodyPr/>
                    <a:lstStyle/>
                    <a:p>
                      <a:pPr algn="l" rtl="0"/>
                      <a:r>
                        <a:rPr lang="en-US" dirty="0"/>
                        <a:t>Shorten Name</a:t>
                      </a:r>
                      <a:endParaRPr lang="he-IL" dirty="0"/>
                    </a:p>
                  </a:txBody>
                  <a:tcPr/>
                </a:tc>
                <a:tc>
                  <a:txBody>
                    <a:bodyPr/>
                    <a:lstStyle/>
                    <a:p>
                      <a:pPr algn="l" rtl="0"/>
                      <a:r>
                        <a:rPr lang="en-US" dirty="0"/>
                        <a:t>ID</a:t>
                      </a:r>
                      <a:endParaRPr lang="he-IL" dirty="0"/>
                    </a:p>
                  </a:txBody>
                  <a:tcPr/>
                </a:tc>
                <a:tc>
                  <a:txBody>
                    <a:bodyPr/>
                    <a:lstStyle/>
                    <a:p>
                      <a:pPr algn="l" rtl="0"/>
                      <a:endParaRPr lang="he-IL" dirty="0"/>
                    </a:p>
                  </a:txBody>
                  <a:tcPr/>
                </a:tc>
                <a:extLst>
                  <a:ext uri="{0D108BD9-81ED-4DB2-BD59-A6C34878D82A}">
                    <a16:rowId xmlns:a16="http://schemas.microsoft.com/office/drawing/2014/main" val="10000"/>
                  </a:ext>
                </a:extLst>
              </a:tr>
              <a:tr h="1857983">
                <a:tc>
                  <a:txBody>
                    <a:bodyPr/>
                    <a:lstStyle/>
                    <a:p>
                      <a:pPr algn="l" rtl="0"/>
                      <a:endParaRPr lang="en-US" dirty="0"/>
                    </a:p>
                    <a:p>
                      <a:pPr algn="l" rtl="0"/>
                      <a:endParaRPr lang="en-US" dirty="0"/>
                    </a:p>
                    <a:p>
                      <a:pPr algn="l" rtl="0"/>
                      <a:endParaRPr lang="he-IL" dirty="0"/>
                    </a:p>
                  </a:txBody>
                  <a:tcPr/>
                </a:tc>
                <a:tc>
                  <a:txBody>
                    <a:bodyPr/>
                    <a:lstStyle/>
                    <a:p>
                      <a:pPr algn="l" rtl="0"/>
                      <a:r>
                        <a:rPr lang="en-US" dirty="0">
                          <a:solidFill>
                            <a:srgbClr val="FF0000"/>
                          </a:solidFill>
                        </a:rPr>
                        <a:t>pony</a:t>
                      </a:r>
                      <a:endParaRPr lang="he-IL" dirty="0">
                        <a:solidFill>
                          <a:srgbClr val="FF0000"/>
                        </a:solidFill>
                      </a:endParaRPr>
                    </a:p>
                  </a:txBody>
                  <a:tcPr/>
                </a:tc>
                <a:tc>
                  <a:txBody>
                    <a:bodyPr/>
                    <a:lstStyle/>
                    <a:p>
                      <a:pPr algn="l" rtl="0"/>
                      <a:r>
                        <a:rPr lang="en-US" b="1" dirty="0">
                          <a:solidFill>
                            <a:srgbClr val="FF0000"/>
                          </a:solidFill>
                        </a:rPr>
                        <a:t>2210</a:t>
                      </a:r>
                      <a:endParaRPr lang="he-IL" b="1" dirty="0">
                        <a:solidFill>
                          <a:srgbClr val="FF0000"/>
                        </a:solidFill>
                      </a:endParaRPr>
                    </a:p>
                  </a:txBody>
                  <a:tcPr/>
                </a:tc>
                <a:tc>
                  <a:txBody>
                    <a:bodyPr/>
                    <a:lstStyle/>
                    <a:p>
                      <a:pPr algn="l" rtl="0"/>
                      <a:r>
                        <a:rPr lang="en-US" dirty="0"/>
                        <a:t>Student #1</a:t>
                      </a:r>
                      <a:endParaRPr lang="he-IL" dirty="0"/>
                    </a:p>
                  </a:txBody>
                  <a:tcPr/>
                </a:tc>
                <a:extLst>
                  <a:ext uri="{0D108BD9-81ED-4DB2-BD59-A6C34878D82A}">
                    <a16:rowId xmlns:a16="http://schemas.microsoft.com/office/drawing/2014/main" val="10001"/>
                  </a:ext>
                </a:extLst>
              </a:tr>
              <a:tr h="1381328">
                <a:tc>
                  <a:txBody>
                    <a:bodyPr/>
                    <a:lstStyle/>
                    <a:p>
                      <a:pPr algn="l" rtl="0"/>
                      <a:endParaRPr lang="en-US" dirty="0"/>
                    </a:p>
                    <a:p>
                      <a:pPr algn="l" rtl="0"/>
                      <a:endParaRPr lang="he-IL" dirty="0"/>
                    </a:p>
                  </a:txBody>
                  <a:tcPr/>
                </a:tc>
                <a:tc>
                  <a:txBody>
                    <a:bodyPr/>
                    <a:lstStyle/>
                    <a:p>
                      <a:pPr algn="l" rtl="0"/>
                      <a:r>
                        <a:rPr lang="en-US" dirty="0" err="1">
                          <a:solidFill>
                            <a:srgbClr val="FF0000"/>
                          </a:solidFill>
                        </a:rPr>
                        <a:t>shienfeld</a:t>
                      </a:r>
                      <a:endParaRPr lang="he-IL" dirty="0">
                        <a:solidFill>
                          <a:srgbClr val="FF0000"/>
                        </a:solidFill>
                      </a:endParaRPr>
                    </a:p>
                  </a:txBody>
                  <a:tcPr/>
                </a:tc>
                <a:tc>
                  <a:txBody>
                    <a:bodyPr/>
                    <a:lstStyle/>
                    <a:p>
                      <a:pPr algn="l" rtl="0"/>
                      <a:r>
                        <a:rPr lang="en-US" b="1" dirty="0">
                          <a:solidFill>
                            <a:srgbClr val="FF0000"/>
                          </a:solidFill>
                        </a:rPr>
                        <a:t>XXXXXEFGH</a:t>
                      </a:r>
                      <a:endParaRPr lang="he-IL" b="1" dirty="0">
                        <a:solidFill>
                          <a:srgbClr val="FF0000"/>
                        </a:solidFill>
                      </a:endParaRPr>
                    </a:p>
                  </a:txBody>
                  <a:tcPr/>
                </a:tc>
                <a:tc>
                  <a:txBody>
                    <a:bodyPr/>
                    <a:lstStyle/>
                    <a:p>
                      <a:pPr algn="l" rtl="0"/>
                      <a:r>
                        <a:rPr lang="en-US" dirty="0"/>
                        <a:t>Student #2</a:t>
                      </a:r>
                      <a:endParaRPr lang="he-IL" dirty="0"/>
                    </a:p>
                  </a:txBody>
                  <a:tcPr/>
                </a:tc>
                <a:extLst>
                  <a:ext uri="{0D108BD9-81ED-4DB2-BD59-A6C34878D82A}">
                    <a16:rowId xmlns:a16="http://schemas.microsoft.com/office/drawing/2014/main" val="10002"/>
                  </a:ext>
                </a:extLst>
              </a:tr>
              <a:tr h="1630895">
                <a:tc>
                  <a:txBody>
                    <a:bodyPr/>
                    <a:lstStyle/>
                    <a:p>
                      <a:pPr algn="l" rtl="0"/>
                      <a:endParaRPr lang="he-IL" dirty="0"/>
                    </a:p>
                  </a:txBody>
                  <a:tcPr/>
                </a:tc>
                <a:tc>
                  <a:txBody>
                    <a:bodyPr/>
                    <a:lstStyle/>
                    <a:p>
                      <a:pPr algn="l" rtl="0"/>
                      <a:r>
                        <a:rPr lang="en-US" dirty="0" err="1">
                          <a:solidFill>
                            <a:srgbClr val="FF0000"/>
                          </a:solidFill>
                        </a:rPr>
                        <a:t>akimov</a:t>
                      </a:r>
                      <a:endParaRPr lang="he-IL" dirty="0">
                        <a:solidFill>
                          <a:srgbClr val="FF0000"/>
                        </a:solidFill>
                      </a:endParaRPr>
                    </a:p>
                  </a:txBody>
                  <a:tcPr/>
                </a:tc>
                <a:tc>
                  <a:txBody>
                    <a:bodyPr/>
                    <a:lstStyle/>
                    <a:p>
                      <a:pPr algn="l" rtl="0"/>
                      <a:r>
                        <a:rPr lang="en-US" b="1" dirty="0">
                          <a:solidFill>
                            <a:srgbClr val="FF0000"/>
                          </a:solidFill>
                        </a:rPr>
                        <a:t>XXXXXIJKL</a:t>
                      </a:r>
                      <a:endParaRPr lang="he-IL" b="1" dirty="0">
                        <a:solidFill>
                          <a:srgbClr val="FF0000"/>
                        </a:solidFill>
                      </a:endParaRPr>
                    </a:p>
                  </a:txBody>
                  <a:tcPr/>
                </a:tc>
                <a:tc>
                  <a:txBody>
                    <a:bodyPr/>
                    <a:lstStyle/>
                    <a:p>
                      <a:pPr algn="l" rtl="0"/>
                      <a:r>
                        <a:rPr lang="en-US" dirty="0"/>
                        <a:t>Student #3</a:t>
                      </a:r>
                      <a:endParaRPr lang="he-IL" dirty="0"/>
                    </a:p>
                  </a:txBody>
                  <a:tcPr/>
                </a:tc>
                <a:extLst>
                  <a:ext uri="{0D108BD9-81ED-4DB2-BD59-A6C34878D82A}">
                    <a16:rowId xmlns:a16="http://schemas.microsoft.com/office/drawing/2014/main" val="10003"/>
                  </a:ext>
                </a:extLst>
              </a:tr>
            </a:tbl>
          </a:graphicData>
        </a:graphic>
      </p:graphicFrame>
      <p:pic>
        <p:nvPicPr>
          <p:cNvPr id="5" name="Picture 4" descr="A person standing on a stone wall with a bridge in the background&#10;&#10;Description automatically generated">
            <a:extLst>
              <a:ext uri="{FF2B5EF4-FFF2-40B4-BE49-F238E27FC236}">
                <a16:creationId xmlns:a16="http://schemas.microsoft.com/office/drawing/2014/main" id="{0F932366-9F67-BFFD-8814-8F32881A8D96}"/>
              </a:ext>
            </a:extLst>
          </p:cNvPr>
          <p:cNvPicPr>
            <a:picLocks noChangeAspect="1"/>
          </p:cNvPicPr>
          <p:nvPr/>
        </p:nvPicPr>
        <p:blipFill rotWithShape="1">
          <a:blip r:embed="rId2">
            <a:extLst>
              <a:ext uri="{28A0092B-C50C-407E-A947-70E740481C1C}">
                <a14:useLocalDpi xmlns:a14="http://schemas.microsoft.com/office/drawing/2010/main" val="0"/>
              </a:ext>
            </a:extLst>
          </a:blip>
          <a:srcRect l="16986" t="15872" r="26900"/>
          <a:stretch/>
        </p:blipFill>
        <p:spPr>
          <a:xfrm>
            <a:off x="8162968" y="1835384"/>
            <a:ext cx="1642513" cy="1846851"/>
          </a:xfrm>
          <a:prstGeom prst="rect">
            <a:avLst/>
          </a:prstGeom>
        </p:spPr>
      </p:pic>
      <p:sp>
        <p:nvSpPr>
          <p:cNvPr id="6" name="Title 1">
            <a:extLst>
              <a:ext uri="{FF2B5EF4-FFF2-40B4-BE49-F238E27FC236}">
                <a16:creationId xmlns:a16="http://schemas.microsoft.com/office/drawing/2014/main" id="{D52A2C6D-4E4E-A318-0F74-F6F805309039}"/>
              </a:ext>
            </a:extLst>
          </p:cNvPr>
          <p:cNvSpPr>
            <a:spLocks noGrp="1"/>
          </p:cNvSpPr>
          <p:nvPr>
            <p:ph type="ctrTitle"/>
          </p:nvPr>
        </p:nvSpPr>
        <p:spPr>
          <a:xfrm>
            <a:off x="2708063" y="-45288"/>
            <a:ext cx="6775874" cy="1488333"/>
          </a:xfrm>
        </p:spPr>
        <p:txBody>
          <a:bodyPr>
            <a:normAutofit/>
          </a:bodyPr>
          <a:lstStyle/>
          <a:p>
            <a:pPr rtl="0"/>
            <a:r>
              <a:rPr lang="en-US" sz="3200" b="1" dirty="0">
                <a:solidFill>
                  <a:srgbClr val="0070C0"/>
                </a:solidFill>
              </a:rPr>
              <a:t>Course: Image Processing 31651</a:t>
            </a:r>
            <a:br>
              <a:rPr lang="en-US" sz="3200" b="1" dirty="0">
                <a:solidFill>
                  <a:srgbClr val="0070C0"/>
                </a:solidFill>
              </a:rPr>
            </a:br>
            <a:r>
              <a:rPr lang="en-US" sz="3200" b="1" dirty="0">
                <a:solidFill>
                  <a:srgbClr val="0070C0"/>
                </a:solidFill>
              </a:rPr>
              <a:t>Assignment #12</a:t>
            </a:r>
            <a:br>
              <a:rPr lang="en-US" sz="3200" b="1" dirty="0">
                <a:solidFill>
                  <a:srgbClr val="0070C0"/>
                </a:solidFill>
              </a:rPr>
            </a:br>
            <a:r>
              <a:rPr lang="en-US" sz="3200" b="1" dirty="0">
                <a:solidFill>
                  <a:srgbClr val="0070C0"/>
                </a:solidFill>
              </a:rPr>
              <a:t>Synthetic Image Creation (Part 2)</a:t>
            </a:r>
            <a:endParaRPr lang="he-IL" sz="3200" b="1" dirty="0">
              <a:solidFill>
                <a:srgbClr val="0070C0"/>
              </a:solidFill>
            </a:endParaRPr>
          </a:p>
        </p:txBody>
      </p:sp>
      <p:sp>
        <p:nvSpPr>
          <p:cNvPr id="7" name="Slide Number Placeholder 5">
            <a:extLst>
              <a:ext uri="{FF2B5EF4-FFF2-40B4-BE49-F238E27FC236}">
                <a16:creationId xmlns:a16="http://schemas.microsoft.com/office/drawing/2014/main" id="{89040994-C98F-94F7-5C25-8286D3B11EAF}"/>
              </a:ext>
            </a:extLst>
          </p:cNvPr>
          <p:cNvSpPr txBox="1">
            <a:spLocks/>
          </p:cNvSpPr>
          <p:nvPr/>
        </p:nvSpPr>
        <p:spPr>
          <a:xfrm>
            <a:off x="11879094" y="6731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1</a:t>
            </a:fld>
            <a:endParaRPr lang="he-IL" sz="1600" dirty="0"/>
          </a:p>
        </p:txBody>
      </p:sp>
    </p:spTree>
    <p:extLst>
      <p:ext uri="{BB962C8B-B14F-4D97-AF65-F5344CB8AC3E}">
        <p14:creationId xmlns:p14="http://schemas.microsoft.com/office/powerpoint/2010/main" val="283277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9FB18-4D84-95F4-0916-5ECA88CB5386}"/>
              </a:ext>
            </a:extLst>
          </p:cNvPr>
          <p:cNvSpPr txBox="1"/>
          <p:nvPr/>
        </p:nvSpPr>
        <p:spPr>
          <a:xfrm>
            <a:off x="4040222" y="0"/>
            <a:ext cx="4111556" cy="544787"/>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12.2 Relevant Profiles – </a:t>
            </a:r>
            <a:r>
              <a:rPr lang="en-US" dirty="0">
                <a:solidFill>
                  <a:srgbClr val="00B050"/>
                </a:solidFill>
              </a:rPr>
              <a:t>part 1</a:t>
            </a:r>
          </a:p>
        </p:txBody>
      </p:sp>
      <p:sp>
        <p:nvSpPr>
          <p:cNvPr id="5" name="Slide Number Placeholder 5">
            <a:extLst>
              <a:ext uri="{FF2B5EF4-FFF2-40B4-BE49-F238E27FC236}">
                <a16:creationId xmlns:a16="http://schemas.microsoft.com/office/drawing/2014/main" id="{1E869B8B-52A5-77CB-F67A-5EC9779E1811}"/>
              </a:ext>
            </a:extLst>
          </p:cNvPr>
          <p:cNvSpPr txBox="1">
            <a:spLocks/>
          </p:cNvSpPr>
          <p:nvPr/>
        </p:nvSpPr>
        <p:spPr>
          <a:xfrm>
            <a:off x="11760743" y="0"/>
            <a:ext cx="431257"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10</a:t>
            </a:fld>
            <a:endParaRPr lang="he-IL" sz="1600" dirty="0"/>
          </a:p>
        </p:txBody>
      </p:sp>
    </p:spTree>
    <p:extLst>
      <p:ext uri="{BB962C8B-B14F-4D97-AF65-F5344CB8AC3E}">
        <p14:creationId xmlns:p14="http://schemas.microsoft.com/office/powerpoint/2010/main" val="203120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0C8D47A-03A8-38DA-F1AF-2A7708BD6341}"/>
              </a:ext>
            </a:extLst>
          </p:cNvPr>
          <p:cNvSpPr txBox="1">
            <a:spLocks/>
          </p:cNvSpPr>
          <p:nvPr/>
        </p:nvSpPr>
        <p:spPr>
          <a:xfrm>
            <a:off x="11760743" y="0"/>
            <a:ext cx="431257"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11</a:t>
            </a:fld>
            <a:endParaRPr lang="he-IL" sz="1600" dirty="0"/>
          </a:p>
        </p:txBody>
      </p:sp>
      <p:sp>
        <p:nvSpPr>
          <p:cNvPr id="2" name="TextBox 1">
            <a:extLst>
              <a:ext uri="{FF2B5EF4-FFF2-40B4-BE49-F238E27FC236}">
                <a16:creationId xmlns:a16="http://schemas.microsoft.com/office/drawing/2014/main" id="{193FCBAA-8CA1-3979-B59C-31FCE6826827}"/>
              </a:ext>
            </a:extLst>
          </p:cNvPr>
          <p:cNvSpPr txBox="1"/>
          <p:nvPr/>
        </p:nvSpPr>
        <p:spPr>
          <a:xfrm>
            <a:off x="4040222" y="0"/>
            <a:ext cx="4111556" cy="544787"/>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12.2 Relevant Profiles – </a:t>
            </a:r>
            <a:r>
              <a:rPr lang="en-US" dirty="0">
                <a:solidFill>
                  <a:srgbClr val="00B050"/>
                </a:solidFill>
              </a:rPr>
              <a:t>part 2</a:t>
            </a:r>
          </a:p>
        </p:txBody>
      </p:sp>
    </p:spTree>
    <p:extLst>
      <p:ext uri="{BB962C8B-B14F-4D97-AF65-F5344CB8AC3E}">
        <p14:creationId xmlns:p14="http://schemas.microsoft.com/office/powerpoint/2010/main" val="2363410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8DC34FF9-A47A-775F-2D89-A0EB02FA602E}"/>
              </a:ext>
            </a:extLst>
          </p:cNvPr>
          <p:cNvSpPr txBox="1">
            <a:spLocks/>
          </p:cNvSpPr>
          <p:nvPr/>
        </p:nvSpPr>
        <p:spPr>
          <a:xfrm>
            <a:off x="11760743" y="0"/>
            <a:ext cx="431257"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12</a:t>
            </a:fld>
            <a:endParaRPr lang="he-IL" sz="1600" dirty="0"/>
          </a:p>
        </p:txBody>
      </p:sp>
      <p:sp>
        <p:nvSpPr>
          <p:cNvPr id="2" name="TextBox 1">
            <a:extLst>
              <a:ext uri="{FF2B5EF4-FFF2-40B4-BE49-F238E27FC236}">
                <a16:creationId xmlns:a16="http://schemas.microsoft.com/office/drawing/2014/main" id="{5993B07B-AEBF-9647-A186-EB2766569F9A}"/>
              </a:ext>
            </a:extLst>
          </p:cNvPr>
          <p:cNvSpPr txBox="1"/>
          <p:nvPr/>
        </p:nvSpPr>
        <p:spPr>
          <a:xfrm>
            <a:off x="4040222" y="0"/>
            <a:ext cx="4111556" cy="544787"/>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12.2 Relevant Profiles – </a:t>
            </a:r>
            <a:r>
              <a:rPr lang="en-US" dirty="0">
                <a:solidFill>
                  <a:srgbClr val="00B050"/>
                </a:solidFill>
              </a:rPr>
              <a:t>part 3</a:t>
            </a:r>
          </a:p>
        </p:txBody>
      </p:sp>
    </p:spTree>
    <p:extLst>
      <p:ext uri="{BB962C8B-B14F-4D97-AF65-F5344CB8AC3E}">
        <p14:creationId xmlns:p14="http://schemas.microsoft.com/office/powerpoint/2010/main" val="1727334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9BF404A-1C00-67A9-B2DC-021264C48F0C}"/>
              </a:ext>
            </a:extLst>
          </p:cNvPr>
          <p:cNvSpPr txBox="1">
            <a:spLocks/>
          </p:cNvSpPr>
          <p:nvPr/>
        </p:nvSpPr>
        <p:spPr>
          <a:xfrm>
            <a:off x="11760743" y="0"/>
            <a:ext cx="431257"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13</a:t>
            </a:fld>
            <a:endParaRPr lang="he-IL" sz="1600" dirty="0"/>
          </a:p>
        </p:txBody>
      </p:sp>
    </p:spTree>
    <p:extLst>
      <p:ext uri="{BB962C8B-B14F-4D97-AF65-F5344CB8AC3E}">
        <p14:creationId xmlns:p14="http://schemas.microsoft.com/office/powerpoint/2010/main" val="153515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BAC3D1-7D14-E78B-7C8D-CE81929F2F83}"/>
              </a:ext>
            </a:extLst>
          </p:cNvPr>
          <p:cNvSpPr txBox="1"/>
          <p:nvPr/>
        </p:nvSpPr>
        <p:spPr>
          <a:xfrm>
            <a:off x="4207587" y="77783"/>
            <a:ext cx="3776825" cy="497763"/>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12.5 What did we learned ?</a:t>
            </a:r>
            <a:endParaRPr lang="en-US" dirty="0">
              <a:solidFill>
                <a:srgbClr val="00B050"/>
              </a:solidFill>
            </a:endParaRPr>
          </a:p>
        </p:txBody>
      </p:sp>
      <p:sp>
        <p:nvSpPr>
          <p:cNvPr id="7" name="Slide Number Placeholder 5">
            <a:extLst>
              <a:ext uri="{FF2B5EF4-FFF2-40B4-BE49-F238E27FC236}">
                <a16:creationId xmlns:a16="http://schemas.microsoft.com/office/drawing/2014/main" id="{10306526-CC0D-90C6-061F-6993102B092C}"/>
              </a:ext>
            </a:extLst>
          </p:cNvPr>
          <p:cNvSpPr txBox="1">
            <a:spLocks/>
          </p:cNvSpPr>
          <p:nvPr/>
        </p:nvSpPr>
        <p:spPr>
          <a:xfrm>
            <a:off x="11702374" y="0"/>
            <a:ext cx="48962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14</a:t>
            </a:fld>
            <a:endParaRPr lang="he-IL" sz="1600" dirty="0"/>
          </a:p>
        </p:txBody>
      </p:sp>
    </p:spTree>
    <p:extLst>
      <p:ext uri="{BB962C8B-B14F-4D97-AF65-F5344CB8AC3E}">
        <p14:creationId xmlns:p14="http://schemas.microsoft.com/office/powerpoint/2010/main" val="63178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A061B033-FF2B-A8B5-B45B-F7A62A928578}"/>
              </a:ext>
            </a:extLst>
          </p:cNvPr>
          <p:cNvSpPr txBox="1">
            <a:spLocks/>
          </p:cNvSpPr>
          <p:nvPr/>
        </p:nvSpPr>
        <p:spPr>
          <a:xfrm>
            <a:off x="11879094" y="6731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2</a:t>
            </a:fld>
            <a:endParaRPr lang="he-IL" sz="1600" dirty="0"/>
          </a:p>
        </p:txBody>
      </p:sp>
    </p:spTree>
    <p:extLst>
      <p:ext uri="{BB962C8B-B14F-4D97-AF65-F5344CB8AC3E}">
        <p14:creationId xmlns:p14="http://schemas.microsoft.com/office/powerpoint/2010/main" val="135392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DA8296F-32D0-43DC-3F78-7DCFB7B167B1}"/>
              </a:ext>
            </a:extLst>
          </p:cNvPr>
          <p:cNvGrpSpPr/>
          <p:nvPr/>
        </p:nvGrpSpPr>
        <p:grpSpPr>
          <a:xfrm>
            <a:off x="0" y="710326"/>
            <a:ext cx="8939719" cy="6147674"/>
            <a:chOff x="0" y="0"/>
            <a:chExt cx="9592747" cy="6721606"/>
          </a:xfrm>
        </p:grpSpPr>
        <p:pic>
          <p:nvPicPr>
            <p:cNvPr id="7" name="Picture 6">
              <a:extLst>
                <a:ext uri="{FF2B5EF4-FFF2-40B4-BE49-F238E27FC236}">
                  <a16:creationId xmlns:a16="http://schemas.microsoft.com/office/drawing/2014/main" id="{4174658E-9764-003C-6B38-C2D8FE79D5CF}"/>
                </a:ext>
              </a:extLst>
            </p:cNvPr>
            <p:cNvPicPr>
              <a:picLocks noChangeAspect="1"/>
            </p:cNvPicPr>
            <p:nvPr/>
          </p:nvPicPr>
          <p:blipFill>
            <a:blip r:embed="rId2"/>
            <a:stretch>
              <a:fillRect/>
            </a:stretch>
          </p:blipFill>
          <p:spPr>
            <a:xfrm>
              <a:off x="0" y="0"/>
              <a:ext cx="9592747" cy="6051283"/>
            </a:xfrm>
            <a:prstGeom prst="rect">
              <a:avLst/>
            </a:prstGeom>
          </p:spPr>
        </p:pic>
        <p:pic>
          <p:nvPicPr>
            <p:cNvPr id="9" name="Picture 8">
              <a:extLst>
                <a:ext uri="{FF2B5EF4-FFF2-40B4-BE49-F238E27FC236}">
                  <a16:creationId xmlns:a16="http://schemas.microsoft.com/office/drawing/2014/main" id="{B50F2512-622A-63DC-AF71-93BE97962882}"/>
                </a:ext>
              </a:extLst>
            </p:cNvPr>
            <p:cNvPicPr>
              <a:picLocks noChangeAspect="1"/>
            </p:cNvPicPr>
            <p:nvPr/>
          </p:nvPicPr>
          <p:blipFill>
            <a:blip r:embed="rId3"/>
            <a:stretch>
              <a:fillRect/>
            </a:stretch>
          </p:blipFill>
          <p:spPr>
            <a:xfrm>
              <a:off x="1" y="6051283"/>
              <a:ext cx="6096000" cy="670323"/>
            </a:xfrm>
            <a:prstGeom prst="rect">
              <a:avLst/>
            </a:prstGeom>
          </p:spPr>
        </p:pic>
      </p:grpSp>
      <p:sp>
        <p:nvSpPr>
          <p:cNvPr id="12" name="TextBox 11">
            <a:extLst>
              <a:ext uri="{FF2B5EF4-FFF2-40B4-BE49-F238E27FC236}">
                <a16:creationId xmlns:a16="http://schemas.microsoft.com/office/drawing/2014/main" id="{0E8B94F0-6142-A3EA-908B-BE1F79D26D61}"/>
              </a:ext>
            </a:extLst>
          </p:cNvPr>
          <p:cNvSpPr txBox="1"/>
          <p:nvPr/>
        </p:nvSpPr>
        <p:spPr>
          <a:xfrm>
            <a:off x="2169268" y="97239"/>
            <a:ext cx="7200961" cy="497763"/>
          </a:xfrm>
          <a:prstGeom prst="rect">
            <a:avLst/>
          </a:prstGeom>
        </p:spPr>
        <p:txBody>
          <a:bodyPr vert="horz" lIns="91440" tIns="45720" rIns="91440" bIns="45720" rtlCol="0" anchor="ctr">
            <a:normAutofit fontScale="92500"/>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12.3 Code of the function “createWhitesIllusion” – </a:t>
            </a:r>
            <a:r>
              <a:rPr lang="en-US" dirty="0">
                <a:solidFill>
                  <a:srgbClr val="00B050"/>
                </a:solidFill>
              </a:rPr>
              <a:t>part 1</a:t>
            </a:r>
          </a:p>
        </p:txBody>
      </p:sp>
      <p:sp>
        <p:nvSpPr>
          <p:cNvPr id="13" name="Slide Number Placeholder 5">
            <a:extLst>
              <a:ext uri="{FF2B5EF4-FFF2-40B4-BE49-F238E27FC236}">
                <a16:creationId xmlns:a16="http://schemas.microsoft.com/office/drawing/2014/main" id="{7D2B4291-EE69-EAA0-61D0-AC30E3CF1472}"/>
              </a:ext>
            </a:extLst>
          </p:cNvPr>
          <p:cNvSpPr txBox="1">
            <a:spLocks/>
          </p:cNvSpPr>
          <p:nvPr/>
        </p:nvSpPr>
        <p:spPr>
          <a:xfrm>
            <a:off x="11879094" y="6731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3</a:t>
            </a:fld>
            <a:endParaRPr lang="he-IL" sz="1600" dirty="0"/>
          </a:p>
        </p:txBody>
      </p:sp>
      <p:sp>
        <p:nvSpPr>
          <p:cNvPr id="15" name="TextBox 14">
            <a:extLst>
              <a:ext uri="{FF2B5EF4-FFF2-40B4-BE49-F238E27FC236}">
                <a16:creationId xmlns:a16="http://schemas.microsoft.com/office/drawing/2014/main" id="{EC907ADE-28FD-A755-B22F-95ADA29F3BC0}"/>
              </a:ext>
            </a:extLst>
          </p:cNvPr>
          <p:cNvSpPr txBox="1"/>
          <p:nvPr/>
        </p:nvSpPr>
        <p:spPr>
          <a:xfrm>
            <a:off x="7510626" y="903970"/>
            <a:ext cx="4652253"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That code generates and stores images of an illusion with varying levels of transparency and gray levels.</a:t>
            </a:r>
            <a:endParaRPr lang="he-IL" dirty="0"/>
          </a:p>
        </p:txBody>
      </p:sp>
      <p:sp>
        <p:nvSpPr>
          <p:cNvPr id="17" name="TextBox 16">
            <a:extLst>
              <a:ext uri="{FF2B5EF4-FFF2-40B4-BE49-F238E27FC236}">
                <a16:creationId xmlns:a16="http://schemas.microsoft.com/office/drawing/2014/main" id="{BC3BD414-F25A-71C2-EAE5-F4885CA9A734}"/>
              </a:ext>
            </a:extLst>
          </p:cNvPr>
          <p:cNvSpPr txBox="1"/>
          <p:nvPr/>
        </p:nvSpPr>
        <p:spPr>
          <a:xfrm>
            <a:off x="7525185" y="2158232"/>
            <a:ext cx="4652253" cy="646331"/>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dirty="0"/>
              <a:t>The createWhitesIllusion function, which adds gray rectangles on an initialized image.</a:t>
            </a:r>
            <a:endParaRPr lang="he-IL" dirty="0"/>
          </a:p>
        </p:txBody>
      </p:sp>
      <p:sp>
        <p:nvSpPr>
          <p:cNvPr id="21" name="TextBox 20">
            <a:extLst>
              <a:ext uri="{FF2B5EF4-FFF2-40B4-BE49-F238E27FC236}">
                <a16:creationId xmlns:a16="http://schemas.microsoft.com/office/drawing/2014/main" id="{9B80901A-2E16-03DC-FEC2-776F9D947D79}"/>
              </a:ext>
            </a:extLst>
          </p:cNvPr>
          <p:cNvSpPr txBox="1"/>
          <p:nvPr/>
        </p:nvSpPr>
        <p:spPr>
          <a:xfrm>
            <a:off x="7208197" y="3135496"/>
            <a:ext cx="4983804" cy="147732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The function's purpose is to create an image with alternating black and white strips, and within the white strips, it adds narrow gray strips. The gray level of these narrow strips is controlled by the grayLevelOfGrayBars parameter.</a:t>
            </a:r>
            <a:endParaRPr lang="he-IL" dirty="0"/>
          </a:p>
        </p:txBody>
      </p:sp>
      <p:sp>
        <p:nvSpPr>
          <p:cNvPr id="22" name="Rectangle 21">
            <a:extLst>
              <a:ext uri="{FF2B5EF4-FFF2-40B4-BE49-F238E27FC236}">
                <a16:creationId xmlns:a16="http://schemas.microsoft.com/office/drawing/2014/main" id="{94ACB42C-1AC5-9333-0052-ED87D86A5950}"/>
              </a:ext>
            </a:extLst>
          </p:cNvPr>
          <p:cNvSpPr/>
          <p:nvPr/>
        </p:nvSpPr>
        <p:spPr>
          <a:xfrm>
            <a:off x="7179076" y="5102932"/>
            <a:ext cx="4983803" cy="16135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b="1" dirty="0">
                <a:solidFill>
                  <a:srgbClr val="FFFF00"/>
                </a:solidFill>
              </a:rPr>
              <a:t>In the next slides we will break through that function to explain the algorithm for creating the white illusion. We will not present the AddGrayRectangle function because it was presented in Assignment #11  </a:t>
            </a:r>
            <a:endParaRPr lang="he-IL" b="1" dirty="0">
              <a:solidFill>
                <a:srgbClr val="FFFF00"/>
              </a:solidFill>
            </a:endParaRPr>
          </a:p>
        </p:txBody>
      </p:sp>
    </p:spTree>
    <p:extLst>
      <p:ext uri="{BB962C8B-B14F-4D97-AF65-F5344CB8AC3E}">
        <p14:creationId xmlns:p14="http://schemas.microsoft.com/office/powerpoint/2010/main" val="60991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2AF068-73BD-2AEC-B846-FFC2E7C31FF0}"/>
              </a:ext>
            </a:extLst>
          </p:cNvPr>
          <p:cNvSpPr txBox="1"/>
          <p:nvPr/>
        </p:nvSpPr>
        <p:spPr>
          <a:xfrm>
            <a:off x="2169268" y="97239"/>
            <a:ext cx="7200961" cy="497763"/>
          </a:xfrm>
          <a:prstGeom prst="rect">
            <a:avLst/>
          </a:prstGeom>
        </p:spPr>
        <p:txBody>
          <a:bodyPr vert="horz" lIns="91440" tIns="45720" rIns="91440" bIns="45720" rtlCol="0" anchor="ctr">
            <a:normAutofit fontScale="92500"/>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12.3 Code of the function “createWhitesIllusion” – </a:t>
            </a:r>
            <a:r>
              <a:rPr lang="en-US" dirty="0">
                <a:solidFill>
                  <a:srgbClr val="00B050"/>
                </a:solidFill>
              </a:rPr>
              <a:t>part 2</a:t>
            </a:r>
          </a:p>
        </p:txBody>
      </p:sp>
      <p:sp>
        <p:nvSpPr>
          <p:cNvPr id="5" name="Slide Number Placeholder 5">
            <a:extLst>
              <a:ext uri="{FF2B5EF4-FFF2-40B4-BE49-F238E27FC236}">
                <a16:creationId xmlns:a16="http://schemas.microsoft.com/office/drawing/2014/main" id="{D0AB7CE9-6CD7-1F5D-4683-A174BD917842}"/>
              </a:ext>
            </a:extLst>
          </p:cNvPr>
          <p:cNvSpPr txBox="1">
            <a:spLocks/>
          </p:cNvSpPr>
          <p:nvPr/>
        </p:nvSpPr>
        <p:spPr>
          <a:xfrm>
            <a:off x="11879094" y="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4</a:t>
            </a:fld>
            <a:endParaRPr lang="he-IL" sz="1600" dirty="0"/>
          </a:p>
        </p:txBody>
      </p:sp>
      <p:pic>
        <p:nvPicPr>
          <p:cNvPr id="7" name="Picture 6">
            <a:extLst>
              <a:ext uri="{FF2B5EF4-FFF2-40B4-BE49-F238E27FC236}">
                <a16:creationId xmlns:a16="http://schemas.microsoft.com/office/drawing/2014/main" id="{C0433B9B-3960-1C2D-32EF-8E734811C2BC}"/>
              </a:ext>
            </a:extLst>
          </p:cNvPr>
          <p:cNvPicPr>
            <a:picLocks noChangeAspect="1"/>
          </p:cNvPicPr>
          <p:nvPr/>
        </p:nvPicPr>
        <p:blipFill rotWithShape="1">
          <a:blip r:embed="rId2"/>
          <a:srcRect b="15951"/>
          <a:stretch/>
        </p:blipFill>
        <p:spPr>
          <a:xfrm>
            <a:off x="0" y="1076908"/>
            <a:ext cx="7972425" cy="1705210"/>
          </a:xfrm>
          <a:prstGeom prst="rect">
            <a:avLst/>
          </a:prstGeom>
        </p:spPr>
      </p:pic>
      <p:pic>
        <p:nvPicPr>
          <p:cNvPr id="9" name="Picture 8">
            <a:extLst>
              <a:ext uri="{FF2B5EF4-FFF2-40B4-BE49-F238E27FC236}">
                <a16:creationId xmlns:a16="http://schemas.microsoft.com/office/drawing/2014/main" id="{0BC29112-DA6A-B067-0EF4-7A3FB95D3EC2}"/>
              </a:ext>
            </a:extLst>
          </p:cNvPr>
          <p:cNvPicPr>
            <a:picLocks noChangeAspect="1"/>
          </p:cNvPicPr>
          <p:nvPr/>
        </p:nvPicPr>
        <p:blipFill>
          <a:blip r:embed="rId3"/>
          <a:stretch>
            <a:fillRect/>
          </a:stretch>
        </p:blipFill>
        <p:spPr>
          <a:xfrm>
            <a:off x="-12970" y="3316016"/>
            <a:ext cx="4095345" cy="366426"/>
          </a:xfrm>
          <a:prstGeom prst="rect">
            <a:avLst/>
          </a:prstGeom>
        </p:spPr>
      </p:pic>
      <p:sp>
        <p:nvSpPr>
          <p:cNvPr id="10" name="Arrow: Down 9">
            <a:extLst>
              <a:ext uri="{FF2B5EF4-FFF2-40B4-BE49-F238E27FC236}">
                <a16:creationId xmlns:a16="http://schemas.microsoft.com/office/drawing/2014/main" id="{24E8F67E-31B2-D43F-6DCC-A4FF467C47EB}"/>
              </a:ext>
            </a:extLst>
          </p:cNvPr>
          <p:cNvSpPr/>
          <p:nvPr/>
        </p:nvSpPr>
        <p:spPr>
          <a:xfrm>
            <a:off x="2034702" y="2782118"/>
            <a:ext cx="452337" cy="533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TextBox 11">
            <a:extLst>
              <a:ext uri="{FF2B5EF4-FFF2-40B4-BE49-F238E27FC236}">
                <a16:creationId xmlns:a16="http://schemas.microsoft.com/office/drawing/2014/main" id="{1C094C9E-E2CB-1CB3-7533-1EF703919798}"/>
              </a:ext>
            </a:extLst>
          </p:cNvPr>
          <p:cNvSpPr txBox="1"/>
          <p:nvPr/>
        </p:nvSpPr>
        <p:spPr>
          <a:xfrm>
            <a:off x="4982179" y="3253371"/>
            <a:ext cx="5588545"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This function initializes the img array, likely setting all pixels to a default value - white.</a:t>
            </a:r>
            <a:endParaRPr lang="he-IL" dirty="0"/>
          </a:p>
        </p:txBody>
      </p:sp>
      <p:sp>
        <p:nvSpPr>
          <p:cNvPr id="13" name="Arrow: Down 12">
            <a:extLst>
              <a:ext uri="{FF2B5EF4-FFF2-40B4-BE49-F238E27FC236}">
                <a16:creationId xmlns:a16="http://schemas.microsoft.com/office/drawing/2014/main" id="{7F7587E2-6F74-3BD6-4E90-C0F7877B3B7E}"/>
              </a:ext>
            </a:extLst>
          </p:cNvPr>
          <p:cNvSpPr/>
          <p:nvPr/>
        </p:nvSpPr>
        <p:spPr>
          <a:xfrm rot="16200000">
            <a:off x="4306109" y="3212590"/>
            <a:ext cx="452337" cy="533898"/>
          </a:xfrm>
          <a:prstGeom prst="down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14" name="Arrow: Down 13">
            <a:extLst>
              <a:ext uri="{FF2B5EF4-FFF2-40B4-BE49-F238E27FC236}">
                <a16:creationId xmlns:a16="http://schemas.microsoft.com/office/drawing/2014/main" id="{706DA219-87D1-BF4F-5EAF-E1B473466872}"/>
              </a:ext>
            </a:extLst>
          </p:cNvPr>
          <p:cNvSpPr/>
          <p:nvPr/>
        </p:nvSpPr>
        <p:spPr>
          <a:xfrm>
            <a:off x="2034702" y="3684612"/>
            <a:ext cx="452337" cy="533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Rectangle 14">
            <a:extLst>
              <a:ext uri="{FF2B5EF4-FFF2-40B4-BE49-F238E27FC236}">
                <a16:creationId xmlns:a16="http://schemas.microsoft.com/office/drawing/2014/main" id="{AD886E9E-BE1D-CCFB-80C2-3B2F081C5298}"/>
              </a:ext>
            </a:extLst>
          </p:cNvPr>
          <p:cNvSpPr/>
          <p:nvPr/>
        </p:nvSpPr>
        <p:spPr>
          <a:xfrm>
            <a:off x="0" y="668447"/>
            <a:ext cx="9445557" cy="36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First of all – define a white image – a function that will be called in the beginning of the process</a:t>
            </a:r>
            <a:endParaRPr lang="he-IL" dirty="0"/>
          </a:p>
        </p:txBody>
      </p:sp>
      <p:pic>
        <p:nvPicPr>
          <p:cNvPr id="17" name="Picture 16">
            <a:extLst>
              <a:ext uri="{FF2B5EF4-FFF2-40B4-BE49-F238E27FC236}">
                <a16:creationId xmlns:a16="http://schemas.microsoft.com/office/drawing/2014/main" id="{E496745E-C45B-6164-BD3C-7AA174975A5C}"/>
              </a:ext>
            </a:extLst>
          </p:cNvPr>
          <p:cNvPicPr>
            <a:picLocks noChangeAspect="1"/>
          </p:cNvPicPr>
          <p:nvPr/>
        </p:nvPicPr>
        <p:blipFill>
          <a:blip r:embed="rId4"/>
          <a:stretch>
            <a:fillRect/>
          </a:stretch>
        </p:blipFill>
        <p:spPr>
          <a:xfrm>
            <a:off x="-12970" y="4223317"/>
            <a:ext cx="8317149" cy="291335"/>
          </a:xfrm>
          <a:prstGeom prst="rect">
            <a:avLst/>
          </a:prstGeom>
        </p:spPr>
      </p:pic>
      <p:sp>
        <p:nvSpPr>
          <p:cNvPr id="18" name="Arrow: Down 17">
            <a:extLst>
              <a:ext uri="{FF2B5EF4-FFF2-40B4-BE49-F238E27FC236}">
                <a16:creationId xmlns:a16="http://schemas.microsoft.com/office/drawing/2014/main" id="{71D91967-E8DB-AE77-C40E-EA90652D75BA}"/>
              </a:ext>
            </a:extLst>
          </p:cNvPr>
          <p:cNvSpPr/>
          <p:nvPr/>
        </p:nvSpPr>
        <p:spPr>
          <a:xfrm rot="16200000">
            <a:off x="8463999" y="4102034"/>
            <a:ext cx="452337" cy="533898"/>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20" name="TextBox 19">
            <a:extLst>
              <a:ext uri="{FF2B5EF4-FFF2-40B4-BE49-F238E27FC236}">
                <a16:creationId xmlns:a16="http://schemas.microsoft.com/office/drawing/2014/main" id="{645048A7-BDF8-FF57-687D-12A79503A1CE}"/>
              </a:ext>
            </a:extLst>
          </p:cNvPr>
          <p:cNvSpPr txBox="1"/>
          <p:nvPr/>
        </p:nvSpPr>
        <p:spPr>
          <a:xfrm>
            <a:off x="9076156" y="3940852"/>
            <a:ext cx="3115844" cy="175432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The height of each horizontal strip is calculated by dividing the total number of rows by the number of black horizontal strips which is a variable that initialized as 20</a:t>
            </a:r>
            <a:endParaRPr lang="he-IL" dirty="0"/>
          </a:p>
        </p:txBody>
      </p:sp>
      <p:sp>
        <p:nvSpPr>
          <p:cNvPr id="21" name="Arrow: Down 20">
            <a:extLst>
              <a:ext uri="{FF2B5EF4-FFF2-40B4-BE49-F238E27FC236}">
                <a16:creationId xmlns:a16="http://schemas.microsoft.com/office/drawing/2014/main" id="{1295EE62-BE93-C202-8FCF-5BA28A002BC8}"/>
              </a:ext>
            </a:extLst>
          </p:cNvPr>
          <p:cNvSpPr/>
          <p:nvPr/>
        </p:nvSpPr>
        <p:spPr>
          <a:xfrm>
            <a:off x="2034701" y="4556687"/>
            <a:ext cx="452337" cy="133125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3" name="Picture 22">
            <a:extLst>
              <a:ext uri="{FF2B5EF4-FFF2-40B4-BE49-F238E27FC236}">
                <a16:creationId xmlns:a16="http://schemas.microsoft.com/office/drawing/2014/main" id="{39CE82B8-72CE-219C-CC17-2D047935059E}"/>
              </a:ext>
            </a:extLst>
          </p:cNvPr>
          <p:cNvPicPr>
            <a:picLocks noChangeAspect="1"/>
          </p:cNvPicPr>
          <p:nvPr/>
        </p:nvPicPr>
        <p:blipFill>
          <a:blip r:embed="rId5"/>
          <a:stretch>
            <a:fillRect/>
          </a:stretch>
        </p:blipFill>
        <p:spPr>
          <a:xfrm>
            <a:off x="-12969" y="5887939"/>
            <a:ext cx="7444902" cy="275035"/>
          </a:xfrm>
          <a:prstGeom prst="rect">
            <a:avLst/>
          </a:prstGeom>
        </p:spPr>
      </p:pic>
      <p:sp>
        <p:nvSpPr>
          <p:cNvPr id="24" name="Arrow: Down 23">
            <a:extLst>
              <a:ext uri="{FF2B5EF4-FFF2-40B4-BE49-F238E27FC236}">
                <a16:creationId xmlns:a16="http://schemas.microsoft.com/office/drawing/2014/main" id="{64C3E395-D975-AD8A-66A1-AAABB031704D}"/>
              </a:ext>
            </a:extLst>
          </p:cNvPr>
          <p:cNvSpPr/>
          <p:nvPr/>
        </p:nvSpPr>
        <p:spPr>
          <a:xfrm rot="16200000">
            <a:off x="7550283" y="5764717"/>
            <a:ext cx="452337" cy="533898"/>
          </a:xfrm>
          <a:prstGeom prst="downArrow">
            <a:avLst/>
          </a:prstGeom>
        </p:spPr>
        <p:style>
          <a:lnRef idx="0">
            <a:schemeClr val="accent6"/>
          </a:lnRef>
          <a:fillRef idx="3">
            <a:schemeClr val="accent6"/>
          </a:fillRef>
          <a:effectRef idx="3">
            <a:schemeClr val="accent6"/>
          </a:effectRef>
          <a:fontRef idx="minor">
            <a:schemeClr val="lt1"/>
          </a:fontRef>
        </p:style>
        <p:txBody>
          <a:bodyPr rtlCol="1" anchor="ctr"/>
          <a:lstStyle/>
          <a:p>
            <a:pPr algn="ctr"/>
            <a:endParaRPr lang="he-IL"/>
          </a:p>
        </p:txBody>
      </p:sp>
      <p:sp>
        <p:nvSpPr>
          <p:cNvPr id="26" name="TextBox 25">
            <a:extLst>
              <a:ext uri="{FF2B5EF4-FFF2-40B4-BE49-F238E27FC236}">
                <a16:creationId xmlns:a16="http://schemas.microsoft.com/office/drawing/2014/main" id="{968B0EC0-943B-BA8A-3710-A987AE665BE5}"/>
              </a:ext>
            </a:extLst>
          </p:cNvPr>
          <p:cNvSpPr txBox="1"/>
          <p:nvPr/>
        </p:nvSpPr>
        <p:spPr>
          <a:xfrm>
            <a:off x="8120970" y="5736329"/>
            <a:ext cx="4073338" cy="1103090"/>
          </a:xfrm>
          <a:prstGeom prst="rect">
            <a:avLst/>
          </a:prstGeom>
        </p:spPr>
        <p:style>
          <a:lnRef idx="0">
            <a:schemeClr val="accent6"/>
          </a:lnRef>
          <a:fillRef idx="3">
            <a:schemeClr val="accent6"/>
          </a:fillRef>
          <a:effectRef idx="3">
            <a:schemeClr val="accent6"/>
          </a:effectRef>
          <a:fontRef idx="minor">
            <a:schemeClr val="lt1"/>
          </a:fontRef>
        </p:style>
        <p:txBody>
          <a:bodyPr rtlCol="1" anchor="ctr"/>
          <a:lstStyle>
            <a:defPPr>
              <a:defRPr lang="he-I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This loop iterates through the image rows, incrementing by stripHeight in each iteration, effectively dividing the image into horizontal strips.</a:t>
            </a:r>
            <a:endParaRPr lang="he-IL" dirty="0"/>
          </a:p>
        </p:txBody>
      </p:sp>
      <p:sp>
        <p:nvSpPr>
          <p:cNvPr id="27" name="Arrow: Down 26">
            <a:extLst>
              <a:ext uri="{FF2B5EF4-FFF2-40B4-BE49-F238E27FC236}">
                <a16:creationId xmlns:a16="http://schemas.microsoft.com/office/drawing/2014/main" id="{6C7D7568-A448-3CFC-348B-45947D3FFD6F}"/>
              </a:ext>
            </a:extLst>
          </p:cNvPr>
          <p:cNvSpPr/>
          <p:nvPr/>
        </p:nvSpPr>
        <p:spPr>
          <a:xfrm>
            <a:off x="2034701" y="6226863"/>
            <a:ext cx="452337" cy="533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6644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681A24E-0A5F-F6C1-BF36-8A6867444B4E}"/>
              </a:ext>
            </a:extLst>
          </p:cNvPr>
          <p:cNvSpPr txBox="1">
            <a:spLocks/>
          </p:cNvSpPr>
          <p:nvPr/>
        </p:nvSpPr>
        <p:spPr>
          <a:xfrm>
            <a:off x="11879094" y="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5</a:t>
            </a:fld>
            <a:endParaRPr lang="he-IL" sz="1600" dirty="0"/>
          </a:p>
        </p:txBody>
      </p:sp>
      <p:sp>
        <p:nvSpPr>
          <p:cNvPr id="5" name="TextBox 4">
            <a:extLst>
              <a:ext uri="{FF2B5EF4-FFF2-40B4-BE49-F238E27FC236}">
                <a16:creationId xmlns:a16="http://schemas.microsoft.com/office/drawing/2014/main" id="{075FDB3B-C111-FD96-A4F1-1784030F2E38}"/>
              </a:ext>
            </a:extLst>
          </p:cNvPr>
          <p:cNvSpPr txBox="1"/>
          <p:nvPr/>
        </p:nvSpPr>
        <p:spPr>
          <a:xfrm>
            <a:off x="2169268" y="97239"/>
            <a:ext cx="7200961" cy="497763"/>
          </a:xfrm>
          <a:prstGeom prst="rect">
            <a:avLst/>
          </a:prstGeom>
        </p:spPr>
        <p:txBody>
          <a:bodyPr vert="horz" lIns="91440" tIns="45720" rIns="91440" bIns="45720" rtlCol="0" anchor="ctr">
            <a:normAutofit fontScale="92500"/>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12.3 Code of the function “createWhitesIllusion” – </a:t>
            </a:r>
            <a:r>
              <a:rPr lang="en-US" dirty="0">
                <a:solidFill>
                  <a:srgbClr val="00B050"/>
                </a:solidFill>
              </a:rPr>
              <a:t>part 3</a:t>
            </a:r>
          </a:p>
        </p:txBody>
      </p:sp>
      <p:sp>
        <p:nvSpPr>
          <p:cNvPr id="6" name="Arrow: Down 5">
            <a:extLst>
              <a:ext uri="{FF2B5EF4-FFF2-40B4-BE49-F238E27FC236}">
                <a16:creationId xmlns:a16="http://schemas.microsoft.com/office/drawing/2014/main" id="{FDC93CD8-3C27-DE4B-29DF-0C9795346C58}"/>
              </a:ext>
            </a:extLst>
          </p:cNvPr>
          <p:cNvSpPr/>
          <p:nvPr/>
        </p:nvSpPr>
        <p:spPr>
          <a:xfrm>
            <a:off x="1499681" y="558867"/>
            <a:ext cx="452337" cy="533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Picture 7">
            <a:extLst>
              <a:ext uri="{FF2B5EF4-FFF2-40B4-BE49-F238E27FC236}">
                <a16:creationId xmlns:a16="http://schemas.microsoft.com/office/drawing/2014/main" id="{A175B0E5-A5E2-7C3D-27D8-A19F069E0DD4}"/>
              </a:ext>
            </a:extLst>
          </p:cNvPr>
          <p:cNvPicPr>
            <a:picLocks noChangeAspect="1"/>
          </p:cNvPicPr>
          <p:nvPr/>
        </p:nvPicPr>
        <p:blipFill>
          <a:blip r:embed="rId2"/>
          <a:stretch>
            <a:fillRect/>
          </a:stretch>
        </p:blipFill>
        <p:spPr>
          <a:xfrm>
            <a:off x="0" y="1128900"/>
            <a:ext cx="6715125" cy="523875"/>
          </a:xfrm>
          <a:prstGeom prst="rect">
            <a:avLst/>
          </a:prstGeom>
        </p:spPr>
      </p:pic>
      <p:sp>
        <p:nvSpPr>
          <p:cNvPr id="10" name="TextBox 9">
            <a:extLst>
              <a:ext uri="{FF2B5EF4-FFF2-40B4-BE49-F238E27FC236}">
                <a16:creationId xmlns:a16="http://schemas.microsoft.com/office/drawing/2014/main" id="{8AD013BD-68A1-33AD-A3ED-D423CCB29605}"/>
              </a:ext>
            </a:extLst>
          </p:cNvPr>
          <p:cNvSpPr txBox="1"/>
          <p:nvPr/>
        </p:nvSpPr>
        <p:spPr>
          <a:xfrm>
            <a:off x="8035857" y="1006444"/>
            <a:ext cx="4156143"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s2dPoint is a structure to define a point with X and Y coordinates.</a:t>
            </a:r>
            <a:endParaRPr lang="he-IL" dirty="0"/>
          </a:p>
        </p:txBody>
      </p:sp>
      <p:sp>
        <p:nvSpPr>
          <p:cNvPr id="11" name="Arrow: Down 10">
            <a:extLst>
              <a:ext uri="{FF2B5EF4-FFF2-40B4-BE49-F238E27FC236}">
                <a16:creationId xmlns:a16="http://schemas.microsoft.com/office/drawing/2014/main" id="{FACA9FCC-6CFE-0CCD-5F9C-12474CD5A811}"/>
              </a:ext>
            </a:extLst>
          </p:cNvPr>
          <p:cNvSpPr/>
          <p:nvPr/>
        </p:nvSpPr>
        <p:spPr>
          <a:xfrm rot="16200000">
            <a:off x="7144060" y="826434"/>
            <a:ext cx="452337" cy="1057268"/>
          </a:xfrm>
          <a:prstGeom prst="downArrow">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5C4B7446-2F89-A736-212C-A96F1ACBA22C}"/>
              </a:ext>
            </a:extLst>
          </p:cNvPr>
          <p:cNvSpPr txBox="1"/>
          <p:nvPr/>
        </p:nvSpPr>
        <p:spPr>
          <a:xfrm>
            <a:off x="8035857" y="1741051"/>
            <a:ext cx="4156144"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defPPr>
              <a:defRPr lang="he-IL"/>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narrowStripWidth is calculated as one-sixth of the total number of columns.</a:t>
            </a:r>
            <a:endParaRPr lang="he-IL" dirty="0"/>
          </a:p>
        </p:txBody>
      </p:sp>
      <p:sp>
        <p:nvSpPr>
          <p:cNvPr id="14" name="Arrow: Down 13">
            <a:extLst>
              <a:ext uri="{FF2B5EF4-FFF2-40B4-BE49-F238E27FC236}">
                <a16:creationId xmlns:a16="http://schemas.microsoft.com/office/drawing/2014/main" id="{9B861BF3-0A18-ADFB-620A-4C4A783FEF63}"/>
              </a:ext>
            </a:extLst>
          </p:cNvPr>
          <p:cNvSpPr/>
          <p:nvPr/>
        </p:nvSpPr>
        <p:spPr>
          <a:xfrm>
            <a:off x="1467256" y="1688909"/>
            <a:ext cx="452337" cy="11418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6" name="Picture 15">
            <a:extLst>
              <a:ext uri="{FF2B5EF4-FFF2-40B4-BE49-F238E27FC236}">
                <a16:creationId xmlns:a16="http://schemas.microsoft.com/office/drawing/2014/main" id="{0FDBE313-7FF2-7E6C-CE8E-4AC9F2FD9AAA}"/>
              </a:ext>
            </a:extLst>
          </p:cNvPr>
          <p:cNvPicPr>
            <a:picLocks noChangeAspect="1"/>
          </p:cNvPicPr>
          <p:nvPr/>
        </p:nvPicPr>
        <p:blipFill>
          <a:blip r:embed="rId3"/>
          <a:stretch>
            <a:fillRect/>
          </a:stretch>
        </p:blipFill>
        <p:spPr>
          <a:xfrm>
            <a:off x="0" y="2831372"/>
            <a:ext cx="8315325" cy="3438525"/>
          </a:xfrm>
          <a:prstGeom prst="rect">
            <a:avLst/>
          </a:prstGeom>
        </p:spPr>
      </p:pic>
      <p:sp>
        <p:nvSpPr>
          <p:cNvPr id="17" name="Arrow: Down 16">
            <a:extLst>
              <a:ext uri="{FF2B5EF4-FFF2-40B4-BE49-F238E27FC236}">
                <a16:creationId xmlns:a16="http://schemas.microsoft.com/office/drawing/2014/main" id="{D73CEA4D-D477-40D2-FFBB-C0BD1B29F1B4}"/>
              </a:ext>
            </a:extLst>
          </p:cNvPr>
          <p:cNvSpPr/>
          <p:nvPr/>
        </p:nvSpPr>
        <p:spPr>
          <a:xfrm rot="16200000">
            <a:off x="8617791" y="4109651"/>
            <a:ext cx="452337" cy="1057268"/>
          </a:xfrm>
          <a:prstGeom prst="downArrow">
            <a:avLst/>
          </a:prstGeom>
        </p:spPr>
        <p:style>
          <a:lnRef idx="0">
            <a:schemeClr val="accent6"/>
          </a:lnRef>
          <a:fillRef idx="3">
            <a:schemeClr val="accent6"/>
          </a:fillRef>
          <a:effectRef idx="3">
            <a:schemeClr val="accent6"/>
          </a:effectRef>
          <a:fontRef idx="minor">
            <a:schemeClr val="lt1"/>
          </a:fontRef>
        </p:style>
        <p:txBody>
          <a:bodyPr rtlCol="1" anchor="ctr"/>
          <a:lstStyle/>
          <a:p>
            <a:pPr algn="ctr"/>
            <a:endParaRPr lang="he-IL"/>
          </a:p>
        </p:txBody>
      </p:sp>
      <p:sp>
        <p:nvSpPr>
          <p:cNvPr id="19" name="TextBox 18">
            <a:extLst>
              <a:ext uri="{FF2B5EF4-FFF2-40B4-BE49-F238E27FC236}">
                <a16:creationId xmlns:a16="http://schemas.microsoft.com/office/drawing/2014/main" id="{A15258A5-D3BA-375F-A258-09C19F363EBB}"/>
              </a:ext>
            </a:extLst>
          </p:cNvPr>
          <p:cNvSpPr txBox="1"/>
          <p:nvPr/>
        </p:nvSpPr>
        <p:spPr>
          <a:xfrm>
            <a:off x="9623226" y="3511075"/>
            <a:ext cx="2568774" cy="1200329"/>
          </a:xfrm>
          <a:prstGeom prst="rect">
            <a:avLst/>
          </a:prstGeom>
        </p:spPr>
        <p:style>
          <a:lnRef idx="0">
            <a:schemeClr val="accent6"/>
          </a:lnRef>
          <a:fillRef idx="3">
            <a:schemeClr val="accent6"/>
          </a:fillRef>
          <a:effectRef idx="3">
            <a:schemeClr val="accent6"/>
          </a:effectRef>
          <a:fontRef idx="minor">
            <a:schemeClr val="lt1"/>
          </a:fontRef>
        </p:style>
        <p:txBody>
          <a:bodyPr rtlCol="1" anchor="ctr"/>
          <a:lstStyle>
            <a:defPPr>
              <a:defRPr lang="he-I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For even-numbered strips, a black strip is added across the full width of the image.</a:t>
            </a:r>
            <a:endParaRPr lang="he-IL" dirty="0"/>
          </a:p>
        </p:txBody>
      </p:sp>
      <p:sp>
        <p:nvSpPr>
          <p:cNvPr id="21" name="TextBox 20">
            <a:extLst>
              <a:ext uri="{FF2B5EF4-FFF2-40B4-BE49-F238E27FC236}">
                <a16:creationId xmlns:a16="http://schemas.microsoft.com/office/drawing/2014/main" id="{AF49F83E-93DB-278F-E2C4-17A654992A08}"/>
              </a:ext>
            </a:extLst>
          </p:cNvPr>
          <p:cNvSpPr txBox="1"/>
          <p:nvPr/>
        </p:nvSpPr>
        <p:spPr>
          <a:xfrm>
            <a:off x="9623226" y="4711404"/>
            <a:ext cx="2607577" cy="923330"/>
          </a:xfrm>
          <a:prstGeom prst="rect">
            <a:avLst/>
          </a:prstGeom>
        </p:spPr>
        <p:style>
          <a:lnRef idx="0">
            <a:schemeClr val="accent6"/>
          </a:lnRef>
          <a:fillRef idx="3">
            <a:schemeClr val="accent6"/>
          </a:fillRef>
          <a:effectRef idx="3">
            <a:schemeClr val="accent6"/>
          </a:effectRef>
          <a:fontRef idx="minor">
            <a:schemeClr val="lt1"/>
          </a:fontRef>
        </p:style>
        <p:txBody>
          <a:bodyPr rtlCol="1" anchor="ctr"/>
          <a:lstStyle>
            <a:defPPr>
              <a:defRPr lang="he-IL"/>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 narrow gray strip is added within the black strip.</a:t>
            </a:r>
            <a:endParaRPr lang="he-IL" dirty="0"/>
          </a:p>
        </p:txBody>
      </p:sp>
      <p:sp>
        <p:nvSpPr>
          <p:cNvPr id="22" name="Arrow: Down 21">
            <a:extLst>
              <a:ext uri="{FF2B5EF4-FFF2-40B4-BE49-F238E27FC236}">
                <a16:creationId xmlns:a16="http://schemas.microsoft.com/office/drawing/2014/main" id="{636540FC-731F-8117-E185-1701B78485F3}"/>
              </a:ext>
            </a:extLst>
          </p:cNvPr>
          <p:cNvSpPr/>
          <p:nvPr/>
        </p:nvSpPr>
        <p:spPr>
          <a:xfrm>
            <a:off x="1467255" y="6299133"/>
            <a:ext cx="452337" cy="533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79927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A88308-B06B-9E78-E832-9490865FD6C5}"/>
              </a:ext>
            </a:extLst>
          </p:cNvPr>
          <p:cNvSpPr txBox="1"/>
          <p:nvPr/>
        </p:nvSpPr>
        <p:spPr>
          <a:xfrm>
            <a:off x="2169268" y="97239"/>
            <a:ext cx="7200961" cy="497763"/>
          </a:xfrm>
          <a:prstGeom prst="rect">
            <a:avLst/>
          </a:prstGeom>
        </p:spPr>
        <p:txBody>
          <a:bodyPr vert="horz" lIns="91440" tIns="45720" rIns="91440" bIns="45720" rtlCol="0" anchor="ctr">
            <a:normAutofit fontScale="92500"/>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12.3 Code of the function “createWhitesIllusion” – </a:t>
            </a:r>
            <a:r>
              <a:rPr lang="en-US" dirty="0">
                <a:solidFill>
                  <a:srgbClr val="00B050"/>
                </a:solidFill>
              </a:rPr>
              <a:t>part 4</a:t>
            </a:r>
          </a:p>
        </p:txBody>
      </p:sp>
      <p:sp>
        <p:nvSpPr>
          <p:cNvPr id="5" name="Slide Number Placeholder 5">
            <a:extLst>
              <a:ext uri="{FF2B5EF4-FFF2-40B4-BE49-F238E27FC236}">
                <a16:creationId xmlns:a16="http://schemas.microsoft.com/office/drawing/2014/main" id="{DA7B0ACB-2908-C62A-2712-5D1078348B37}"/>
              </a:ext>
            </a:extLst>
          </p:cNvPr>
          <p:cNvSpPr txBox="1">
            <a:spLocks/>
          </p:cNvSpPr>
          <p:nvPr/>
        </p:nvSpPr>
        <p:spPr>
          <a:xfrm>
            <a:off x="11879094" y="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6</a:t>
            </a:fld>
            <a:endParaRPr lang="he-IL" sz="1600" dirty="0"/>
          </a:p>
        </p:txBody>
      </p:sp>
      <p:pic>
        <p:nvPicPr>
          <p:cNvPr id="7" name="Picture 6">
            <a:extLst>
              <a:ext uri="{FF2B5EF4-FFF2-40B4-BE49-F238E27FC236}">
                <a16:creationId xmlns:a16="http://schemas.microsoft.com/office/drawing/2014/main" id="{AC15ED25-C108-E716-3E5F-B82DC2B2B700}"/>
              </a:ext>
            </a:extLst>
          </p:cNvPr>
          <p:cNvPicPr>
            <a:picLocks noChangeAspect="1"/>
          </p:cNvPicPr>
          <p:nvPr/>
        </p:nvPicPr>
        <p:blipFill>
          <a:blip r:embed="rId2"/>
          <a:stretch>
            <a:fillRect/>
          </a:stretch>
        </p:blipFill>
        <p:spPr>
          <a:xfrm>
            <a:off x="0" y="1164379"/>
            <a:ext cx="8296275" cy="2466975"/>
          </a:xfrm>
          <a:prstGeom prst="rect">
            <a:avLst/>
          </a:prstGeom>
        </p:spPr>
      </p:pic>
      <p:sp>
        <p:nvSpPr>
          <p:cNvPr id="8" name="Arrow: Down 7">
            <a:extLst>
              <a:ext uri="{FF2B5EF4-FFF2-40B4-BE49-F238E27FC236}">
                <a16:creationId xmlns:a16="http://schemas.microsoft.com/office/drawing/2014/main" id="{6CB481B1-1FE2-E990-6DB2-8C355BCE1E96}"/>
              </a:ext>
            </a:extLst>
          </p:cNvPr>
          <p:cNvSpPr/>
          <p:nvPr/>
        </p:nvSpPr>
        <p:spPr>
          <a:xfrm>
            <a:off x="1509409" y="595002"/>
            <a:ext cx="452337" cy="5338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TextBox 9">
            <a:extLst>
              <a:ext uri="{FF2B5EF4-FFF2-40B4-BE49-F238E27FC236}">
                <a16:creationId xmlns:a16="http://schemas.microsoft.com/office/drawing/2014/main" id="{09B66174-3C42-8A36-34DF-8992537A6ECC}"/>
              </a:ext>
            </a:extLst>
          </p:cNvPr>
          <p:cNvSpPr txBox="1"/>
          <p:nvPr/>
        </p:nvSpPr>
        <p:spPr>
          <a:xfrm>
            <a:off x="9202367" y="2055244"/>
            <a:ext cx="2989633"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dirty="0"/>
              <a:t>For odd-numbered strips, a narrow gray strip is added within the white strip.</a:t>
            </a:r>
            <a:endParaRPr lang="he-IL" dirty="0"/>
          </a:p>
        </p:txBody>
      </p:sp>
      <p:sp>
        <p:nvSpPr>
          <p:cNvPr id="11" name="Arrow: Down 10">
            <a:extLst>
              <a:ext uri="{FF2B5EF4-FFF2-40B4-BE49-F238E27FC236}">
                <a16:creationId xmlns:a16="http://schemas.microsoft.com/office/drawing/2014/main" id="{3206CC71-2726-A423-62C2-E0B0CC88C717}"/>
              </a:ext>
            </a:extLst>
          </p:cNvPr>
          <p:cNvSpPr/>
          <p:nvPr/>
        </p:nvSpPr>
        <p:spPr>
          <a:xfrm rot="16200000">
            <a:off x="8523154" y="2058243"/>
            <a:ext cx="452337" cy="906091"/>
          </a:xfrm>
          <a:prstGeom prst="downArrow">
            <a:avLst/>
          </a:prstGeom>
        </p:spPr>
        <p:style>
          <a:lnRef idx="0">
            <a:schemeClr val="accent2"/>
          </a:lnRef>
          <a:fillRef idx="3">
            <a:schemeClr val="accent2"/>
          </a:fillRef>
          <a:effectRef idx="3">
            <a:schemeClr val="accent2"/>
          </a:effectRef>
          <a:fontRef idx="minor">
            <a:schemeClr val="lt1"/>
          </a:fontRef>
        </p:style>
        <p:txBody>
          <a:bodyPr rtlCol="1" anchor="ctr"/>
          <a:lstStyle/>
          <a:p>
            <a:pPr algn="ctr"/>
            <a:endParaRPr lang="he-IL"/>
          </a:p>
        </p:txBody>
      </p:sp>
      <p:pic>
        <p:nvPicPr>
          <p:cNvPr id="13" name="Picture 12">
            <a:extLst>
              <a:ext uri="{FF2B5EF4-FFF2-40B4-BE49-F238E27FC236}">
                <a16:creationId xmlns:a16="http://schemas.microsoft.com/office/drawing/2014/main" id="{1C1AF1E9-1581-407F-B7AD-5FCAA52FACC5}"/>
              </a:ext>
            </a:extLst>
          </p:cNvPr>
          <p:cNvPicPr>
            <a:picLocks noChangeAspect="1"/>
          </p:cNvPicPr>
          <p:nvPr/>
        </p:nvPicPr>
        <p:blipFill>
          <a:blip r:embed="rId3"/>
          <a:stretch>
            <a:fillRect/>
          </a:stretch>
        </p:blipFill>
        <p:spPr>
          <a:xfrm>
            <a:off x="0" y="3934030"/>
            <a:ext cx="8296274" cy="604937"/>
          </a:xfrm>
          <a:prstGeom prst="rect">
            <a:avLst/>
          </a:prstGeom>
        </p:spPr>
      </p:pic>
      <p:sp>
        <p:nvSpPr>
          <p:cNvPr id="14" name="Arrow: Down 13">
            <a:extLst>
              <a:ext uri="{FF2B5EF4-FFF2-40B4-BE49-F238E27FC236}">
                <a16:creationId xmlns:a16="http://schemas.microsoft.com/office/drawing/2014/main" id="{E5875839-B80F-9CFD-2CC4-49287C056D2F}"/>
              </a:ext>
            </a:extLst>
          </p:cNvPr>
          <p:cNvSpPr/>
          <p:nvPr/>
        </p:nvSpPr>
        <p:spPr>
          <a:xfrm rot="16200000">
            <a:off x="8523153" y="3707153"/>
            <a:ext cx="452337" cy="906091"/>
          </a:xfrm>
          <a:prstGeom prst="downArrow">
            <a:avLst/>
          </a:prstGeom>
        </p:spPr>
        <p:style>
          <a:lnRef idx="0">
            <a:schemeClr val="accent3"/>
          </a:lnRef>
          <a:fillRef idx="3">
            <a:schemeClr val="accent3"/>
          </a:fillRef>
          <a:effectRef idx="3">
            <a:schemeClr val="accent3"/>
          </a:effectRef>
          <a:fontRef idx="minor">
            <a:schemeClr val="lt1"/>
          </a:fontRef>
        </p:style>
        <p:txBody>
          <a:bodyPr rtlCol="1" anchor="ctr"/>
          <a:lstStyle/>
          <a:p>
            <a:pPr algn="ctr"/>
            <a:endParaRPr lang="he-IL"/>
          </a:p>
        </p:txBody>
      </p:sp>
      <p:sp>
        <p:nvSpPr>
          <p:cNvPr id="16" name="TextBox 15">
            <a:extLst>
              <a:ext uri="{FF2B5EF4-FFF2-40B4-BE49-F238E27FC236}">
                <a16:creationId xmlns:a16="http://schemas.microsoft.com/office/drawing/2014/main" id="{6157018D-02B8-84CB-3B8E-94D6A2CFAB72}"/>
              </a:ext>
            </a:extLst>
          </p:cNvPr>
          <p:cNvSpPr txBox="1"/>
          <p:nvPr/>
        </p:nvSpPr>
        <p:spPr>
          <a:xfrm>
            <a:off x="9202367" y="3833880"/>
            <a:ext cx="2989633" cy="604936"/>
          </a:xfrm>
          <a:prstGeom prst="rect">
            <a:avLst/>
          </a:prstGeom>
        </p:spPr>
        <p:style>
          <a:lnRef idx="0">
            <a:schemeClr val="accent3"/>
          </a:lnRef>
          <a:fillRef idx="3">
            <a:schemeClr val="accent3"/>
          </a:fillRef>
          <a:effectRef idx="3">
            <a:schemeClr val="accent3"/>
          </a:effectRef>
          <a:fontRef idx="minor">
            <a:schemeClr val="lt1"/>
          </a:fontRef>
        </p:style>
        <p:txBody>
          <a:bodyPr rtlCol="1" anchor="ctr"/>
          <a:lstStyle>
            <a:defPPr>
              <a:defRPr lang="he-IL"/>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Finally, the modified image is stored as a BMP file.</a:t>
            </a:r>
            <a:endParaRPr lang="he-IL" dirty="0"/>
          </a:p>
        </p:txBody>
      </p:sp>
    </p:spTree>
    <p:extLst>
      <p:ext uri="{BB962C8B-B14F-4D97-AF65-F5344CB8AC3E}">
        <p14:creationId xmlns:p14="http://schemas.microsoft.com/office/powerpoint/2010/main" val="158635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721989-52F4-BEC8-BC0D-FB10DE0F9B08}"/>
              </a:ext>
            </a:extLst>
          </p:cNvPr>
          <p:cNvSpPr txBox="1"/>
          <p:nvPr/>
        </p:nvSpPr>
        <p:spPr>
          <a:xfrm>
            <a:off x="2571346" y="-49817"/>
            <a:ext cx="6439711" cy="91443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12.1 our resulted images “grayImage12n.bmp”</a:t>
            </a:r>
            <a:br>
              <a:rPr lang="en-US" dirty="0">
                <a:solidFill>
                  <a:srgbClr val="0070C0"/>
                </a:solidFill>
              </a:rPr>
            </a:br>
            <a:r>
              <a:rPr lang="en-US" dirty="0">
                <a:solidFill>
                  <a:srgbClr val="0070C0"/>
                </a:solidFill>
              </a:rPr>
              <a:t>with add short comment– </a:t>
            </a:r>
            <a:r>
              <a:rPr lang="en-US" dirty="0">
                <a:solidFill>
                  <a:srgbClr val="00B050"/>
                </a:solidFill>
              </a:rPr>
              <a:t>part 1</a:t>
            </a:r>
          </a:p>
        </p:txBody>
      </p:sp>
      <p:pic>
        <p:nvPicPr>
          <p:cNvPr id="8" name="Picture 7" descr="A black and white striped background&#10;&#10;Description automatically generated">
            <a:extLst>
              <a:ext uri="{FF2B5EF4-FFF2-40B4-BE49-F238E27FC236}">
                <a16:creationId xmlns:a16="http://schemas.microsoft.com/office/drawing/2014/main" id="{E26E295A-195D-A5C6-9F64-3EC7BEBD7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2570"/>
            <a:ext cx="3180945" cy="2385709"/>
          </a:xfrm>
          <a:prstGeom prst="rect">
            <a:avLst/>
          </a:prstGeom>
        </p:spPr>
      </p:pic>
      <p:sp>
        <p:nvSpPr>
          <p:cNvPr id="9" name="Arrow: Right 8">
            <a:extLst>
              <a:ext uri="{FF2B5EF4-FFF2-40B4-BE49-F238E27FC236}">
                <a16:creationId xmlns:a16="http://schemas.microsoft.com/office/drawing/2014/main" id="{34D9F678-2FBA-B5DC-98DE-E9C9B16F4934}"/>
              </a:ext>
            </a:extLst>
          </p:cNvPr>
          <p:cNvSpPr/>
          <p:nvPr/>
        </p:nvSpPr>
        <p:spPr>
          <a:xfrm>
            <a:off x="3315510" y="1664683"/>
            <a:ext cx="904674" cy="6614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1" name="Picture 10" descr="A black and white striped pattern&#10;&#10;Description automatically generated">
            <a:extLst>
              <a:ext uri="{FF2B5EF4-FFF2-40B4-BE49-F238E27FC236}">
                <a16:creationId xmlns:a16="http://schemas.microsoft.com/office/drawing/2014/main" id="{F87149EF-DED5-E755-02BE-0AB323C19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750" y="833596"/>
            <a:ext cx="3180945" cy="2385709"/>
          </a:xfrm>
          <a:prstGeom prst="rect">
            <a:avLst/>
          </a:prstGeom>
        </p:spPr>
      </p:pic>
      <p:sp>
        <p:nvSpPr>
          <p:cNvPr id="12" name="Arrow: Right 11">
            <a:extLst>
              <a:ext uri="{FF2B5EF4-FFF2-40B4-BE49-F238E27FC236}">
                <a16:creationId xmlns:a16="http://schemas.microsoft.com/office/drawing/2014/main" id="{67847107-D181-C1B7-E12A-80BFE5608FF0}"/>
              </a:ext>
            </a:extLst>
          </p:cNvPr>
          <p:cNvSpPr/>
          <p:nvPr/>
        </p:nvSpPr>
        <p:spPr>
          <a:xfrm>
            <a:off x="7739165" y="1695709"/>
            <a:ext cx="904674" cy="6614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4" name="Picture 13" descr="A black and white striped background&#10;&#10;Description automatically generated">
            <a:extLst>
              <a:ext uri="{FF2B5EF4-FFF2-40B4-BE49-F238E27FC236}">
                <a16:creationId xmlns:a16="http://schemas.microsoft.com/office/drawing/2014/main" id="{67A00260-6053-FBA8-F2A2-BBA8A892A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500" y="770368"/>
            <a:ext cx="3391709" cy="2543781"/>
          </a:xfrm>
          <a:prstGeom prst="rect">
            <a:avLst/>
          </a:prstGeom>
        </p:spPr>
      </p:pic>
      <p:sp>
        <p:nvSpPr>
          <p:cNvPr id="15" name="Arrow: Right 14">
            <a:extLst>
              <a:ext uri="{FF2B5EF4-FFF2-40B4-BE49-F238E27FC236}">
                <a16:creationId xmlns:a16="http://schemas.microsoft.com/office/drawing/2014/main" id="{D967D6C7-53E3-3D83-85CB-AC85C346B7A4}"/>
              </a:ext>
            </a:extLst>
          </p:cNvPr>
          <p:cNvSpPr/>
          <p:nvPr/>
        </p:nvSpPr>
        <p:spPr>
          <a:xfrm rot="5400000">
            <a:off x="10067317" y="3334155"/>
            <a:ext cx="676073" cy="6614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7" name="Picture 16" descr="A black and white striped background&#10;&#10;Description automatically generated">
            <a:extLst>
              <a:ext uri="{FF2B5EF4-FFF2-40B4-BE49-F238E27FC236}">
                <a16:creationId xmlns:a16="http://schemas.microsoft.com/office/drawing/2014/main" id="{122D361D-1A64-F5A9-DAB6-C496ED8E8E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5243" y="4002932"/>
            <a:ext cx="3806757" cy="2855068"/>
          </a:xfrm>
          <a:prstGeom prst="rect">
            <a:avLst/>
          </a:prstGeom>
        </p:spPr>
      </p:pic>
      <p:sp>
        <p:nvSpPr>
          <p:cNvPr id="18" name="Arrow: Right 17">
            <a:extLst>
              <a:ext uri="{FF2B5EF4-FFF2-40B4-BE49-F238E27FC236}">
                <a16:creationId xmlns:a16="http://schemas.microsoft.com/office/drawing/2014/main" id="{896A754B-9817-8E59-7A28-C80E1F8AEB35}"/>
              </a:ext>
            </a:extLst>
          </p:cNvPr>
          <p:cNvSpPr/>
          <p:nvPr/>
        </p:nvSpPr>
        <p:spPr>
          <a:xfrm flipH="1">
            <a:off x="7356544" y="5162291"/>
            <a:ext cx="904674" cy="6614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0" name="Picture 19" descr="A black and white striped pattern&#10;&#10;Description automatically generated">
            <a:extLst>
              <a:ext uri="{FF2B5EF4-FFF2-40B4-BE49-F238E27FC236}">
                <a16:creationId xmlns:a16="http://schemas.microsoft.com/office/drawing/2014/main" id="{B61068DC-69EF-E8CA-B17C-8A889E35F9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2337" y="4002932"/>
            <a:ext cx="3735495" cy="2801621"/>
          </a:xfrm>
          <a:prstGeom prst="rect">
            <a:avLst/>
          </a:prstGeom>
        </p:spPr>
      </p:pic>
      <p:sp>
        <p:nvSpPr>
          <p:cNvPr id="21" name="Arrow: Right 20">
            <a:extLst>
              <a:ext uri="{FF2B5EF4-FFF2-40B4-BE49-F238E27FC236}">
                <a16:creationId xmlns:a16="http://schemas.microsoft.com/office/drawing/2014/main" id="{9B50A785-3F71-16A1-2670-41771EAE6D8D}"/>
              </a:ext>
            </a:extLst>
          </p:cNvPr>
          <p:cNvSpPr/>
          <p:nvPr/>
        </p:nvSpPr>
        <p:spPr>
          <a:xfrm flipH="1">
            <a:off x="134566" y="5099725"/>
            <a:ext cx="3180944" cy="6614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Slide Number Placeholder 5">
            <a:extLst>
              <a:ext uri="{FF2B5EF4-FFF2-40B4-BE49-F238E27FC236}">
                <a16:creationId xmlns:a16="http://schemas.microsoft.com/office/drawing/2014/main" id="{39ABF619-56D7-B7CD-6E97-956ADF9A9B41}"/>
              </a:ext>
            </a:extLst>
          </p:cNvPr>
          <p:cNvSpPr txBox="1">
            <a:spLocks/>
          </p:cNvSpPr>
          <p:nvPr/>
        </p:nvSpPr>
        <p:spPr>
          <a:xfrm>
            <a:off x="11879094" y="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7</a:t>
            </a:fld>
            <a:endParaRPr lang="he-IL" sz="1600" dirty="0"/>
          </a:p>
        </p:txBody>
      </p:sp>
    </p:spTree>
    <p:extLst>
      <p:ext uri="{BB962C8B-B14F-4D97-AF65-F5344CB8AC3E}">
        <p14:creationId xmlns:p14="http://schemas.microsoft.com/office/powerpoint/2010/main" val="7894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53ED46-5DFC-9A48-CF62-84E84718C047}"/>
              </a:ext>
            </a:extLst>
          </p:cNvPr>
          <p:cNvSpPr txBox="1"/>
          <p:nvPr/>
        </p:nvSpPr>
        <p:spPr>
          <a:xfrm>
            <a:off x="2571346" y="-49817"/>
            <a:ext cx="6439711" cy="91443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12.1 our resulted images “grayImage12n.bmp”</a:t>
            </a:r>
            <a:br>
              <a:rPr lang="en-US" dirty="0">
                <a:solidFill>
                  <a:srgbClr val="0070C0"/>
                </a:solidFill>
              </a:rPr>
            </a:br>
            <a:r>
              <a:rPr lang="en-US" dirty="0">
                <a:solidFill>
                  <a:srgbClr val="0070C0"/>
                </a:solidFill>
              </a:rPr>
              <a:t>with add short comment– </a:t>
            </a:r>
            <a:r>
              <a:rPr lang="en-US" dirty="0">
                <a:solidFill>
                  <a:srgbClr val="00B050"/>
                </a:solidFill>
              </a:rPr>
              <a:t>part 2</a:t>
            </a:r>
          </a:p>
        </p:txBody>
      </p:sp>
      <p:pic>
        <p:nvPicPr>
          <p:cNvPr id="6" name="Picture 5" descr="A black and white striped pattern&#10;&#10;Description automatically generated">
            <a:extLst>
              <a:ext uri="{FF2B5EF4-FFF2-40B4-BE49-F238E27FC236}">
                <a16:creationId xmlns:a16="http://schemas.microsoft.com/office/drawing/2014/main" id="{F24A506B-0100-52A9-F97C-B2A5710EB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1766" y="1090572"/>
            <a:ext cx="3286327" cy="2464746"/>
          </a:xfrm>
          <a:prstGeom prst="rect">
            <a:avLst/>
          </a:prstGeom>
        </p:spPr>
      </p:pic>
      <p:sp>
        <p:nvSpPr>
          <p:cNvPr id="8" name="Arrow: Right 7">
            <a:extLst>
              <a:ext uri="{FF2B5EF4-FFF2-40B4-BE49-F238E27FC236}">
                <a16:creationId xmlns:a16="http://schemas.microsoft.com/office/drawing/2014/main" id="{6E5ADF8A-C279-1439-79DC-0FF75B6E89F9}"/>
              </a:ext>
            </a:extLst>
          </p:cNvPr>
          <p:cNvSpPr/>
          <p:nvPr/>
        </p:nvSpPr>
        <p:spPr>
          <a:xfrm flipH="1">
            <a:off x="7351538" y="1983098"/>
            <a:ext cx="833195" cy="6019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Picture 9" descr="A black and white striped pattern&#10;&#10;Description automatically generated">
            <a:extLst>
              <a:ext uri="{FF2B5EF4-FFF2-40B4-BE49-F238E27FC236}">
                <a16:creationId xmlns:a16="http://schemas.microsoft.com/office/drawing/2014/main" id="{AA6B2475-00E7-9C2A-99AC-938DC0D30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0110" y="1061413"/>
            <a:ext cx="3260457" cy="2445343"/>
          </a:xfrm>
          <a:prstGeom prst="rect">
            <a:avLst/>
          </a:prstGeom>
        </p:spPr>
      </p:pic>
      <p:sp>
        <p:nvSpPr>
          <p:cNvPr id="11" name="Arrow: Right 10">
            <a:extLst>
              <a:ext uri="{FF2B5EF4-FFF2-40B4-BE49-F238E27FC236}">
                <a16:creationId xmlns:a16="http://schemas.microsoft.com/office/drawing/2014/main" id="{134CBC0E-8767-3CB9-CEB4-11ABBF109733}"/>
              </a:ext>
            </a:extLst>
          </p:cNvPr>
          <p:cNvSpPr/>
          <p:nvPr/>
        </p:nvSpPr>
        <p:spPr>
          <a:xfrm flipH="1">
            <a:off x="11498093" y="1916422"/>
            <a:ext cx="674081" cy="6614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4" name="Picture 13" descr="A black and white striped background&#10;&#10;Description automatically generated">
            <a:extLst>
              <a:ext uri="{FF2B5EF4-FFF2-40B4-BE49-F238E27FC236}">
                <a16:creationId xmlns:a16="http://schemas.microsoft.com/office/drawing/2014/main" id="{69298466-86DD-14D1-1CBE-25681110D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3" y="1061413"/>
            <a:ext cx="3392727" cy="2544545"/>
          </a:xfrm>
          <a:prstGeom prst="rect">
            <a:avLst/>
          </a:prstGeom>
        </p:spPr>
      </p:pic>
      <p:sp>
        <p:nvSpPr>
          <p:cNvPr id="16" name="Arrow: Bent 15">
            <a:extLst>
              <a:ext uri="{FF2B5EF4-FFF2-40B4-BE49-F238E27FC236}">
                <a16:creationId xmlns:a16="http://schemas.microsoft.com/office/drawing/2014/main" id="{7A9CB949-18F4-BD35-D74F-2AAA5AAE10E7}"/>
              </a:ext>
            </a:extLst>
          </p:cNvPr>
          <p:cNvSpPr/>
          <p:nvPr/>
        </p:nvSpPr>
        <p:spPr>
          <a:xfrm rot="10800000" flipH="1">
            <a:off x="1311328" y="3802749"/>
            <a:ext cx="2336543" cy="199383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7" name="Arrow: Right 16">
            <a:extLst>
              <a:ext uri="{FF2B5EF4-FFF2-40B4-BE49-F238E27FC236}">
                <a16:creationId xmlns:a16="http://schemas.microsoft.com/office/drawing/2014/main" id="{461DB5AA-DDA6-5B98-D586-E2EF2BD34229}"/>
              </a:ext>
            </a:extLst>
          </p:cNvPr>
          <p:cNvSpPr/>
          <p:nvPr/>
        </p:nvSpPr>
        <p:spPr>
          <a:xfrm>
            <a:off x="7277730" y="4887133"/>
            <a:ext cx="1000323" cy="6019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9" name="Picture 18" descr="A black and white striped background&#10;&#10;Description automatically generated">
            <a:extLst>
              <a:ext uri="{FF2B5EF4-FFF2-40B4-BE49-F238E27FC236}">
                <a16:creationId xmlns:a16="http://schemas.microsoft.com/office/drawing/2014/main" id="{E21DC01C-1A0C-6A8C-2C06-862AC24CE0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9724" y="3966790"/>
            <a:ext cx="3409813" cy="2557360"/>
          </a:xfrm>
          <a:prstGeom prst="rect">
            <a:avLst/>
          </a:prstGeom>
        </p:spPr>
      </p:pic>
      <p:pic>
        <p:nvPicPr>
          <p:cNvPr id="21" name="Picture 20" descr="A black and white striped pattern&#10;&#10;Description automatically generated">
            <a:extLst>
              <a:ext uri="{FF2B5EF4-FFF2-40B4-BE49-F238E27FC236}">
                <a16:creationId xmlns:a16="http://schemas.microsoft.com/office/drawing/2014/main" id="{FF33AAE8-B53B-A2EA-6CF7-CEA1929E43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6246" y="3742211"/>
            <a:ext cx="3855754" cy="2891816"/>
          </a:xfrm>
          <a:prstGeom prst="rect">
            <a:avLst/>
          </a:prstGeom>
        </p:spPr>
      </p:pic>
      <p:sp>
        <p:nvSpPr>
          <p:cNvPr id="22" name="Arrow: Right 21">
            <a:extLst>
              <a:ext uri="{FF2B5EF4-FFF2-40B4-BE49-F238E27FC236}">
                <a16:creationId xmlns:a16="http://schemas.microsoft.com/office/drawing/2014/main" id="{51D70A18-D860-CBB3-0B47-0C17FEF2B692}"/>
              </a:ext>
            </a:extLst>
          </p:cNvPr>
          <p:cNvSpPr/>
          <p:nvPr/>
        </p:nvSpPr>
        <p:spPr>
          <a:xfrm flipH="1">
            <a:off x="3396028" y="1983098"/>
            <a:ext cx="621413" cy="6019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Slide Number Placeholder 5">
            <a:extLst>
              <a:ext uri="{FF2B5EF4-FFF2-40B4-BE49-F238E27FC236}">
                <a16:creationId xmlns:a16="http://schemas.microsoft.com/office/drawing/2014/main" id="{C3718A0F-97B8-3F99-E555-D73F11831899}"/>
              </a:ext>
            </a:extLst>
          </p:cNvPr>
          <p:cNvSpPr txBox="1">
            <a:spLocks/>
          </p:cNvSpPr>
          <p:nvPr/>
        </p:nvSpPr>
        <p:spPr>
          <a:xfrm>
            <a:off x="11879094" y="0"/>
            <a:ext cx="312906"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8</a:t>
            </a:fld>
            <a:endParaRPr lang="he-IL" sz="1600" dirty="0"/>
          </a:p>
        </p:txBody>
      </p:sp>
    </p:spTree>
    <p:extLst>
      <p:ext uri="{BB962C8B-B14F-4D97-AF65-F5344CB8AC3E}">
        <p14:creationId xmlns:p14="http://schemas.microsoft.com/office/powerpoint/2010/main" val="205446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0471C5-B31A-5595-BE5C-6F1072DD8D00}"/>
              </a:ext>
            </a:extLst>
          </p:cNvPr>
          <p:cNvSpPr txBox="1"/>
          <p:nvPr/>
        </p:nvSpPr>
        <p:spPr>
          <a:xfrm>
            <a:off x="2571346" y="-49817"/>
            <a:ext cx="6439711" cy="914438"/>
          </a:xfrm>
          <a:prstGeom prst="rect">
            <a:avLst/>
          </a:prstGeom>
        </p:spPr>
        <p:txBody>
          <a:bodyPr vert="horz" lIns="91440" tIns="45720" rIns="91440" bIns="45720" rtlCol="0" anchor="ctr">
            <a:normAutofit/>
          </a:bodyPr>
          <a:lstStyle>
            <a:defPPr>
              <a:defRPr lang="he-IL"/>
            </a:defPPr>
            <a:lvl1pPr algn="ctr">
              <a:lnSpc>
                <a:spcPct val="90000"/>
              </a:lnSpc>
              <a:spcBef>
                <a:spcPct val="0"/>
              </a:spcBef>
              <a:buNone/>
              <a:defRPr sz="2400" b="1" u="sng">
                <a:solidFill>
                  <a:srgbClr val="FF0000"/>
                </a:solidFill>
                <a:latin typeface="+mj-lt"/>
                <a:ea typeface="+mj-ea"/>
                <a:cs typeface="+mj-cs"/>
              </a:defRPr>
            </a:lvl1pPr>
            <a:lvl2pPr>
              <a:defRPr/>
            </a:lvl2pPr>
            <a:lvl3pPr>
              <a:defRPr/>
            </a:lvl3pPr>
            <a:lvl4pPr>
              <a:defRPr/>
            </a:lvl4pPr>
            <a:lvl5pPr>
              <a:defRPr/>
            </a:lvl5pPr>
            <a:lvl6pPr>
              <a:defRPr/>
            </a:lvl6pPr>
            <a:lvl7pPr>
              <a:defRPr/>
            </a:lvl7pPr>
            <a:lvl8pPr>
              <a:defRPr/>
            </a:lvl8pPr>
            <a:lvl9pPr>
              <a:defRPr/>
            </a:lvl9pPr>
          </a:lstStyle>
          <a:p>
            <a:r>
              <a:rPr lang="en-US" dirty="0">
                <a:solidFill>
                  <a:srgbClr val="0070C0"/>
                </a:solidFill>
              </a:rPr>
              <a:t>12.1 our resulted images “grayImage12n.bmp”</a:t>
            </a:r>
            <a:br>
              <a:rPr lang="en-US" dirty="0">
                <a:solidFill>
                  <a:srgbClr val="0070C0"/>
                </a:solidFill>
              </a:rPr>
            </a:br>
            <a:r>
              <a:rPr lang="en-US" dirty="0">
                <a:solidFill>
                  <a:srgbClr val="0070C0"/>
                </a:solidFill>
              </a:rPr>
              <a:t>with add short comment– </a:t>
            </a:r>
            <a:r>
              <a:rPr lang="en-US" dirty="0">
                <a:solidFill>
                  <a:srgbClr val="00B050"/>
                </a:solidFill>
              </a:rPr>
              <a:t>part 3</a:t>
            </a:r>
          </a:p>
        </p:txBody>
      </p:sp>
      <p:pic>
        <p:nvPicPr>
          <p:cNvPr id="6" name="Picture 5" descr="A black and white striped pattern&#10;&#10;Description automatically generated">
            <a:extLst>
              <a:ext uri="{FF2B5EF4-FFF2-40B4-BE49-F238E27FC236}">
                <a16:creationId xmlns:a16="http://schemas.microsoft.com/office/drawing/2014/main" id="{42C4BE4E-0A28-8485-2DCC-2D5D2839E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757" y="3426566"/>
            <a:ext cx="4575243" cy="3431433"/>
          </a:xfrm>
          <a:prstGeom prst="rect">
            <a:avLst/>
          </a:prstGeom>
        </p:spPr>
      </p:pic>
      <p:pic>
        <p:nvPicPr>
          <p:cNvPr id="8" name="Picture 7" descr="A black and white striped background&#10;&#10;Description automatically generated">
            <a:extLst>
              <a:ext uri="{FF2B5EF4-FFF2-40B4-BE49-F238E27FC236}">
                <a16:creationId xmlns:a16="http://schemas.microsoft.com/office/drawing/2014/main" id="{F972BEE7-917F-1B18-5AEB-B09D9035B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4983"/>
            <a:ext cx="5479915" cy="4109936"/>
          </a:xfrm>
          <a:prstGeom prst="rect">
            <a:avLst/>
          </a:prstGeom>
        </p:spPr>
      </p:pic>
      <p:sp>
        <p:nvSpPr>
          <p:cNvPr id="9" name="Arrow: Right 8">
            <a:extLst>
              <a:ext uri="{FF2B5EF4-FFF2-40B4-BE49-F238E27FC236}">
                <a16:creationId xmlns:a16="http://schemas.microsoft.com/office/drawing/2014/main" id="{5126B207-E107-B8E9-1794-525E69237058}"/>
              </a:ext>
            </a:extLst>
          </p:cNvPr>
          <p:cNvSpPr/>
          <p:nvPr/>
        </p:nvSpPr>
        <p:spPr>
          <a:xfrm>
            <a:off x="5791201" y="3793787"/>
            <a:ext cx="1562910" cy="10311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Rectangle 9">
            <a:extLst>
              <a:ext uri="{FF2B5EF4-FFF2-40B4-BE49-F238E27FC236}">
                <a16:creationId xmlns:a16="http://schemas.microsoft.com/office/drawing/2014/main" id="{092CF77B-4DFF-85C7-E24C-8BBFF724D180}"/>
              </a:ext>
            </a:extLst>
          </p:cNvPr>
          <p:cNvSpPr/>
          <p:nvPr/>
        </p:nvSpPr>
        <p:spPr>
          <a:xfrm>
            <a:off x="1408890" y="4930116"/>
            <a:ext cx="2324911" cy="424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a:t>white_illusion0.bmp</a:t>
            </a:r>
            <a:endParaRPr lang="he-IL"/>
          </a:p>
        </p:txBody>
      </p:sp>
      <p:sp>
        <p:nvSpPr>
          <p:cNvPr id="11" name="Rectangle 10">
            <a:extLst>
              <a:ext uri="{FF2B5EF4-FFF2-40B4-BE49-F238E27FC236}">
                <a16:creationId xmlns:a16="http://schemas.microsoft.com/office/drawing/2014/main" id="{1F663699-CD68-399E-B4FB-5B8BD97EBCF8}"/>
              </a:ext>
            </a:extLst>
          </p:cNvPr>
          <p:cNvSpPr/>
          <p:nvPr/>
        </p:nvSpPr>
        <p:spPr>
          <a:xfrm>
            <a:off x="8741922" y="2884065"/>
            <a:ext cx="2324911" cy="424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white_illusion9.bmp</a:t>
            </a:r>
            <a:endParaRPr lang="he-IL" dirty="0"/>
          </a:p>
        </p:txBody>
      </p:sp>
      <p:sp>
        <p:nvSpPr>
          <p:cNvPr id="12" name="Slide Number Placeholder 5">
            <a:extLst>
              <a:ext uri="{FF2B5EF4-FFF2-40B4-BE49-F238E27FC236}">
                <a16:creationId xmlns:a16="http://schemas.microsoft.com/office/drawing/2014/main" id="{483E8B45-0FE0-9387-7FEF-A9325BD7A51B}"/>
              </a:ext>
            </a:extLst>
          </p:cNvPr>
          <p:cNvSpPr txBox="1">
            <a:spLocks/>
          </p:cNvSpPr>
          <p:nvPr/>
        </p:nvSpPr>
        <p:spPr>
          <a:xfrm>
            <a:off x="11760743" y="0"/>
            <a:ext cx="431257" cy="365125"/>
          </a:xfrm>
          <a:prstGeom prst="rect">
            <a:avLst/>
          </a:prstGeom>
        </p:spPr>
        <p:txBody>
          <a:bodyPr vert="horz" lIns="91440" tIns="45720" rIns="91440" bIns="45720" rtlCol="0" anchor="ctr"/>
          <a:lstStyle>
            <a:defPPr>
              <a:defRPr lang="he-IL"/>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BF412-EFCF-4C51-A2DF-B419076696E3}" type="slidenum">
              <a:rPr lang="he-IL" sz="1600" smtClean="0"/>
              <a:pPr/>
              <a:t>9</a:t>
            </a:fld>
            <a:endParaRPr lang="he-IL" sz="1600" dirty="0"/>
          </a:p>
        </p:txBody>
      </p:sp>
    </p:spTree>
    <p:extLst>
      <p:ext uri="{BB962C8B-B14F-4D97-AF65-F5344CB8AC3E}">
        <p14:creationId xmlns:p14="http://schemas.microsoft.com/office/powerpoint/2010/main" val="370206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1139</TotalTime>
  <Words>462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Course: Image Processing 31651 Assignment #12 Synthetic Image Creation (Part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omri pony</dc:creator>
  <cp:lastModifiedBy>omri pony</cp:lastModifiedBy>
  <cp:revision>3</cp:revision>
  <dcterms:created xsi:type="dcterms:W3CDTF">2024-07-10T12:44:10Z</dcterms:created>
  <dcterms:modified xsi:type="dcterms:W3CDTF">2024-07-11T07:45:41Z</dcterms:modified>
</cp:coreProperties>
</file>