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0" r:id="rId3"/>
    <p:sldId id="262" r:id="rId4"/>
    <p:sldId id="264" r:id="rId5"/>
    <p:sldId id="261" r:id="rId6"/>
    <p:sldId id="257" r:id="rId7"/>
    <p:sldId id="276" r:id="rId8"/>
    <p:sldId id="277" r:id="rId9"/>
    <p:sldId id="278" r:id="rId10"/>
    <p:sldId id="279" r:id="rId11"/>
    <p:sldId id="280" r:id="rId12"/>
    <p:sldId id="281" r:id="rId13"/>
    <p:sldId id="282" r:id="rId14"/>
    <p:sldId id="288" r:id="rId15"/>
    <p:sldId id="283" r:id="rId16"/>
    <p:sldId id="287"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74" r:id="rId30"/>
    <p:sldId id="259" r:id="rId31"/>
    <p:sldId id="275" r:id="rId3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ED402D4B-6ABD-4D6C-B988-13A7089A9A52}" type="datetimeFigureOut">
              <a:rPr lang="he-IL" smtClean="0"/>
              <a:t>כ"ח/סיון/תשפ"ד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A9B37A8-A69B-4588-9556-4E0A136D1400}" type="slidenum">
              <a:rPr lang="he-IL" smtClean="0"/>
              <a:t>‹#›</a:t>
            </a:fld>
            <a:endParaRPr lang="he-IL"/>
          </a:p>
        </p:txBody>
      </p:sp>
    </p:spTree>
    <p:extLst>
      <p:ext uri="{BB962C8B-B14F-4D97-AF65-F5344CB8AC3E}">
        <p14:creationId xmlns:p14="http://schemas.microsoft.com/office/powerpoint/2010/main" val="44746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7ADB-8D6E-665A-1984-747808F88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FD26D33-58C1-561D-B6ED-FBB45B984A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9D7A752F-9B3F-8C77-5671-15A9638978BD}"/>
              </a:ext>
            </a:extLst>
          </p:cNvPr>
          <p:cNvSpPr>
            <a:spLocks noGrp="1"/>
          </p:cNvSpPr>
          <p:nvPr>
            <p:ph type="dt" sz="half" idx="10"/>
          </p:nvPr>
        </p:nvSpPr>
        <p:spPr/>
        <p:txBody>
          <a:bodyPr/>
          <a:lstStyle/>
          <a:p>
            <a:fld id="{9A7AE923-05F4-4870-910E-72060535B6FC}" type="datetime8">
              <a:rPr lang="he-IL" smtClean="0"/>
              <a:t>04 יולי 24</a:t>
            </a:fld>
            <a:endParaRPr lang="he-IL"/>
          </a:p>
        </p:txBody>
      </p:sp>
      <p:sp>
        <p:nvSpPr>
          <p:cNvPr id="5" name="Footer Placeholder 4">
            <a:extLst>
              <a:ext uri="{FF2B5EF4-FFF2-40B4-BE49-F238E27FC236}">
                <a16:creationId xmlns:a16="http://schemas.microsoft.com/office/drawing/2014/main" id="{A4693F95-FDA3-B1B7-8639-F27DBE9AD32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C98665E-7010-8C7A-4E1F-54D6447A630D}"/>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50610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58AF-F858-1713-B9F7-FB444C0626D5}"/>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16A7334-CA15-C4C2-826E-C2324E708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94C1131-6F1F-15F7-F088-F0DC61DFA729}"/>
              </a:ext>
            </a:extLst>
          </p:cNvPr>
          <p:cNvSpPr>
            <a:spLocks noGrp="1"/>
          </p:cNvSpPr>
          <p:nvPr>
            <p:ph type="dt" sz="half" idx="10"/>
          </p:nvPr>
        </p:nvSpPr>
        <p:spPr/>
        <p:txBody>
          <a:bodyPr/>
          <a:lstStyle/>
          <a:p>
            <a:fld id="{5AF051B1-3F2F-4645-A07E-150D31A17A26}" type="datetime8">
              <a:rPr lang="he-IL" smtClean="0"/>
              <a:t>04 יולי 24</a:t>
            </a:fld>
            <a:endParaRPr lang="he-IL"/>
          </a:p>
        </p:txBody>
      </p:sp>
      <p:sp>
        <p:nvSpPr>
          <p:cNvPr id="5" name="Footer Placeholder 4">
            <a:extLst>
              <a:ext uri="{FF2B5EF4-FFF2-40B4-BE49-F238E27FC236}">
                <a16:creationId xmlns:a16="http://schemas.microsoft.com/office/drawing/2014/main" id="{5BE5CB28-1D91-5A0A-88F2-FAC1EA65CB6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FC47E26-9BC5-F3AD-BBD4-58152770422B}"/>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322316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06155C-D7A1-27DD-22B6-4213B7B52A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CDB920-E388-DD27-6EA4-1C1572AFF2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CA76539-D80B-AFD7-4692-CABA41EBE140}"/>
              </a:ext>
            </a:extLst>
          </p:cNvPr>
          <p:cNvSpPr>
            <a:spLocks noGrp="1"/>
          </p:cNvSpPr>
          <p:nvPr>
            <p:ph type="dt" sz="half" idx="10"/>
          </p:nvPr>
        </p:nvSpPr>
        <p:spPr/>
        <p:txBody>
          <a:bodyPr/>
          <a:lstStyle/>
          <a:p>
            <a:fld id="{DB3156C6-A9F9-438B-9E7B-D5CD6CCC30E8}" type="datetime8">
              <a:rPr lang="he-IL" smtClean="0"/>
              <a:t>04 יולי 24</a:t>
            </a:fld>
            <a:endParaRPr lang="he-IL"/>
          </a:p>
        </p:txBody>
      </p:sp>
      <p:sp>
        <p:nvSpPr>
          <p:cNvPr id="5" name="Footer Placeholder 4">
            <a:extLst>
              <a:ext uri="{FF2B5EF4-FFF2-40B4-BE49-F238E27FC236}">
                <a16:creationId xmlns:a16="http://schemas.microsoft.com/office/drawing/2014/main" id="{4192F536-1427-A3B3-6BDB-BE91A48D0E5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E356B52-03AC-9FF5-D30A-0C2F407804DC}"/>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93647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EA81-7300-A118-0AC7-17FB6AF17CE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1A01129-0ADE-50A5-5149-DA43DF3266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EEEBD69-2306-72BB-2F61-CA427BF76E45}"/>
              </a:ext>
            </a:extLst>
          </p:cNvPr>
          <p:cNvSpPr>
            <a:spLocks noGrp="1"/>
          </p:cNvSpPr>
          <p:nvPr>
            <p:ph type="dt" sz="half" idx="10"/>
          </p:nvPr>
        </p:nvSpPr>
        <p:spPr/>
        <p:txBody>
          <a:bodyPr/>
          <a:lstStyle/>
          <a:p>
            <a:fld id="{3E558482-4A45-47BA-B921-1B5344455314}" type="datetime8">
              <a:rPr lang="he-IL" smtClean="0"/>
              <a:t>04 יולי 24</a:t>
            </a:fld>
            <a:endParaRPr lang="he-IL"/>
          </a:p>
        </p:txBody>
      </p:sp>
      <p:sp>
        <p:nvSpPr>
          <p:cNvPr id="5" name="Footer Placeholder 4">
            <a:extLst>
              <a:ext uri="{FF2B5EF4-FFF2-40B4-BE49-F238E27FC236}">
                <a16:creationId xmlns:a16="http://schemas.microsoft.com/office/drawing/2014/main" id="{A75B5387-C6B1-F626-9062-52FA2579BB9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03B902B-7F43-DD42-7AB0-93CE486DC1EE}"/>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402208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73C2-ADC5-63BB-5837-D623B4549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FF16BB5F-CB13-CBFE-68BE-01E07DEC49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1185E-7619-5339-463E-DFACAA978191}"/>
              </a:ext>
            </a:extLst>
          </p:cNvPr>
          <p:cNvSpPr>
            <a:spLocks noGrp="1"/>
          </p:cNvSpPr>
          <p:nvPr>
            <p:ph type="dt" sz="half" idx="10"/>
          </p:nvPr>
        </p:nvSpPr>
        <p:spPr/>
        <p:txBody>
          <a:bodyPr/>
          <a:lstStyle/>
          <a:p>
            <a:fld id="{13CE6CE8-E4EF-4B01-8600-625270C06F7B}" type="datetime8">
              <a:rPr lang="he-IL" smtClean="0"/>
              <a:t>04 יולי 24</a:t>
            </a:fld>
            <a:endParaRPr lang="he-IL"/>
          </a:p>
        </p:txBody>
      </p:sp>
      <p:sp>
        <p:nvSpPr>
          <p:cNvPr id="5" name="Footer Placeholder 4">
            <a:extLst>
              <a:ext uri="{FF2B5EF4-FFF2-40B4-BE49-F238E27FC236}">
                <a16:creationId xmlns:a16="http://schemas.microsoft.com/office/drawing/2014/main" id="{E5A5D278-7899-3D9B-11ED-2F1AE17638E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3897A65-EC00-55FA-582C-9C10988A8836}"/>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1995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A1D6-8C64-0BB7-1C2C-DB4F91D9037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AFD672D-F184-7F65-9D88-7A6A96886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7B138B3D-4A8B-A683-46B5-90B27E781A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41A61EC3-8E5E-1FE5-25E7-BDF170CEAE8C}"/>
              </a:ext>
            </a:extLst>
          </p:cNvPr>
          <p:cNvSpPr>
            <a:spLocks noGrp="1"/>
          </p:cNvSpPr>
          <p:nvPr>
            <p:ph type="dt" sz="half" idx="10"/>
          </p:nvPr>
        </p:nvSpPr>
        <p:spPr/>
        <p:txBody>
          <a:bodyPr/>
          <a:lstStyle/>
          <a:p>
            <a:fld id="{F06D7315-AF18-4B74-A2EA-77246469FBA3}" type="datetime8">
              <a:rPr lang="he-IL" smtClean="0"/>
              <a:t>04 יולי 24</a:t>
            </a:fld>
            <a:endParaRPr lang="he-IL"/>
          </a:p>
        </p:txBody>
      </p:sp>
      <p:sp>
        <p:nvSpPr>
          <p:cNvPr id="6" name="Footer Placeholder 5">
            <a:extLst>
              <a:ext uri="{FF2B5EF4-FFF2-40B4-BE49-F238E27FC236}">
                <a16:creationId xmlns:a16="http://schemas.microsoft.com/office/drawing/2014/main" id="{96E2848C-ED88-EDF2-0390-CC45A96921E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139EA484-B6CA-59D9-A6E1-E9C38B65912E}"/>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229432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B81B-9E9C-B1DD-A7FB-8D1AB4D3B01A}"/>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EBFE172-8F7E-DFCD-94CE-89B8A5F54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EF2A1-E6D0-D499-148F-E60CC966F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7CAF726-9A77-980D-2F3B-38CF134A7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B83E1-652E-4290-1A31-7CFF71B0A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8AFA742E-07E5-0231-B61B-DCC7634B0A03}"/>
              </a:ext>
            </a:extLst>
          </p:cNvPr>
          <p:cNvSpPr>
            <a:spLocks noGrp="1"/>
          </p:cNvSpPr>
          <p:nvPr>
            <p:ph type="dt" sz="half" idx="10"/>
          </p:nvPr>
        </p:nvSpPr>
        <p:spPr/>
        <p:txBody>
          <a:bodyPr/>
          <a:lstStyle/>
          <a:p>
            <a:fld id="{DA828532-A90E-4799-A317-3FF8CE1411EE}" type="datetime8">
              <a:rPr lang="he-IL" smtClean="0"/>
              <a:t>04 יולי 24</a:t>
            </a:fld>
            <a:endParaRPr lang="he-IL"/>
          </a:p>
        </p:txBody>
      </p:sp>
      <p:sp>
        <p:nvSpPr>
          <p:cNvPr id="8" name="Footer Placeholder 7">
            <a:extLst>
              <a:ext uri="{FF2B5EF4-FFF2-40B4-BE49-F238E27FC236}">
                <a16:creationId xmlns:a16="http://schemas.microsoft.com/office/drawing/2014/main" id="{CF8C1D76-5B32-36D2-8CFD-BE2F2675541E}"/>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90991A42-3B6B-5C49-5975-A5001581562F}"/>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8431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C9B3-D4C4-829E-8E01-D270236E5859}"/>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5DF2922-4C02-F065-EC6A-A07D0385BAEB}"/>
              </a:ext>
            </a:extLst>
          </p:cNvPr>
          <p:cNvSpPr>
            <a:spLocks noGrp="1"/>
          </p:cNvSpPr>
          <p:nvPr>
            <p:ph type="dt" sz="half" idx="10"/>
          </p:nvPr>
        </p:nvSpPr>
        <p:spPr/>
        <p:txBody>
          <a:bodyPr/>
          <a:lstStyle/>
          <a:p>
            <a:fld id="{3D15EB6E-3B89-4AAF-8CBF-A9FDD7A2C22B}" type="datetime8">
              <a:rPr lang="he-IL" smtClean="0"/>
              <a:t>04 יולי 24</a:t>
            </a:fld>
            <a:endParaRPr lang="he-IL"/>
          </a:p>
        </p:txBody>
      </p:sp>
      <p:sp>
        <p:nvSpPr>
          <p:cNvPr id="4" name="Footer Placeholder 3">
            <a:extLst>
              <a:ext uri="{FF2B5EF4-FFF2-40B4-BE49-F238E27FC236}">
                <a16:creationId xmlns:a16="http://schemas.microsoft.com/office/drawing/2014/main" id="{43005092-7369-7E36-26CE-8E14CECC1C4A}"/>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51E91300-4D15-FC72-89CB-6F2B3866D1B5}"/>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285184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545AD-161E-2D6C-A0AB-41448C06771F}"/>
              </a:ext>
            </a:extLst>
          </p:cNvPr>
          <p:cNvSpPr>
            <a:spLocks noGrp="1"/>
          </p:cNvSpPr>
          <p:nvPr>
            <p:ph type="dt" sz="half" idx="10"/>
          </p:nvPr>
        </p:nvSpPr>
        <p:spPr/>
        <p:txBody>
          <a:bodyPr/>
          <a:lstStyle/>
          <a:p>
            <a:fld id="{43DA1B56-8498-42ED-AF46-0C825EEA0097}" type="datetime8">
              <a:rPr lang="he-IL" smtClean="0"/>
              <a:t>04 יולי 24</a:t>
            </a:fld>
            <a:endParaRPr lang="he-IL"/>
          </a:p>
        </p:txBody>
      </p:sp>
      <p:sp>
        <p:nvSpPr>
          <p:cNvPr id="3" name="Footer Placeholder 2">
            <a:extLst>
              <a:ext uri="{FF2B5EF4-FFF2-40B4-BE49-F238E27FC236}">
                <a16:creationId xmlns:a16="http://schemas.microsoft.com/office/drawing/2014/main" id="{7A4B4D6A-62FA-2772-F8DB-8964BA5A0720}"/>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6E8A19C3-988A-2150-B868-9EED3ECF6CE4}"/>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392469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58F2-42BA-F5E6-C73A-7CFF55C58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F7D062C0-6CD9-9F3A-749D-EDD76827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0689775-4F35-16D0-4D75-BCEB27D78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240B4-C852-59B0-AF3F-B3D3B0863822}"/>
              </a:ext>
            </a:extLst>
          </p:cNvPr>
          <p:cNvSpPr>
            <a:spLocks noGrp="1"/>
          </p:cNvSpPr>
          <p:nvPr>
            <p:ph type="dt" sz="half" idx="10"/>
          </p:nvPr>
        </p:nvSpPr>
        <p:spPr/>
        <p:txBody>
          <a:bodyPr/>
          <a:lstStyle/>
          <a:p>
            <a:fld id="{60DF6511-8AF7-4B03-A378-6C3EE67494FA}" type="datetime8">
              <a:rPr lang="he-IL" smtClean="0"/>
              <a:t>04 יולי 24</a:t>
            </a:fld>
            <a:endParaRPr lang="he-IL"/>
          </a:p>
        </p:txBody>
      </p:sp>
      <p:sp>
        <p:nvSpPr>
          <p:cNvPr id="6" name="Footer Placeholder 5">
            <a:extLst>
              <a:ext uri="{FF2B5EF4-FFF2-40B4-BE49-F238E27FC236}">
                <a16:creationId xmlns:a16="http://schemas.microsoft.com/office/drawing/2014/main" id="{29CAB739-B376-2952-6350-A6BB2E00B15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4C94B57-0D81-35A6-DF48-5F8AD066FD61}"/>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29169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AE8D-A513-993A-FA59-62C43B220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BD5B9240-0078-C2C7-9F88-4936FC694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59F376C4-EF9A-20E7-1BEE-0FB01B071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F1409-B38D-2E1F-D9CE-9F8C06D8BCAF}"/>
              </a:ext>
            </a:extLst>
          </p:cNvPr>
          <p:cNvSpPr>
            <a:spLocks noGrp="1"/>
          </p:cNvSpPr>
          <p:nvPr>
            <p:ph type="dt" sz="half" idx="10"/>
          </p:nvPr>
        </p:nvSpPr>
        <p:spPr/>
        <p:txBody>
          <a:bodyPr/>
          <a:lstStyle/>
          <a:p>
            <a:fld id="{E7716249-C9A3-4325-AE44-253B578CED1F}" type="datetime8">
              <a:rPr lang="he-IL" smtClean="0"/>
              <a:t>04 יולי 24</a:t>
            </a:fld>
            <a:endParaRPr lang="he-IL"/>
          </a:p>
        </p:txBody>
      </p:sp>
      <p:sp>
        <p:nvSpPr>
          <p:cNvPr id="6" name="Footer Placeholder 5">
            <a:extLst>
              <a:ext uri="{FF2B5EF4-FFF2-40B4-BE49-F238E27FC236}">
                <a16:creationId xmlns:a16="http://schemas.microsoft.com/office/drawing/2014/main" id="{3391C708-7966-4CC7-5B41-6ADBDD1E7D3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0E64EFA4-BF4A-F08B-9AE8-9894238E4020}"/>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365831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1FCD96-E9D7-8E50-448D-FF34A3F3B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F607B50-ECE3-EC91-307A-E02603F1E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9F7F83-6640-5FE7-BEC2-4253ACC39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72A72E-460F-4F0C-BEC3-C3FDAE95A79B}" type="datetime8">
              <a:rPr lang="he-IL" smtClean="0"/>
              <a:t>04 יולי 24</a:t>
            </a:fld>
            <a:endParaRPr lang="he-IL"/>
          </a:p>
        </p:txBody>
      </p:sp>
      <p:sp>
        <p:nvSpPr>
          <p:cNvPr id="5" name="Footer Placeholder 4">
            <a:extLst>
              <a:ext uri="{FF2B5EF4-FFF2-40B4-BE49-F238E27FC236}">
                <a16:creationId xmlns:a16="http://schemas.microsoft.com/office/drawing/2014/main" id="{DC64BE43-9E75-B635-1854-888F0E637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D3DCA620-A2CB-CB9F-697D-0A597DA8F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5BF412-EFCF-4C51-A2DF-B419076696E3}" type="slidenum">
              <a:rPr lang="he-IL" smtClean="0"/>
              <a:t>‹#›</a:t>
            </a:fld>
            <a:endParaRPr lang="he-IL"/>
          </a:p>
        </p:txBody>
      </p:sp>
    </p:spTree>
    <p:extLst>
      <p:ext uri="{BB962C8B-B14F-4D97-AF65-F5344CB8AC3E}">
        <p14:creationId xmlns:p14="http://schemas.microsoft.com/office/powerpoint/2010/main" val="366327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40.png"/><Relationship Id="rId7" Type="http://schemas.openxmlformats.org/officeDocument/2006/relationships/image" Target="../media/image48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40.png"/><Relationship Id="rId7" Type="http://schemas.openxmlformats.org/officeDocument/2006/relationships/image" Target="../media/image48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20.png"/><Relationship Id="rId5" Type="http://schemas.openxmlformats.org/officeDocument/2006/relationships/image" Target="../media/image460.png"/><Relationship Id="rId4" Type="http://schemas.openxmlformats.org/officeDocument/2006/relationships/image" Target="../media/image450.png"/></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210.png"/><Relationship Id="rId7" Type="http://schemas.openxmlformats.org/officeDocument/2006/relationships/image" Target="../media/image6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23.png"/><Relationship Id="rId4" Type="http://schemas.openxmlformats.org/officeDocument/2006/relationships/image" Target="../media/image220.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22.png"/><Relationship Id="rId7" Type="http://schemas.openxmlformats.org/officeDocument/2006/relationships/image" Target="../media/image65.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10.png"/></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8.png"/><Relationship Id="rId7" Type="http://schemas.openxmlformats.org/officeDocument/2006/relationships/image" Target="../media/image73.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8.png"/><Relationship Id="rId7" Type="http://schemas.openxmlformats.org/officeDocument/2006/relationships/image" Target="../media/image73.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37.png"/><Relationship Id="rId7" Type="http://schemas.openxmlformats.org/officeDocument/2006/relationships/image" Target="../media/image80.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2.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37.png"/><Relationship Id="rId7" Type="http://schemas.openxmlformats.org/officeDocument/2006/relationships/image" Target="../media/image86.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3.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37.png"/><Relationship Id="rId7" Type="http://schemas.openxmlformats.org/officeDocument/2006/relationships/image" Target="../media/image92.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24.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5.png"/><Relationship Id="rId7" Type="http://schemas.openxmlformats.org/officeDocument/2006/relationships/image" Target="../media/image98.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97.png"/><Relationship Id="rId4" Type="http://schemas.openxmlformats.org/officeDocument/2006/relationships/image" Target="../media/image96.png"/></Relationships>
</file>

<file path=ppt/slides/_rels/slide2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5.png"/><Relationship Id="rId7" Type="http://schemas.openxmlformats.org/officeDocument/2006/relationships/image" Target="../media/image98.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102.png"/><Relationship Id="rId4" Type="http://schemas.openxmlformats.org/officeDocument/2006/relationships/image" Target="../media/image101.png"/></Relationships>
</file>

<file path=ppt/slides/_rels/slide26.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4.png"/><Relationship Id="rId7" Type="http://schemas.openxmlformats.org/officeDocument/2006/relationships/image" Target="../media/image107.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106.png"/><Relationship Id="rId4" Type="http://schemas.openxmlformats.org/officeDocument/2006/relationships/image" Target="../media/image105.png"/></Relationships>
</file>

<file path=ppt/slides/_rels/slide27.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5.png"/><Relationship Id="rId7" Type="http://schemas.openxmlformats.org/officeDocument/2006/relationships/image" Target="../media/image108.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47.png"/><Relationship Id="rId4" Type="http://schemas.openxmlformats.org/officeDocument/2006/relationships/image" Target="../media/image106.png"/></Relationships>
</file>

<file path=ppt/slides/_rels/slide28.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8.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47.png"/><Relationship Id="rId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8.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0.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364457-9AE2-EF93-CC4B-12276FBCF7A9}"/>
              </a:ext>
            </a:extLst>
          </p:cNvPr>
          <p:cNvSpPr>
            <a:spLocks noGrp="1"/>
          </p:cNvSpPr>
          <p:nvPr>
            <p:ph type="ctrTitle"/>
          </p:nvPr>
        </p:nvSpPr>
        <p:spPr>
          <a:xfrm>
            <a:off x="2708063" y="0"/>
            <a:ext cx="6775874" cy="1488333"/>
          </a:xfrm>
        </p:spPr>
        <p:txBody>
          <a:bodyPr>
            <a:normAutofit/>
          </a:bodyPr>
          <a:lstStyle/>
          <a:p>
            <a:pPr rtl="0"/>
            <a:r>
              <a:rPr lang="en-US" sz="3200" b="1" dirty="0">
                <a:solidFill>
                  <a:srgbClr val="0070C0"/>
                </a:solidFill>
              </a:rPr>
              <a:t>Course: Image Processing 31651</a:t>
            </a:r>
            <a:br>
              <a:rPr lang="en-US" sz="3200" b="1" dirty="0">
                <a:solidFill>
                  <a:srgbClr val="0070C0"/>
                </a:solidFill>
              </a:rPr>
            </a:br>
            <a:r>
              <a:rPr lang="en-US" sz="3200" b="1" dirty="0">
                <a:solidFill>
                  <a:srgbClr val="0070C0"/>
                </a:solidFill>
              </a:rPr>
              <a:t>Assignment #11</a:t>
            </a:r>
            <a:br>
              <a:rPr lang="en-US" sz="3200" b="1" dirty="0">
                <a:solidFill>
                  <a:srgbClr val="0070C0"/>
                </a:solidFill>
              </a:rPr>
            </a:br>
            <a:r>
              <a:rPr lang="en-US" sz="3200" b="1" dirty="0">
                <a:solidFill>
                  <a:srgbClr val="0070C0"/>
                </a:solidFill>
              </a:rPr>
              <a:t>Synthetic Image Creation (Part 1)</a:t>
            </a:r>
            <a:endParaRPr lang="he-IL" sz="3200" b="1" dirty="0">
              <a:solidFill>
                <a:srgbClr val="0070C0"/>
              </a:solidFill>
            </a:endParaRPr>
          </a:p>
        </p:txBody>
      </p:sp>
      <p:graphicFrame>
        <p:nvGraphicFramePr>
          <p:cNvPr id="5" name="Table 4">
            <a:extLst>
              <a:ext uri="{FF2B5EF4-FFF2-40B4-BE49-F238E27FC236}">
                <a16:creationId xmlns:a16="http://schemas.microsoft.com/office/drawing/2014/main" id="{B2310BE6-3F81-9FB9-07A6-25E1FC274E98}"/>
              </a:ext>
            </a:extLst>
          </p:cNvPr>
          <p:cNvGraphicFramePr>
            <a:graphicFrameLocks noGrp="1"/>
          </p:cNvGraphicFramePr>
          <p:nvPr>
            <p:extLst>
              <p:ext uri="{D42A27DB-BD31-4B8C-83A1-F6EECF244321}">
                <p14:modId xmlns:p14="http://schemas.microsoft.com/office/powerpoint/2010/main" val="1809686884"/>
              </p:ext>
            </p:extLst>
          </p:nvPr>
        </p:nvGraphicFramePr>
        <p:xfrm>
          <a:off x="496112" y="1634245"/>
          <a:ext cx="10875522" cy="5087567"/>
        </p:xfrm>
        <a:graphic>
          <a:graphicData uri="http://schemas.openxmlformats.org/drawingml/2006/table">
            <a:tbl>
              <a:tblPr rtl="1" firstRow="1" bandRow="1">
                <a:tableStyleId>{5940675A-B579-460E-94D1-54222C63F5DA}</a:tableStyleId>
              </a:tblPr>
              <a:tblGrid>
                <a:gridCol w="5583677">
                  <a:extLst>
                    <a:ext uri="{9D8B030D-6E8A-4147-A177-3AD203B41FA5}">
                      <a16:colId xmlns:a16="http://schemas.microsoft.com/office/drawing/2014/main" val="20000"/>
                    </a:ext>
                  </a:extLst>
                </a:gridCol>
                <a:gridCol w="1771609">
                  <a:extLst>
                    <a:ext uri="{9D8B030D-6E8A-4147-A177-3AD203B41FA5}">
                      <a16:colId xmlns:a16="http://schemas.microsoft.com/office/drawing/2014/main" val="20001"/>
                    </a:ext>
                  </a:extLst>
                </a:gridCol>
                <a:gridCol w="1860286">
                  <a:extLst>
                    <a:ext uri="{9D8B030D-6E8A-4147-A177-3AD203B41FA5}">
                      <a16:colId xmlns:a16="http://schemas.microsoft.com/office/drawing/2014/main" val="20002"/>
                    </a:ext>
                  </a:extLst>
                </a:gridCol>
                <a:gridCol w="1659950">
                  <a:extLst>
                    <a:ext uri="{9D8B030D-6E8A-4147-A177-3AD203B41FA5}">
                      <a16:colId xmlns:a16="http://schemas.microsoft.com/office/drawing/2014/main" val="20003"/>
                    </a:ext>
                  </a:extLst>
                </a:gridCol>
              </a:tblGrid>
              <a:tr h="1186142">
                <a:tc>
                  <a:txBody>
                    <a:bodyPr/>
                    <a:lstStyle/>
                    <a:p>
                      <a:pPr algn="l" rtl="0"/>
                      <a:r>
                        <a:rPr lang="en-US" dirty="0"/>
                        <a:t>Photo of the student </a:t>
                      </a:r>
                      <a:endParaRPr lang="he-IL" dirty="0"/>
                    </a:p>
                  </a:txBody>
                  <a:tcPr/>
                </a:tc>
                <a:tc>
                  <a:txBody>
                    <a:bodyPr/>
                    <a:lstStyle/>
                    <a:p>
                      <a:pPr algn="l" rtl="0"/>
                      <a:r>
                        <a:rPr lang="en-US" dirty="0"/>
                        <a:t>Shorten Name</a:t>
                      </a:r>
                      <a:endParaRPr lang="he-IL" dirty="0"/>
                    </a:p>
                  </a:txBody>
                  <a:tcPr/>
                </a:tc>
                <a:tc>
                  <a:txBody>
                    <a:bodyPr/>
                    <a:lstStyle/>
                    <a:p>
                      <a:pPr algn="l" rtl="0"/>
                      <a:r>
                        <a:rPr lang="en-US" dirty="0"/>
                        <a:t>ID</a:t>
                      </a:r>
                      <a:endParaRPr lang="he-IL" dirty="0"/>
                    </a:p>
                  </a:txBody>
                  <a:tcPr/>
                </a:tc>
                <a:tc>
                  <a:txBody>
                    <a:bodyPr/>
                    <a:lstStyle/>
                    <a:p>
                      <a:pPr algn="l" rtl="0"/>
                      <a:endParaRPr lang="he-IL" dirty="0"/>
                    </a:p>
                  </a:txBody>
                  <a:tcPr/>
                </a:tc>
                <a:extLst>
                  <a:ext uri="{0D108BD9-81ED-4DB2-BD59-A6C34878D82A}">
                    <a16:rowId xmlns:a16="http://schemas.microsoft.com/office/drawing/2014/main" val="10000"/>
                  </a:ext>
                </a:extLst>
              </a:tr>
              <a:tr h="1597226">
                <a:tc>
                  <a:txBody>
                    <a:bodyPr/>
                    <a:lstStyle/>
                    <a:p>
                      <a:pPr algn="l" rtl="0"/>
                      <a:endParaRPr lang="en-US" dirty="0"/>
                    </a:p>
                    <a:p>
                      <a:pPr algn="l" rtl="0"/>
                      <a:endParaRPr lang="en-US" dirty="0"/>
                    </a:p>
                    <a:p>
                      <a:pPr algn="l" rtl="0"/>
                      <a:endParaRPr lang="he-IL" dirty="0"/>
                    </a:p>
                  </a:txBody>
                  <a:tcPr/>
                </a:tc>
                <a:tc>
                  <a:txBody>
                    <a:bodyPr/>
                    <a:lstStyle/>
                    <a:p>
                      <a:pPr algn="l" rtl="0"/>
                      <a:r>
                        <a:rPr lang="en-US" dirty="0">
                          <a:solidFill>
                            <a:srgbClr val="FF0000"/>
                          </a:solidFill>
                        </a:rPr>
                        <a:t>pony</a:t>
                      </a:r>
                      <a:endParaRPr lang="he-IL" dirty="0">
                        <a:solidFill>
                          <a:srgbClr val="FF0000"/>
                        </a:solidFill>
                      </a:endParaRPr>
                    </a:p>
                  </a:txBody>
                  <a:tcPr/>
                </a:tc>
                <a:tc>
                  <a:txBody>
                    <a:bodyPr/>
                    <a:lstStyle/>
                    <a:p>
                      <a:pPr algn="l" rtl="0"/>
                      <a:r>
                        <a:rPr lang="en-US" b="1" dirty="0">
                          <a:solidFill>
                            <a:srgbClr val="FF0000"/>
                          </a:solidFill>
                        </a:rPr>
                        <a:t>316352210</a:t>
                      </a:r>
                      <a:endParaRPr lang="he-IL" b="1" dirty="0">
                        <a:solidFill>
                          <a:srgbClr val="FF0000"/>
                        </a:solidFill>
                      </a:endParaRPr>
                    </a:p>
                  </a:txBody>
                  <a:tcPr/>
                </a:tc>
                <a:tc>
                  <a:txBody>
                    <a:bodyPr/>
                    <a:lstStyle/>
                    <a:p>
                      <a:pPr algn="l" rtl="0"/>
                      <a:r>
                        <a:rPr lang="en-US" dirty="0"/>
                        <a:t>Student #1</a:t>
                      </a:r>
                      <a:endParaRPr lang="he-IL" dirty="0"/>
                    </a:p>
                  </a:txBody>
                  <a:tcPr/>
                </a:tc>
                <a:extLst>
                  <a:ext uri="{0D108BD9-81ED-4DB2-BD59-A6C34878D82A}">
                    <a16:rowId xmlns:a16="http://schemas.microsoft.com/office/drawing/2014/main" val="10001"/>
                  </a:ext>
                </a:extLst>
              </a:tr>
              <a:tr h="1118057">
                <a:tc>
                  <a:txBody>
                    <a:bodyPr/>
                    <a:lstStyle/>
                    <a:p>
                      <a:pPr algn="l" rtl="0"/>
                      <a:endParaRPr lang="en-US" dirty="0"/>
                    </a:p>
                    <a:p>
                      <a:pPr algn="l" rtl="0"/>
                      <a:endParaRPr lang="he-IL" dirty="0"/>
                    </a:p>
                  </a:txBody>
                  <a:tcPr/>
                </a:tc>
                <a:tc>
                  <a:txBody>
                    <a:bodyPr/>
                    <a:lstStyle/>
                    <a:p>
                      <a:pPr algn="l" rtl="0"/>
                      <a:r>
                        <a:rPr lang="en-US" dirty="0" err="1">
                          <a:solidFill>
                            <a:srgbClr val="FF0000"/>
                          </a:solidFill>
                        </a:rPr>
                        <a:t>shienfeld</a:t>
                      </a:r>
                      <a:endParaRPr lang="he-IL" dirty="0">
                        <a:solidFill>
                          <a:srgbClr val="FF0000"/>
                        </a:solidFill>
                      </a:endParaRPr>
                    </a:p>
                  </a:txBody>
                  <a:tcPr/>
                </a:tc>
                <a:tc>
                  <a:txBody>
                    <a:bodyPr/>
                    <a:lstStyle/>
                    <a:p>
                      <a:pPr algn="l" rtl="0"/>
                      <a:r>
                        <a:rPr lang="en-US" b="1" dirty="0">
                          <a:solidFill>
                            <a:srgbClr val="FF0000"/>
                          </a:solidFill>
                        </a:rPr>
                        <a:t>XXXXXEFGH</a:t>
                      </a:r>
                      <a:endParaRPr lang="he-IL" b="1" dirty="0">
                        <a:solidFill>
                          <a:srgbClr val="FF0000"/>
                        </a:solidFill>
                      </a:endParaRPr>
                    </a:p>
                  </a:txBody>
                  <a:tcPr/>
                </a:tc>
                <a:tc>
                  <a:txBody>
                    <a:bodyPr/>
                    <a:lstStyle/>
                    <a:p>
                      <a:pPr algn="l" rtl="0"/>
                      <a:r>
                        <a:rPr lang="en-US" dirty="0"/>
                        <a:t>Student #2</a:t>
                      </a:r>
                      <a:endParaRPr lang="he-IL" dirty="0"/>
                    </a:p>
                  </a:txBody>
                  <a:tcPr/>
                </a:tc>
                <a:extLst>
                  <a:ext uri="{0D108BD9-81ED-4DB2-BD59-A6C34878D82A}">
                    <a16:rowId xmlns:a16="http://schemas.microsoft.com/office/drawing/2014/main" val="10002"/>
                  </a:ext>
                </a:extLst>
              </a:tr>
              <a:tr h="1186142">
                <a:tc>
                  <a:txBody>
                    <a:bodyPr/>
                    <a:lstStyle/>
                    <a:p>
                      <a:pPr algn="l" rtl="0"/>
                      <a:endParaRPr lang="he-IL" dirty="0"/>
                    </a:p>
                  </a:txBody>
                  <a:tcPr/>
                </a:tc>
                <a:tc>
                  <a:txBody>
                    <a:bodyPr/>
                    <a:lstStyle/>
                    <a:p>
                      <a:pPr algn="l" rtl="0"/>
                      <a:r>
                        <a:rPr lang="en-US" dirty="0" err="1">
                          <a:solidFill>
                            <a:srgbClr val="FF0000"/>
                          </a:solidFill>
                        </a:rPr>
                        <a:t>akimov</a:t>
                      </a:r>
                      <a:endParaRPr lang="he-IL" dirty="0">
                        <a:solidFill>
                          <a:srgbClr val="FF0000"/>
                        </a:solidFill>
                      </a:endParaRPr>
                    </a:p>
                  </a:txBody>
                  <a:tcPr/>
                </a:tc>
                <a:tc>
                  <a:txBody>
                    <a:bodyPr/>
                    <a:lstStyle/>
                    <a:p>
                      <a:pPr algn="l" rtl="0"/>
                      <a:r>
                        <a:rPr lang="en-US" b="1" dirty="0">
                          <a:solidFill>
                            <a:srgbClr val="FF0000"/>
                          </a:solidFill>
                        </a:rPr>
                        <a:t>XXXXXIJKL</a:t>
                      </a:r>
                      <a:endParaRPr lang="he-IL" b="1" dirty="0">
                        <a:solidFill>
                          <a:srgbClr val="FF0000"/>
                        </a:solidFill>
                      </a:endParaRPr>
                    </a:p>
                  </a:txBody>
                  <a:tcPr/>
                </a:tc>
                <a:tc>
                  <a:txBody>
                    <a:bodyPr/>
                    <a:lstStyle/>
                    <a:p>
                      <a:pPr algn="l" rtl="0"/>
                      <a:r>
                        <a:rPr lang="en-US" dirty="0"/>
                        <a:t>Student #3</a:t>
                      </a:r>
                      <a:endParaRPr lang="he-IL" dirty="0"/>
                    </a:p>
                  </a:txBody>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630DDD76-149D-5CD9-20D8-E0D7C8A1C65E}"/>
              </a:ext>
            </a:extLst>
          </p:cNvPr>
          <p:cNvSpPr>
            <a:spLocks noGrp="1"/>
          </p:cNvSpPr>
          <p:nvPr>
            <p:ph type="sldNum" sz="quarter" idx="12"/>
          </p:nvPr>
        </p:nvSpPr>
        <p:spPr>
          <a:xfrm>
            <a:off x="11879094" y="6492875"/>
            <a:ext cx="312906" cy="365125"/>
          </a:xfrm>
        </p:spPr>
        <p:txBody>
          <a:bodyPr/>
          <a:lstStyle/>
          <a:p>
            <a:fld id="{1E5BF412-EFCF-4C51-A2DF-B419076696E3}" type="slidenum">
              <a:rPr lang="he-IL" sz="1600" smtClean="0"/>
              <a:t>1</a:t>
            </a:fld>
            <a:endParaRPr lang="he-IL" sz="1600" dirty="0"/>
          </a:p>
        </p:txBody>
      </p:sp>
    </p:spTree>
    <p:extLst>
      <p:ext uri="{BB962C8B-B14F-4D97-AF65-F5344CB8AC3E}">
        <p14:creationId xmlns:p14="http://schemas.microsoft.com/office/powerpoint/2010/main" val="2795680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E7FF5C-D9B0-FDC3-A3BF-729E745C3277}"/>
              </a:ext>
            </a:extLst>
          </p:cNvPr>
          <p:cNvSpPr>
            <a:spLocks noGrp="1"/>
          </p:cNvSpPr>
          <p:nvPr>
            <p:ph type="sldNum" sz="quarter" idx="12"/>
          </p:nvPr>
        </p:nvSpPr>
        <p:spPr>
          <a:xfrm>
            <a:off x="11754255" y="0"/>
            <a:ext cx="436123" cy="365125"/>
          </a:xfrm>
        </p:spPr>
        <p:txBody>
          <a:bodyPr/>
          <a:lstStyle/>
          <a:p>
            <a:fld id="{1E5BF412-EFCF-4C51-A2DF-B419076696E3}" type="slidenum">
              <a:rPr lang="he-IL" sz="1400" smtClean="0"/>
              <a:t>10</a:t>
            </a:fld>
            <a:endParaRPr lang="he-IL" sz="1400"/>
          </a:p>
        </p:txBody>
      </p:sp>
      <p:sp>
        <p:nvSpPr>
          <p:cNvPr id="5" name="TextBox 4">
            <a:extLst>
              <a:ext uri="{FF2B5EF4-FFF2-40B4-BE49-F238E27FC236}">
                <a16:creationId xmlns:a16="http://schemas.microsoft.com/office/drawing/2014/main" id="{E71018ED-2000-60DB-5BF9-B89D17F78240}"/>
              </a:ext>
            </a:extLst>
          </p:cNvPr>
          <p:cNvSpPr txBox="1"/>
          <p:nvPr/>
        </p:nvSpPr>
        <p:spPr>
          <a:xfrm>
            <a:off x="4263146" y="74922"/>
            <a:ext cx="6094378" cy="42684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r>
              <a:rPr lang="en-US" dirty="0"/>
              <a:t>11.2 List of situations tested – </a:t>
            </a:r>
            <a:r>
              <a:rPr lang="en-US" dirty="0">
                <a:solidFill>
                  <a:srgbClr val="FF0000"/>
                </a:solidFill>
              </a:rPr>
              <a:t>part 4</a:t>
            </a:r>
          </a:p>
        </p:txBody>
      </p:sp>
      <p:pic>
        <p:nvPicPr>
          <p:cNvPr id="22" name="Picture 21" descr="A black and grey squares&#10;&#10;Description automatically generated">
            <a:extLst>
              <a:ext uri="{FF2B5EF4-FFF2-40B4-BE49-F238E27FC236}">
                <a16:creationId xmlns:a16="http://schemas.microsoft.com/office/drawing/2014/main" id="{517A9545-3F1B-D8F9-DB6F-802227666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45" y="926163"/>
            <a:ext cx="4694816" cy="3521112"/>
          </a:xfrm>
          <a:prstGeom prst="rect">
            <a:avLst/>
          </a:prstGeom>
          <a:ln>
            <a:solidFill>
              <a:schemeClr val="tx1"/>
            </a:solidFill>
          </a:ln>
        </p:spPr>
      </p:pic>
      <p:grpSp>
        <p:nvGrpSpPr>
          <p:cNvPr id="2" name="Group 1">
            <a:extLst>
              <a:ext uri="{FF2B5EF4-FFF2-40B4-BE49-F238E27FC236}">
                <a16:creationId xmlns:a16="http://schemas.microsoft.com/office/drawing/2014/main" id="{4087A10E-AE08-1CC2-96E5-5D1CAF174F88}"/>
              </a:ext>
            </a:extLst>
          </p:cNvPr>
          <p:cNvGrpSpPr/>
          <p:nvPr/>
        </p:nvGrpSpPr>
        <p:grpSpPr>
          <a:xfrm>
            <a:off x="77822" y="398057"/>
            <a:ext cx="4970226" cy="4481135"/>
            <a:chOff x="77822" y="398057"/>
            <a:chExt cx="4970226" cy="4481135"/>
          </a:xfrm>
        </p:grpSpPr>
        <p:sp>
          <p:nvSpPr>
            <p:cNvPr id="7" name="Oval 6">
              <a:extLst>
                <a:ext uri="{FF2B5EF4-FFF2-40B4-BE49-F238E27FC236}">
                  <a16:creationId xmlns:a16="http://schemas.microsoft.com/office/drawing/2014/main" id="{5A942262-707B-19D3-7408-8FEBA3AEB846}"/>
                </a:ext>
              </a:extLst>
            </p:cNvPr>
            <p:cNvSpPr/>
            <p:nvPr/>
          </p:nvSpPr>
          <p:spPr>
            <a:xfrm>
              <a:off x="1704369" y="1116890"/>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8" name="Oval 7">
              <a:extLst>
                <a:ext uri="{FF2B5EF4-FFF2-40B4-BE49-F238E27FC236}">
                  <a16:creationId xmlns:a16="http://schemas.microsoft.com/office/drawing/2014/main" id="{6AEA3C76-63AE-D9B7-3C06-A174A3BD1025}"/>
                </a:ext>
              </a:extLst>
            </p:cNvPr>
            <p:cNvSpPr/>
            <p:nvPr/>
          </p:nvSpPr>
          <p:spPr>
            <a:xfrm>
              <a:off x="4577272" y="1376448"/>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4D9A8B-C448-B939-0D47-9C63D2408829}"/>
                    </a:ext>
                  </a:extLst>
                </p:cNvPr>
                <p:cNvSpPr txBox="1"/>
                <p:nvPr/>
              </p:nvSpPr>
              <p:spPr>
                <a:xfrm>
                  <a:off x="1178262" y="1116890"/>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3B4D9A8B-C448-B939-0D47-9C63D2408829}"/>
                    </a:ext>
                  </a:extLst>
                </p:cNvPr>
                <p:cNvSpPr txBox="1">
                  <a:spLocks noRot="1" noChangeAspect="1" noMove="1" noResize="1" noEditPoints="1" noAdjustHandles="1" noChangeArrowheads="1" noChangeShapeType="1" noTextEdit="1"/>
                </p:cNvSpPr>
                <p:nvPr/>
              </p:nvSpPr>
              <p:spPr>
                <a:xfrm>
                  <a:off x="1178262" y="1116890"/>
                  <a:ext cx="440987" cy="369332"/>
                </a:xfrm>
                <a:prstGeom prst="rect">
                  <a:avLst/>
                </a:prstGeom>
                <a:blipFill>
                  <a:blip r:embed="rId3"/>
                  <a:stretch>
                    <a:fillRect b="-6349"/>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438B3E3-77F8-D393-580B-9894839C1BE8}"/>
                    </a:ext>
                  </a:extLst>
                </p:cNvPr>
                <p:cNvSpPr txBox="1"/>
                <p:nvPr/>
              </p:nvSpPr>
              <p:spPr>
                <a:xfrm>
                  <a:off x="4356778" y="1700592"/>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0" name="TextBox 9">
                  <a:extLst>
                    <a:ext uri="{FF2B5EF4-FFF2-40B4-BE49-F238E27FC236}">
                      <a16:creationId xmlns:a16="http://schemas.microsoft.com/office/drawing/2014/main" id="{E438B3E3-77F8-D393-580B-9894839C1BE8}"/>
                    </a:ext>
                  </a:extLst>
                </p:cNvPr>
                <p:cNvSpPr txBox="1">
                  <a:spLocks noRot="1" noChangeAspect="1" noMove="1" noResize="1" noEditPoints="1" noAdjustHandles="1" noChangeArrowheads="1" noChangeShapeType="1" noTextEdit="1"/>
                </p:cNvSpPr>
                <p:nvPr/>
              </p:nvSpPr>
              <p:spPr>
                <a:xfrm>
                  <a:off x="4356778" y="1700592"/>
                  <a:ext cx="440987" cy="369332"/>
                </a:xfrm>
                <a:prstGeom prst="rect">
                  <a:avLst/>
                </a:prstGeom>
                <a:blipFill>
                  <a:blip r:embed="rId4"/>
                  <a:stretch>
                    <a:fillRect b="-4762"/>
                  </a:stretch>
                </a:blipFill>
                <a:ln>
                  <a:solidFill>
                    <a:srgbClr val="FF0000"/>
                  </a:solidFill>
                </a:ln>
              </p:spPr>
              <p:txBody>
                <a:bodyPr/>
                <a:lstStyle/>
                <a:p>
                  <a:r>
                    <a:rPr lang="he-IL">
                      <a:noFill/>
                    </a:rPr>
                    <a:t> </a:t>
                  </a:r>
                </a:p>
              </p:txBody>
            </p:sp>
          </mc:Fallback>
        </mc:AlternateContent>
        <p:cxnSp>
          <p:nvCxnSpPr>
            <p:cNvPr id="11" name="Straight Arrow Connector 10">
              <a:extLst>
                <a:ext uri="{FF2B5EF4-FFF2-40B4-BE49-F238E27FC236}">
                  <a16:creationId xmlns:a16="http://schemas.microsoft.com/office/drawing/2014/main" id="{AFC7298B-CD25-FA2C-0E6A-DD615D5E8B87}"/>
                </a:ext>
              </a:extLst>
            </p:cNvPr>
            <p:cNvCxnSpPr>
              <a:cxnSpLocks/>
            </p:cNvCxnSpPr>
            <p:nvPr/>
          </p:nvCxnSpPr>
          <p:spPr>
            <a:xfrm flipV="1">
              <a:off x="277645" y="3474509"/>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D0DFC28C-4616-3D87-A089-4885F5AF19C0}"/>
                </a:ext>
              </a:extLst>
            </p:cNvPr>
            <p:cNvCxnSpPr>
              <a:cxnSpLocks/>
            </p:cNvCxnSpPr>
            <p:nvPr/>
          </p:nvCxnSpPr>
          <p:spPr>
            <a:xfrm rot="5400000" flipV="1">
              <a:off x="764028" y="3960892"/>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7254C78-B2B3-A7C1-659F-9CBF25F92D72}"/>
                    </a:ext>
                  </a:extLst>
                </p:cNvPr>
                <p:cNvSpPr txBox="1"/>
                <p:nvPr/>
              </p:nvSpPr>
              <p:spPr>
                <a:xfrm>
                  <a:off x="77822" y="4509860"/>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3" name="TextBox 12">
                  <a:extLst>
                    <a:ext uri="{FF2B5EF4-FFF2-40B4-BE49-F238E27FC236}">
                      <a16:creationId xmlns:a16="http://schemas.microsoft.com/office/drawing/2014/main" id="{67254C78-B2B3-A7C1-659F-9CBF25F92D72}"/>
                    </a:ext>
                  </a:extLst>
                </p:cNvPr>
                <p:cNvSpPr txBox="1">
                  <a:spLocks noRot="1" noChangeAspect="1" noMove="1" noResize="1" noEditPoints="1" noAdjustHandles="1" noChangeArrowheads="1" noChangeShapeType="1" noTextEdit="1"/>
                </p:cNvSpPr>
                <p:nvPr/>
              </p:nvSpPr>
              <p:spPr>
                <a:xfrm>
                  <a:off x="77822" y="4509860"/>
                  <a:ext cx="739299" cy="369332"/>
                </a:xfrm>
                <a:prstGeom prst="rect">
                  <a:avLst/>
                </a:prstGeom>
                <a:blipFill>
                  <a:blip r:embed="rId5"/>
                  <a:stretch>
                    <a:fillRect l="-813" r="-2439" b="-12903"/>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63FFD0-9861-1649-CB05-B1525EE1D566}"/>
                    </a:ext>
                  </a:extLst>
                </p:cNvPr>
                <p:cNvSpPr txBox="1"/>
                <p:nvPr/>
              </p:nvSpPr>
              <p:spPr>
                <a:xfrm>
                  <a:off x="3593764" y="398057"/>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4" name="TextBox 13">
                  <a:extLst>
                    <a:ext uri="{FF2B5EF4-FFF2-40B4-BE49-F238E27FC236}">
                      <a16:creationId xmlns:a16="http://schemas.microsoft.com/office/drawing/2014/main" id="{BF63FFD0-9861-1649-CB05-B1525EE1D566}"/>
                    </a:ext>
                  </a:extLst>
                </p:cNvPr>
                <p:cNvSpPr txBox="1">
                  <a:spLocks noRot="1" noChangeAspect="1" noMove="1" noResize="1" noEditPoints="1" noAdjustHandles="1" noChangeArrowheads="1" noChangeShapeType="1" noTextEdit="1"/>
                </p:cNvSpPr>
                <p:nvPr/>
              </p:nvSpPr>
              <p:spPr>
                <a:xfrm>
                  <a:off x="3593764" y="398057"/>
                  <a:ext cx="1259735" cy="369332"/>
                </a:xfrm>
                <a:prstGeom prst="rect">
                  <a:avLst/>
                </a:prstGeom>
                <a:blipFill>
                  <a:blip r:embed="rId6"/>
                  <a:stretch>
                    <a:fillRect l="-962" r="-3365" b="-12698"/>
                  </a:stretch>
                </a:blipFill>
                <a:ln>
                  <a:solidFill>
                    <a:srgbClr val="00B050"/>
                  </a:solidFill>
                </a:ln>
              </p:spPr>
              <p:txBody>
                <a:bodyPr/>
                <a:lstStyle/>
                <a:p>
                  <a:r>
                    <a:rPr lang="he-IL">
                      <a:noFill/>
                    </a:rPr>
                    <a:t> </a:t>
                  </a:r>
                </a:p>
              </p:txBody>
            </p:sp>
          </mc:Fallback>
        </mc:AlternateContent>
        <p:sp>
          <p:nvSpPr>
            <p:cNvPr id="15" name="Oval 14">
              <a:extLst>
                <a:ext uri="{FF2B5EF4-FFF2-40B4-BE49-F238E27FC236}">
                  <a16:creationId xmlns:a16="http://schemas.microsoft.com/office/drawing/2014/main" id="{05838368-FD1C-64DB-F839-872E37E73CEF}"/>
                </a:ext>
              </a:extLst>
            </p:cNvPr>
            <p:cNvSpPr/>
            <p:nvPr/>
          </p:nvSpPr>
          <p:spPr>
            <a:xfrm>
              <a:off x="4853499" y="821746"/>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48FFCD9-3AEC-1A4B-6918-4340D95C9540}"/>
                  </a:ext>
                </a:extLst>
              </p:cNvPr>
              <p:cNvSpPr/>
              <p:nvPr/>
            </p:nvSpPr>
            <p:spPr>
              <a:xfrm>
                <a:off x="1668694" y="6057005"/>
                <a:ext cx="1964177" cy="689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100</m:t>
                          </m:r>
                          <m:r>
                            <a:rPr lang="en-US" b="0" i="1" smtClean="0">
                              <a:latin typeface="Cambria Math" panose="02040503050406030204" pitchFamily="18" charset="0"/>
                            </a:rPr>
                            <m:t>,</m:t>
                          </m:r>
                          <m:r>
                            <a:rPr lang="en-US" b="0" i="1" smtClean="0">
                              <a:latin typeface="Cambria Math" panose="02040503050406030204" pitchFamily="18" charset="0"/>
                            </a:rPr>
                            <m:t>220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300</m:t>
                      </m:r>
                      <m:r>
                        <a:rPr lang="en-US" b="0" i="1" smtClean="0">
                          <a:latin typeface="Cambria Math" panose="02040503050406030204" pitchFamily="18" charset="0"/>
                        </a:rPr>
                        <m:t>,</m:t>
                      </m:r>
                      <m:r>
                        <a:rPr lang="en-US" b="0" i="1" smtClean="0">
                          <a:latin typeface="Cambria Math" panose="02040503050406030204" pitchFamily="18" charset="0"/>
                        </a:rPr>
                        <m:t>200</m:t>
                      </m:r>
                      <m:r>
                        <a:rPr lang="en-US" b="0" i="1" smtClean="0">
                          <a:latin typeface="Cambria Math" panose="02040503050406030204" pitchFamily="18" charset="0"/>
                        </a:rPr>
                        <m:t>)</m:t>
                      </m:r>
                    </m:oMath>
                  </m:oMathPara>
                </a14:m>
                <a:endParaRPr lang="he-IL" dirty="0"/>
              </a:p>
            </p:txBody>
          </p:sp>
        </mc:Choice>
        <mc:Fallback xmlns="">
          <p:sp>
            <p:nvSpPr>
              <p:cNvPr id="16" name="Rectangle 15">
                <a:extLst>
                  <a:ext uri="{FF2B5EF4-FFF2-40B4-BE49-F238E27FC236}">
                    <a16:creationId xmlns:a16="http://schemas.microsoft.com/office/drawing/2014/main" id="{F48FFCD9-3AEC-1A4B-6918-4340D95C9540}"/>
                  </a:ext>
                </a:extLst>
              </p:cNvPr>
              <p:cNvSpPr>
                <a:spLocks noRot="1" noChangeAspect="1" noMove="1" noResize="1" noEditPoints="1" noAdjustHandles="1" noChangeArrowheads="1" noChangeShapeType="1" noTextEdit="1"/>
              </p:cNvSpPr>
              <p:nvPr/>
            </p:nvSpPr>
            <p:spPr>
              <a:xfrm>
                <a:off x="1668694" y="6057005"/>
                <a:ext cx="1964177" cy="689128"/>
              </a:xfrm>
              <a:prstGeom prst="rect">
                <a:avLst/>
              </a:prstGeom>
              <a:blipFill>
                <a:blip r:embed="rId7"/>
                <a:stretch>
                  <a:fillRect b="-2586"/>
                </a:stretch>
              </a:blipFill>
            </p:spPr>
            <p:txBody>
              <a:bodyPr/>
              <a:lstStyle/>
              <a:p>
                <a:r>
                  <a:rPr lang="he-IL">
                    <a:noFill/>
                  </a:rPr>
                  <a:t> </a:t>
                </a:r>
              </a:p>
            </p:txBody>
          </p:sp>
        </mc:Fallback>
      </mc:AlternateContent>
      <p:sp>
        <p:nvSpPr>
          <p:cNvPr id="17" name="Arrow: Right 16">
            <a:extLst>
              <a:ext uri="{FF2B5EF4-FFF2-40B4-BE49-F238E27FC236}">
                <a16:creationId xmlns:a16="http://schemas.microsoft.com/office/drawing/2014/main" id="{797BBFA9-D457-2250-97A2-4FC52B0E14D5}"/>
              </a:ext>
            </a:extLst>
          </p:cNvPr>
          <p:cNvSpPr/>
          <p:nvPr/>
        </p:nvSpPr>
        <p:spPr>
          <a:xfrm rot="5400000" flipH="1" flipV="1">
            <a:off x="1939795" y="4907942"/>
            <a:ext cx="1421977" cy="625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4" name="Picture 23">
            <a:extLst>
              <a:ext uri="{FF2B5EF4-FFF2-40B4-BE49-F238E27FC236}">
                <a16:creationId xmlns:a16="http://schemas.microsoft.com/office/drawing/2014/main" id="{E274AB20-5D73-A70B-105C-EA77C8A48162}"/>
              </a:ext>
            </a:extLst>
          </p:cNvPr>
          <p:cNvPicPr>
            <a:picLocks noChangeAspect="1"/>
          </p:cNvPicPr>
          <p:nvPr/>
        </p:nvPicPr>
        <p:blipFill>
          <a:blip r:embed="rId8"/>
          <a:stretch>
            <a:fillRect/>
          </a:stretch>
        </p:blipFill>
        <p:spPr>
          <a:xfrm>
            <a:off x="6370896" y="501770"/>
            <a:ext cx="5802383" cy="3052346"/>
          </a:xfrm>
          <a:prstGeom prst="rect">
            <a:avLst/>
          </a:prstGeom>
          <a:ln w="38100">
            <a:solidFill>
              <a:schemeClr val="tx1"/>
            </a:solidFill>
          </a:ln>
        </p:spPr>
      </p:pic>
      <p:pic>
        <p:nvPicPr>
          <p:cNvPr id="36" name="Picture 35">
            <a:extLst>
              <a:ext uri="{FF2B5EF4-FFF2-40B4-BE49-F238E27FC236}">
                <a16:creationId xmlns:a16="http://schemas.microsoft.com/office/drawing/2014/main" id="{32CDE679-ACCC-CCC2-B307-C7789CCAE483}"/>
              </a:ext>
            </a:extLst>
          </p:cNvPr>
          <p:cNvPicPr>
            <a:picLocks noChangeAspect="1"/>
          </p:cNvPicPr>
          <p:nvPr/>
        </p:nvPicPr>
        <p:blipFill>
          <a:blip r:embed="rId9"/>
          <a:stretch>
            <a:fillRect/>
          </a:stretch>
        </p:blipFill>
        <p:spPr>
          <a:xfrm>
            <a:off x="6370896" y="3650388"/>
            <a:ext cx="5802383" cy="3140919"/>
          </a:xfrm>
          <a:prstGeom prst="rect">
            <a:avLst/>
          </a:prstGeom>
          <a:ln w="38100">
            <a:solidFill>
              <a:schemeClr val="tx1"/>
            </a:solidFill>
          </a:ln>
        </p:spPr>
      </p:pic>
      <p:cxnSp>
        <p:nvCxnSpPr>
          <p:cNvPr id="37" name="Straight Arrow Connector 36">
            <a:extLst>
              <a:ext uri="{FF2B5EF4-FFF2-40B4-BE49-F238E27FC236}">
                <a16:creationId xmlns:a16="http://schemas.microsoft.com/office/drawing/2014/main" id="{F00C7268-118D-6435-9ABC-35FA4C514D18}"/>
              </a:ext>
            </a:extLst>
          </p:cNvPr>
          <p:cNvCxnSpPr>
            <a:cxnSpLocks/>
          </p:cNvCxnSpPr>
          <p:nvPr/>
        </p:nvCxnSpPr>
        <p:spPr>
          <a:xfrm flipV="1">
            <a:off x="7062281" y="1376448"/>
            <a:ext cx="248054" cy="397058"/>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883093A-0BE8-1E0D-4B2F-89FE3475F12C}"/>
              </a:ext>
            </a:extLst>
          </p:cNvPr>
          <p:cNvCxnSpPr>
            <a:cxnSpLocks/>
          </p:cNvCxnSpPr>
          <p:nvPr/>
        </p:nvCxnSpPr>
        <p:spPr>
          <a:xfrm flipV="1">
            <a:off x="9056940" y="4792858"/>
            <a:ext cx="248054" cy="397058"/>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8C7DF995-F24E-49FD-4F50-949624C1BCE1}"/>
              </a:ext>
            </a:extLst>
          </p:cNvPr>
          <p:cNvSpPr/>
          <p:nvPr/>
        </p:nvSpPr>
        <p:spPr>
          <a:xfrm>
            <a:off x="10943617" y="1140628"/>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2" name="Rectangle 41">
            <a:extLst>
              <a:ext uri="{FF2B5EF4-FFF2-40B4-BE49-F238E27FC236}">
                <a16:creationId xmlns:a16="http://schemas.microsoft.com/office/drawing/2014/main" id="{268DEA8D-21FD-AEA0-DB2B-39EE262ED039}"/>
              </a:ext>
            </a:extLst>
          </p:cNvPr>
          <p:cNvSpPr/>
          <p:nvPr/>
        </p:nvSpPr>
        <p:spPr>
          <a:xfrm>
            <a:off x="10972801" y="4312943"/>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Rectangle 42">
            <a:extLst>
              <a:ext uri="{FF2B5EF4-FFF2-40B4-BE49-F238E27FC236}">
                <a16:creationId xmlns:a16="http://schemas.microsoft.com/office/drawing/2014/main" id="{F4C3C479-D602-1EC6-FAE4-2BAFC28046A2}"/>
              </a:ext>
            </a:extLst>
          </p:cNvPr>
          <p:cNvSpPr/>
          <p:nvPr/>
        </p:nvSpPr>
        <p:spPr>
          <a:xfrm>
            <a:off x="4226069" y="4991387"/>
            <a:ext cx="1643958" cy="836577"/>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dirty="0"/>
              <a:t>This test image will be listed as #4</a:t>
            </a:r>
            <a:endParaRPr lang="he-IL" dirty="0"/>
          </a:p>
        </p:txBody>
      </p:sp>
    </p:spTree>
    <p:extLst>
      <p:ext uri="{BB962C8B-B14F-4D97-AF65-F5344CB8AC3E}">
        <p14:creationId xmlns:p14="http://schemas.microsoft.com/office/powerpoint/2010/main" val="398498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63F1CD-878E-C025-307D-ED2628078DF6}"/>
              </a:ext>
            </a:extLst>
          </p:cNvPr>
          <p:cNvSpPr>
            <a:spLocks noGrp="1"/>
          </p:cNvSpPr>
          <p:nvPr>
            <p:ph type="sldNum" sz="quarter" idx="12"/>
          </p:nvPr>
        </p:nvSpPr>
        <p:spPr>
          <a:xfrm>
            <a:off x="11732068" y="0"/>
            <a:ext cx="459932" cy="365125"/>
          </a:xfrm>
        </p:spPr>
        <p:txBody>
          <a:bodyPr/>
          <a:lstStyle/>
          <a:p>
            <a:fld id="{1E5BF412-EFCF-4C51-A2DF-B419076696E3}" type="slidenum">
              <a:rPr lang="he-IL" sz="1400" smtClean="0"/>
              <a:t>11</a:t>
            </a:fld>
            <a:endParaRPr lang="he-IL" sz="1400"/>
          </a:p>
        </p:txBody>
      </p:sp>
      <p:sp>
        <p:nvSpPr>
          <p:cNvPr id="5" name="TextBox 4">
            <a:extLst>
              <a:ext uri="{FF2B5EF4-FFF2-40B4-BE49-F238E27FC236}">
                <a16:creationId xmlns:a16="http://schemas.microsoft.com/office/drawing/2014/main" id="{4F700F17-F416-B073-4A6A-2371B37740B0}"/>
              </a:ext>
            </a:extLst>
          </p:cNvPr>
          <p:cNvSpPr txBox="1"/>
          <p:nvPr/>
        </p:nvSpPr>
        <p:spPr>
          <a:xfrm>
            <a:off x="4350696" y="-4097"/>
            <a:ext cx="6094378" cy="42684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r>
              <a:rPr lang="en-US" dirty="0"/>
              <a:t>11.2 List of situations tested – </a:t>
            </a:r>
            <a:r>
              <a:rPr lang="en-US" dirty="0">
                <a:solidFill>
                  <a:srgbClr val="FF0000"/>
                </a:solidFill>
              </a:rPr>
              <a:t>part 5</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95EEF4D-C65A-9ED0-7FE2-9E56BBA30D55}"/>
                  </a:ext>
                </a:extLst>
              </p:cNvPr>
              <p:cNvSpPr/>
              <p:nvPr/>
            </p:nvSpPr>
            <p:spPr>
              <a:xfrm>
                <a:off x="2071787" y="6135149"/>
                <a:ext cx="1964177" cy="6424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200</m:t>
                          </m:r>
                          <m:r>
                            <a:rPr lang="en-US" b="0" i="1" smtClean="0">
                              <a:latin typeface="Cambria Math" panose="02040503050406030204" pitchFamily="18" charset="0"/>
                            </a:rPr>
                            <m:t>,</m:t>
                          </m:r>
                          <m:r>
                            <a:rPr lang="en-US" b="0" i="1" smtClean="0">
                              <a:latin typeface="Cambria Math" panose="02040503050406030204" pitchFamily="18" charset="0"/>
                            </a:rPr>
                            <m:t>230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315</m:t>
                      </m:r>
                      <m:r>
                        <a:rPr lang="en-US" b="0" i="1" smtClean="0">
                          <a:latin typeface="Cambria Math" panose="02040503050406030204" pitchFamily="18" charset="0"/>
                        </a:rPr>
                        <m:t>,</m:t>
                      </m:r>
                      <m:r>
                        <a:rPr lang="en-US" b="0" i="1" smtClean="0">
                          <a:latin typeface="Cambria Math" panose="02040503050406030204" pitchFamily="18" charset="0"/>
                        </a:rPr>
                        <m:t>210</m:t>
                      </m:r>
                      <m:r>
                        <a:rPr lang="en-US" b="0" i="1" smtClean="0">
                          <a:latin typeface="Cambria Math" panose="02040503050406030204" pitchFamily="18" charset="0"/>
                        </a:rPr>
                        <m:t>)</m:t>
                      </m:r>
                    </m:oMath>
                  </m:oMathPara>
                </a14:m>
                <a:endParaRPr lang="he-IL" dirty="0"/>
              </a:p>
            </p:txBody>
          </p:sp>
        </mc:Choice>
        <mc:Fallback xmlns="">
          <p:sp>
            <p:nvSpPr>
              <p:cNvPr id="16" name="Rectangle 15">
                <a:extLst>
                  <a:ext uri="{FF2B5EF4-FFF2-40B4-BE49-F238E27FC236}">
                    <a16:creationId xmlns:a16="http://schemas.microsoft.com/office/drawing/2014/main" id="{695EEF4D-C65A-9ED0-7FE2-9E56BBA30D55}"/>
                  </a:ext>
                </a:extLst>
              </p:cNvPr>
              <p:cNvSpPr>
                <a:spLocks noRot="1" noChangeAspect="1" noMove="1" noResize="1" noEditPoints="1" noAdjustHandles="1" noChangeArrowheads="1" noChangeShapeType="1" noTextEdit="1"/>
              </p:cNvSpPr>
              <p:nvPr/>
            </p:nvSpPr>
            <p:spPr>
              <a:xfrm>
                <a:off x="2071787" y="6135149"/>
                <a:ext cx="1964177" cy="642476"/>
              </a:xfrm>
              <a:prstGeom prst="rect">
                <a:avLst/>
              </a:prstGeom>
              <a:blipFill>
                <a:blip r:embed="rId2"/>
                <a:stretch>
                  <a:fillRect b="-6422"/>
                </a:stretch>
              </a:blipFill>
            </p:spPr>
            <p:txBody>
              <a:bodyPr/>
              <a:lstStyle/>
              <a:p>
                <a:r>
                  <a:rPr lang="he-IL">
                    <a:noFill/>
                  </a:rPr>
                  <a:t> </a:t>
                </a:r>
              </a:p>
            </p:txBody>
          </p:sp>
        </mc:Fallback>
      </mc:AlternateContent>
      <p:sp>
        <p:nvSpPr>
          <p:cNvPr id="17" name="Arrow: Right 16">
            <a:extLst>
              <a:ext uri="{FF2B5EF4-FFF2-40B4-BE49-F238E27FC236}">
                <a16:creationId xmlns:a16="http://schemas.microsoft.com/office/drawing/2014/main" id="{F542E070-AB06-9B1E-A58F-175A58610A1A}"/>
              </a:ext>
            </a:extLst>
          </p:cNvPr>
          <p:cNvSpPr/>
          <p:nvPr/>
        </p:nvSpPr>
        <p:spPr>
          <a:xfrm rot="5400000" flipH="1">
            <a:off x="2450569" y="5094419"/>
            <a:ext cx="1340743" cy="625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0" name="Picture 29" descr="A group of squares and rectangles&#10;&#10;Description automatically generated">
            <a:extLst>
              <a:ext uri="{FF2B5EF4-FFF2-40B4-BE49-F238E27FC236}">
                <a16:creationId xmlns:a16="http://schemas.microsoft.com/office/drawing/2014/main" id="{59626B24-7F68-1687-DCD6-DFBEAD872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0" y="1141978"/>
            <a:ext cx="4664817" cy="3498613"/>
          </a:xfrm>
          <a:prstGeom prst="rect">
            <a:avLst/>
          </a:prstGeom>
          <a:ln>
            <a:solidFill>
              <a:schemeClr val="tx1"/>
            </a:solidFill>
          </a:ln>
        </p:spPr>
      </p:pic>
      <p:sp>
        <p:nvSpPr>
          <p:cNvPr id="7" name="Oval 6">
            <a:extLst>
              <a:ext uri="{FF2B5EF4-FFF2-40B4-BE49-F238E27FC236}">
                <a16:creationId xmlns:a16="http://schemas.microsoft.com/office/drawing/2014/main" id="{8FFE8271-76BB-66A9-11F5-943447F2EFE7}"/>
              </a:ext>
            </a:extLst>
          </p:cNvPr>
          <p:cNvSpPr/>
          <p:nvPr/>
        </p:nvSpPr>
        <p:spPr>
          <a:xfrm>
            <a:off x="3182970" y="1136038"/>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8" name="Oval 7">
            <a:extLst>
              <a:ext uri="{FF2B5EF4-FFF2-40B4-BE49-F238E27FC236}">
                <a16:creationId xmlns:a16="http://schemas.microsoft.com/office/drawing/2014/main" id="{0B57F1B5-7F22-302E-9BCA-E6FD17BFF8A7}"/>
              </a:ext>
            </a:extLst>
          </p:cNvPr>
          <p:cNvSpPr/>
          <p:nvPr/>
        </p:nvSpPr>
        <p:spPr>
          <a:xfrm>
            <a:off x="4842222" y="1409730"/>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E8AA89E-1757-D018-25DA-575C2B7005EB}"/>
                  </a:ext>
                </a:extLst>
              </p:cNvPr>
              <p:cNvSpPr txBox="1"/>
              <p:nvPr/>
            </p:nvSpPr>
            <p:spPr>
              <a:xfrm>
                <a:off x="3059752" y="658593"/>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FE8AA89E-1757-D018-25DA-575C2B7005EB}"/>
                  </a:ext>
                </a:extLst>
              </p:cNvPr>
              <p:cNvSpPr txBox="1">
                <a:spLocks noRot="1" noChangeAspect="1" noMove="1" noResize="1" noEditPoints="1" noAdjustHandles="1" noChangeArrowheads="1" noChangeShapeType="1" noTextEdit="1"/>
              </p:cNvSpPr>
              <p:nvPr/>
            </p:nvSpPr>
            <p:spPr>
              <a:xfrm>
                <a:off x="3059752" y="658593"/>
                <a:ext cx="440987" cy="369332"/>
              </a:xfrm>
              <a:prstGeom prst="rect">
                <a:avLst/>
              </a:prstGeom>
              <a:blipFill>
                <a:blip r:embed="rId4"/>
                <a:stretch>
                  <a:fillRect b="-6349"/>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E18F890-0FE1-432A-51E0-CF5A022DB78F}"/>
                  </a:ext>
                </a:extLst>
              </p:cNvPr>
              <p:cNvSpPr txBox="1"/>
              <p:nvPr/>
            </p:nvSpPr>
            <p:spPr>
              <a:xfrm>
                <a:off x="5178267" y="1531325"/>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0" name="TextBox 9">
                <a:extLst>
                  <a:ext uri="{FF2B5EF4-FFF2-40B4-BE49-F238E27FC236}">
                    <a16:creationId xmlns:a16="http://schemas.microsoft.com/office/drawing/2014/main" id="{1E18F890-0FE1-432A-51E0-CF5A022DB78F}"/>
                  </a:ext>
                </a:extLst>
              </p:cNvPr>
              <p:cNvSpPr txBox="1">
                <a:spLocks noRot="1" noChangeAspect="1" noMove="1" noResize="1" noEditPoints="1" noAdjustHandles="1" noChangeArrowheads="1" noChangeShapeType="1" noTextEdit="1"/>
              </p:cNvSpPr>
              <p:nvPr/>
            </p:nvSpPr>
            <p:spPr>
              <a:xfrm>
                <a:off x="5178267" y="1531325"/>
                <a:ext cx="440987" cy="369332"/>
              </a:xfrm>
              <a:prstGeom prst="rect">
                <a:avLst/>
              </a:prstGeom>
              <a:blipFill>
                <a:blip r:embed="rId5"/>
                <a:stretch>
                  <a:fillRect b="-6349"/>
                </a:stretch>
              </a:blipFill>
              <a:ln>
                <a:solidFill>
                  <a:srgbClr val="FF0000"/>
                </a:solidFill>
              </a:ln>
            </p:spPr>
            <p:txBody>
              <a:bodyPr/>
              <a:lstStyle/>
              <a:p>
                <a:r>
                  <a:rPr lang="he-IL">
                    <a:noFill/>
                  </a:rPr>
                  <a:t> </a:t>
                </a:r>
              </a:p>
            </p:txBody>
          </p:sp>
        </mc:Fallback>
      </mc:AlternateContent>
      <p:cxnSp>
        <p:nvCxnSpPr>
          <p:cNvPr id="11" name="Straight Arrow Connector 10">
            <a:extLst>
              <a:ext uri="{FF2B5EF4-FFF2-40B4-BE49-F238E27FC236}">
                <a16:creationId xmlns:a16="http://schemas.microsoft.com/office/drawing/2014/main" id="{46605599-E7F5-EAD7-2ED8-869C19A1BEA9}"/>
              </a:ext>
            </a:extLst>
          </p:cNvPr>
          <p:cNvCxnSpPr>
            <a:cxnSpLocks/>
          </p:cNvCxnSpPr>
          <p:nvPr/>
        </p:nvCxnSpPr>
        <p:spPr>
          <a:xfrm flipV="1">
            <a:off x="349180" y="3659932"/>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9538614-876F-60CF-023E-D7E245B81B22}"/>
              </a:ext>
            </a:extLst>
          </p:cNvPr>
          <p:cNvCxnSpPr>
            <a:cxnSpLocks/>
          </p:cNvCxnSpPr>
          <p:nvPr/>
        </p:nvCxnSpPr>
        <p:spPr>
          <a:xfrm rot="5400000" flipV="1">
            <a:off x="817857" y="4157265"/>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5CACD8F-8022-5ACA-9192-2B7EC1222302}"/>
                  </a:ext>
                </a:extLst>
              </p:cNvPr>
              <p:cNvSpPr txBox="1"/>
              <p:nvPr/>
            </p:nvSpPr>
            <p:spPr>
              <a:xfrm>
                <a:off x="127930" y="4689856"/>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3" name="TextBox 12">
                <a:extLst>
                  <a:ext uri="{FF2B5EF4-FFF2-40B4-BE49-F238E27FC236}">
                    <a16:creationId xmlns:a16="http://schemas.microsoft.com/office/drawing/2014/main" id="{05CACD8F-8022-5ACA-9192-2B7EC1222302}"/>
                  </a:ext>
                </a:extLst>
              </p:cNvPr>
              <p:cNvSpPr txBox="1">
                <a:spLocks noRot="1" noChangeAspect="1" noMove="1" noResize="1" noEditPoints="1" noAdjustHandles="1" noChangeArrowheads="1" noChangeShapeType="1" noTextEdit="1"/>
              </p:cNvSpPr>
              <p:nvPr/>
            </p:nvSpPr>
            <p:spPr>
              <a:xfrm>
                <a:off x="127930" y="4689856"/>
                <a:ext cx="739299" cy="369332"/>
              </a:xfrm>
              <a:prstGeom prst="rect">
                <a:avLst/>
              </a:prstGeom>
              <a:blipFill>
                <a:blip r:embed="rId6"/>
                <a:stretch>
                  <a:fillRect l="-813" r="-2439"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D2C14A-386D-1F7C-77FA-108AB2ED45E2}"/>
                  </a:ext>
                </a:extLst>
              </p:cNvPr>
              <p:cNvSpPr txBox="1"/>
              <p:nvPr/>
            </p:nvSpPr>
            <p:spPr>
              <a:xfrm>
                <a:off x="4100508" y="597698"/>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4" name="TextBox 13">
                <a:extLst>
                  <a:ext uri="{FF2B5EF4-FFF2-40B4-BE49-F238E27FC236}">
                    <a16:creationId xmlns:a16="http://schemas.microsoft.com/office/drawing/2014/main" id="{17D2C14A-386D-1F7C-77FA-108AB2ED45E2}"/>
                  </a:ext>
                </a:extLst>
              </p:cNvPr>
              <p:cNvSpPr txBox="1">
                <a:spLocks noRot="1" noChangeAspect="1" noMove="1" noResize="1" noEditPoints="1" noAdjustHandles="1" noChangeArrowheads="1" noChangeShapeType="1" noTextEdit="1"/>
              </p:cNvSpPr>
              <p:nvPr/>
            </p:nvSpPr>
            <p:spPr>
              <a:xfrm>
                <a:off x="4100508" y="597698"/>
                <a:ext cx="1259735" cy="369332"/>
              </a:xfrm>
              <a:prstGeom prst="rect">
                <a:avLst/>
              </a:prstGeom>
              <a:blipFill>
                <a:blip r:embed="rId7"/>
                <a:stretch>
                  <a:fillRect l="-962" r="-3365" b="-12698"/>
                </a:stretch>
              </a:blipFill>
              <a:ln>
                <a:solidFill>
                  <a:srgbClr val="00B050"/>
                </a:solidFill>
              </a:ln>
            </p:spPr>
            <p:txBody>
              <a:bodyPr/>
              <a:lstStyle/>
              <a:p>
                <a:r>
                  <a:rPr lang="he-IL">
                    <a:noFill/>
                  </a:rPr>
                  <a:t> </a:t>
                </a:r>
              </a:p>
            </p:txBody>
          </p:sp>
        </mc:Fallback>
      </mc:AlternateContent>
      <p:sp>
        <p:nvSpPr>
          <p:cNvPr id="15" name="Oval 14">
            <a:extLst>
              <a:ext uri="{FF2B5EF4-FFF2-40B4-BE49-F238E27FC236}">
                <a16:creationId xmlns:a16="http://schemas.microsoft.com/office/drawing/2014/main" id="{23D260B8-6802-A3BC-16B2-2841144C3FB8}"/>
              </a:ext>
            </a:extLst>
          </p:cNvPr>
          <p:cNvSpPr/>
          <p:nvPr/>
        </p:nvSpPr>
        <p:spPr>
          <a:xfrm>
            <a:off x="4895296" y="1016789"/>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pic>
        <p:nvPicPr>
          <p:cNvPr id="32" name="Picture 31">
            <a:extLst>
              <a:ext uri="{FF2B5EF4-FFF2-40B4-BE49-F238E27FC236}">
                <a16:creationId xmlns:a16="http://schemas.microsoft.com/office/drawing/2014/main" id="{70033568-BB5C-CC99-0740-DDDC00BCB80A}"/>
              </a:ext>
            </a:extLst>
          </p:cNvPr>
          <p:cNvPicPr>
            <a:picLocks noChangeAspect="1"/>
          </p:cNvPicPr>
          <p:nvPr/>
        </p:nvPicPr>
        <p:blipFill>
          <a:blip r:embed="rId8"/>
          <a:stretch>
            <a:fillRect/>
          </a:stretch>
        </p:blipFill>
        <p:spPr>
          <a:xfrm>
            <a:off x="6218999" y="843259"/>
            <a:ext cx="5886450" cy="2971800"/>
          </a:xfrm>
          <a:prstGeom prst="rect">
            <a:avLst/>
          </a:prstGeom>
          <a:ln w="38100">
            <a:solidFill>
              <a:schemeClr val="tx1"/>
            </a:solidFill>
          </a:ln>
        </p:spPr>
      </p:pic>
      <p:cxnSp>
        <p:nvCxnSpPr>
          <p:cNvPr id="18" name="Straight Arrow Connector 17">
            <a:extLst>
              <a:ext uri="{FF2B5EF4-FFF2-40B4-BE49-F238E27FC236}">
                <a16:creationId xmlns:a16="http://schemas.microsoft.com/office/drawing/2014/main" id="{30F7E1F6-E620-4E99-A469-22E43CC2DD98}"/>
              </a:ext>
            </a:extLst>
          </p:cNvPr>
          <p:cNvCxnSpPr>
            <a:cxnSpLocks/>
          </p:cNvCxnSpPr>
          <p:nvPr/>
        </p:nvCxnSpPr>
        <p:spPr>
          <a:xfrm flipH="1">
            <a:off x="11031166" y="1136038"/>
            <a:ext cx="321013" cy="325000"/>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pic>
        <p:nvPicPr>
          <p:cNvPr id="36" name="Picture 35">
            <a:extLst>
              <a:ext uri="{FF2B5EF4-FFF2-40B4-BE49-F238E27FC236}">
                <a16:creationId xmlns:a16="http://schemas.microsoft.com/office/drawing/2014/main" id="{9B2D7016-250A-EB1C-5DA8-0241CEAEDE39}"/>
              </a:ext>
            </a:extLst>
          </p:cNvPr>
          <p:cNvPicPr>
            <a:picLocks noChangeAspect="1"/>
          </p:cNvPicPr>
          <p:nvPr/>
        </p:nvPicPr>
        <p:blipFill>
          <a:blip r:embed="rId9"/>
          <a:stretch>
            <a:fillRect/>
          </a:stretch>
        </p:blipFill>
        <p:spPr>
          <a:xfrm>
            <a:off x="6289676" y="3939116"/>
            <a:ext cx="5801181" cy="2971800"/>
          </a:xfrm>
          <a:prstGeom prst="rect">
            <a:avLst/>
          </a:prstGeom>
          <a:ln w="38100">
            <a:solidFill>
              <a:schemeClr val="tx1"/>
            </a:solidFill>
          </a:ln>
        </p:spPr>
      </p:pic>
      <p:cxnSp>
        <p:nvCxnSpPr>
          <p:cNvPr id="23" name="Straight Arrow Connector 22">
            <a:extLst>
              <a:ext uri="{FF2B5EF4-FFF2-40B4-BE49-F238E27FC236}">
                <a16:creationId xmlns:a16="http://schemas.microsoft.com/office/drawing/2014/main" id="{0171D3AA-F21A-878E-7A66-8AE7DC5512C7}"/>
              </a:ext>
            </a:extLst>
          </p:cNvPr>
          <p:cNvCxnSpPr>
            <a:cxnSpLocks/>
          </p:cNvCxnSpPr>
          <p:nvPr/>
        </p:nvCxnSpPr>
        <p:spPr>
          <a:xfrm flipV="1">
            <a:off x="11732068" y="4973166"/>
            <a:ext cx="263389" cy="522962"/>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0A237756-B261-4436-8907-31DBBB9912EF}"/>
              </a:ext>
            </a:extLst>
          </p:cNvPr>
          <p:cNvSpPr/>
          <p:nvPr/>
        </p:nvSpPr>
        <p:spPr>
          <a:xfrm>
            <a:off x="7300608" y="1461038"/>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Rectangle 38">
            <a:extLst>
              <a:ext uri="{FF2B5EF4-FFF2-40B4-BE49-F238E27FC236}">
                <a16:creationId xmlns:a16="http://schemas.microsoft.com/office/drawing/2014/main" id="{2CF3B508-5AF8-BFB4-5047-CE84B48CD6D6}"/>
              </a:ext>
            </a:extLst>
          </p:cNvPr>
          <p:cNvSpPr/>
          <p:nvPr/>
        </p:nvSpPr>
        <p:spPr>
          <a:xfrm>
            <a:off x="7349245" y="4577539"/>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Rectangle 39">
            <a:extLst>
              <a:ext uri="{FF2B5EF4-FFF2-40B4-BE49-F238E27FC236}">
                <a16:creationId xmlns:a16="http://schemas.microsoft.com/office/drawing/2014/main" id="{F853462D-865E-748F-42A1-410C87F34147}"/>
              </a:ext>
            </a:extLst>
          </p:cNvPr>
          <p:cNvSpPr/>
          <p:nvPr/>
        </p:nvSpPr>
        <p:spPr>
          <a:xfrm>
            <a:off x="4340841" y="5059188"/>
            <a:ext cx="1643958" cy="836577"/>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dirty="0"/>
              <a:t>This test image will be listed as #5</a:t>
            </a:r>
            <a:endParaRPr lang="he-IL" dirty="0"/>
          </a:p>
        </p:txBody>
      </p:sp>
    </p:spTree>
    <p:extLst>
      <p:ext uri="{BB962C8B-B14F-4D97-AF65-F5344CB8AC3E}">
        <p14:creationId xmlns:p14="http://schemas.microsoft.com/office/powerpoint/2010/main" val="21863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49A169-13CE-7870-4491-AA941106F98D}"/>
              </a:ext>
            </a:extLst>
          </p:cNvPr>
          <p:cNvSpPr>
            <a:spLocks noGrp="1"/>
          </p:cNvSpPr>
          <p:nvPr>
            <p:ph type="sldNum" sz="quarter" idx="12"/>
          </p:nvPr>
        </p:nvSpPr>
        <p:spPr>
          <a:xfrm>
            <a:off x="11716966" y="0"/>
            <a:ext cx="475034" cy="365125"/>
          </a:xfrm>
        </p:spPr>
        <p:txBody>
          <a:bodyPr/>
          <a:lstStyle/>
          <a:p>
            <a:fld id="{1E5BF412-EFCF-4C51-A2DF-B419076696E3}" type="slidenum">
              <a:rPr lang="he-IL" sz="1400" smtClean="0"/>
              <a:t>12</a:t>
            </a:fld>
            <a:endParaRPr lang="he-IL" sz="1400" dirty="0"/>
          </a:p>
        </p:txBody>
      </p:sp>
      <p:sp>
        <p:nvSpPr>
          <p:cNvPr id="5" name="TextBox 4">
            <a:extLst>
              <a:ext uri="{FF2B5EF4-FFF2-40B4-BE49-F238E27FC236}">
                <a16:creationId xmlns:a16="http://schemas.microsoft.com/office/drawing/2014/main" id="{04718133-F577-5047-411B-CA2345DCA863}"/>
              </a:ext>
            </a:extLst>
          </p:cNvPr>
          <p:cNvSpPr txBox="1"/>
          <p:nvPr/>
        </p:nvSpPr>
        <p:spPr>
          <a:xfrm>
            <a:off x="3048811" y="2043"/>
            <a:ext cx="6094378" cy="42684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r>
              <a:rPr lang="en-US" dirty="0"/>
              <a:t>11.2 List of situations tested – </a:t>
            </a:r>
            <a:r>
              <a:rPr lang="en-US" dirty="0">
                <a:solidFill>
                  <a:srgbClr val="FF0000"/>
                </a:solidFill>
              </a:rPr>
              <a:t>part 6</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6A604B1-F883-E9A9-F19C-DC03013BE94E}"/>
                  </a:ext>
                </a:extLst>
              </p:cNvPr>
              <p:cNvSpPr txBox="1"/>
              <p:nvPr/>
            </p:nvSpPr>
            <p:spPr>
              <a:xfrm>
                <a:off x="3365159" y="581333"/>
                <a:ext cx="441395"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56A604B1-F883-E9A9-F19C-DC03013BE94E}"/>
                  </a:ext>
                </a:extLst>
              </p:cNvPr>
              <p:cNvSpPr txBox="1">
                <a:spLocks noRot="1" noChangeAspect="1" noMove="1" noResize="1" noEditPoints="1" noAdjustHandles="1" noChangeArrowheads="1" noChangeShapeType="1" noTextEdit="1"/>
              </p:cNvSpPr>
              <p:nvPr/>
            </p:nvSpPr>
            <p:spPr>
              <a:xfrm>
                <a:off x="3365159" y="581333"/>
                <a:ext cx="441395" cy="369332"/>
              </a:xfrm>
              <a:prstGeom prst="rect">
                <a:avLst/>
              </a:prstGeom>
              <a:blipFill>
                <a:blip r:embed="rId2"/>
                <a:stretch>
                  <a:fillRect b="-6349"/>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B3E412C-88FD-B0CE-54AE-1B38485AA8ED}"/>
                  </a:ext>
                </a:extLst>
              </p:cNvPr>
              <p:cNvSpPr txBox="1"/>
              <p:nvPr/>
            </p:nvSpPr>
            <p:spPr>
              <a:xfrm>
                <a:off x="4496609" y="503019"/>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4" name="TextBox 13">
                <a:extLst>
                  <a:ext uri="{FF2B5EF4-FFF2-40B4-BE49-F238E27FC236}">
                    <a16:creationId xmlns:a16="http://schemas.microsoft.com/office/drawing/2014/main" id="{CB3E412C-88FD-B0CE-54AE-1B38485AA8ED}"/>
                  </a:ext>
                </a:extLst>
              </p:cNvPr>
              <p:cNvSpPr txBox="1">
                <a:spLocks noRot="1" noChangeAspect="1" noMove="1" noResize="1" noEditPoints="1" noAdjustHandles="1" noChangeArrowheads="1" noChangeShapeType="1" noTextEdit="1"/>
              </p:cNvSpPr>
              <p:nvPr/>
            </p:nvSpPr>
            <p:spPr>
              <a:xfrm>
                <a:off x="4496609" y="503019"/>
                <a:ext cx="1259735" cy="369332"/>
              </a:xfrm>
              <a:prstGeom prst="rect">
                <a:avLst/>
              </a:prstGeom>
              <a:blipFill>
                <a:blip r:embed="rId3"/>
                <a:stretch>
                  <a:fillRect l="-962" r="-3365" b="-12903"/>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ABB6229-84DC-ADFF-E083-C621819B672F}"/>
                  </a:ext>
                </a:extLst>
              </p:cNvPr>
              <p:cNvSpPr/>
              <p:nvPr/>
            </p:nvSpPr>
            <p:spPr>
              <a:xfrm>
                <a:off x="1921414" y="6084202"/>
                <a:ext cx="1964177" cy="661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210</m:t>
                          </m:r>
                          <m:r>
                            <a:rPr lang="en-US" b="0" i="1" smtClean="0">
                              <a:latin typeface="Cambria Math" panose="02040503050406030204" pitchFamily="18" charset="0"/>
                            </a:rPr>
                            <m:t>,</m:t>
                          </m:r>
                          <m:r>
                            <a:rPr lang="en-US" b="0" i="1" smtClean="0">
                              <a:latin typeface="Cambria Math" panose="02040503050406030204" pitchFamily="18" charset="0"/>
                            </a:rPr>
                            <m:t>238</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290</m:t>
                      </m:r>
                      <m:r>
                        <a:rPr lang="en-US" b="0" i="1" smtClean="0">
                          <a:latin typeface="Cambria Math" panose="02040503050406030204" pitchFamily="18" charset="0"/>
                        </a:rPr>
                        <m:t>,</m:t>
                      </m:r>
                      <m:r>
                        <a:rPr lang="en-US" b="0" i="1" smtClean="0">
                          <a:latin typeface="Cambria Math" panose="02040503050406030204" pitchFamily="18" charset="0"/>
                        </a:rPr>
                        <m:t>195</m:t>
                      </m:r>
                      <m:r>
                        <a:rPr lang="en-US" b="0" i="1" smtClean="0">
                          <a:latin typeface="Cambria Math" panose="02040503050406030204" pitchFamily="18" charset="0"/>
                        </a:rPr>
                        <m:t>)</m:t>
                      </m:r>
                    </m:oMath>
                  </m:oMathPara>
                </a14:m>
                <a:endParaRPr lang="he-IL" dirty="0"/>
              </a:p>
            </p:txBody>
          </p:sp>
        </mc:Choice>
        <mc:Fallback xmlns="">
          <p:sp>
            <p:nvSpPr>
              <p:cNvPr id="16" name="Rectangle 15">
                <a:extLst>
                  <a:ext uri="{FF2B5EF4-FFF2-40B4-BE49-F238E27FC236}">
                    <a16:creationId xmlns:a16="http://schemas.microsoft.com/office/drawing/2014/main" id="{2ABB6229-84DC-ADFF-E083-C621819B672F}"/>
                  </a:ext>
                </a:extLst>
              </p:cNvPr>
              <p:cNvSpPr>
                <a:spLocks noRot="1" noChangeAspect="1" noMove="1" noResize="1" noEditPoints="1" noAdjustHandles="1" noChangeArrowheads="1" noChangeShapeType="1" noTextEdit="1"/>
              </p:cNvSpPr>
              <p:nvPr/>
            </p:nvSpPr>
            <p:spPr>
              <a:xfrm>
                <a:off x="1921414" y="6084202"/>
                <a:ext cx="1964177" cy="661931"/>
              </a:xfrm>
              <a:prstGeom prst="rect">
                <a:avLst/>
              </a:prstGeom>
              <a:blipFill>
                <a:blip r:embed="rId4"/>
                <a:stretch>
                  <a:fillRect b="-4464"/>
                </a:stretch>
              </a:blipFill>
            </p:spPr>
            <p:txBody>
              <a:bodyPr/>
              <a:lstStyle/>
              <a:p>
                <a:r>
                  <a:rPr lang="he-IL">
                    <a:noFill/>
                  </a:rPr>
                  <a:t> </a:t>
                </a:r>
              </a:p>
            </p:txBody>
          </p:sp>
        </mc:Fallback>
      </mc:AlternateContent>
      <p:sp>
        <p:nvSpPr>
          <p:cNvPr id="17" name="Arrow: Right 16">
            <a:extLst>
              <a:ext uri="{FF2B5EF4-FFF2-40B4-BE49-F238E27FC236}">
                <a16:creationId xmlns:a16="http://schemas.microsoft.com/office/drawing/2014/main" id="{48503899-5C1B-73D6-3B23-5FB6A81590EF}"/>
              </a:ext>
            </a:extLst>
          </p:cNvPr>
          <p:cNvSpPr/>
          <p:nvPr/>
        </p:nvSpPr>
        <p:spPr>
          <a:xfrm rot="5400000" flipH="1">
            <a:off x="2319410" y="5007886"/>
            <a:ext cx="1157850" cy="6327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4" name="Picture 23" descr="A black and white image of different squares&#10;&#10;Description automatically generated">
            <a:extLst>
              <a:ext uri="{FF2B5EF4-FFF2-40B4-BE49-F238E27FC236}">
                <a16:creationId xmlns:a16="http://schemas.microsoft.com/office/drawing/2014/main" id="{C4D28802-7BA0-09CC-FD4B-DE0FC5815E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618" y="1103108"/>
            <a:ext cx="4757436" cy="3568077"/>
          </a:xfrm>
          <a:prstGeom prst="rect">
            <a:avLst/>
          </a:prstGeom>
          <a:ln>
            <a:solidFill>
              <a:schemeClr val="tx1"/>
            </a:solidFill>
          </a:ln>
        </p:spPr>
      </p:pic>
      <p:cxnSp>
        <p:nvCxnSpPr>
          <p:cNvPr id="11" name="Straight Arrow Connector 10">
            <a:extLst>
              <a:ext uri="{FF2B5EF4-FFF2-40B4-BE49-F238E27FC236}">
                <a16:creationId xmlns:a16="http://schemas.microsoft.com/office/drawing/2014/main" id="{6B67415B-BD36-0B2D-B4E8-B9957C80A703}"/>
              </a:ext>
            </a:extLst>
          </p:cNvPr>
          <p:cNvCxnSpPr>
            <a:cxnSpLocks/>
          </p:cNvCxnSpPr>
          <p:nvPr/>
        </p:nvCxnSpPr>
        <p:spPr>
          <a:xfrm flipV="1">
            <a:off x="509890" y="3701058"/>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A345649-675A-D6E7-7CFB-33856458B96A}"/>
              </a:ext>
            </a:extLst>
          </p:cNvPr>
          <p:cNvCxnSpPr>
            <a:cxnSpLocks/>
          </p:cNvCxnSpPr>
          <p:nvPr/>
        </p:nvCxnSpPr>
        <p:spPr>
          <a:xfrm rot="5400000" flipV="1">
            <a:off x="996273" y="4187441"/>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8E7E5CD-7478-735D-858A-3BED421FFE34}"/>
                  </a:ext>
                </a:extLst>
              </p:cNvPr>
              <p:cNvSpPr txBox="1"/>
              <p:nvPr/>
            </p:nvSpPr>
            <p:spPr>
              <a:xfrm>
                <a:off x="247243" y="4795896"/>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3" name="TextBox 12">
                <a:extLst>
                  <a:ext uri="{FF2B5EF4-FFF2-40B4-BE49-F238E27FC236}">
                    <a16:creationId xmlns:a16="http://schemas.microsoft.com/office/drawing/2014/main" id="{38E7E5CD-7478-735D-858A-3BED421FFE34}"/>
                  </a:ext>
                </a:extLst>
              </p:cNvPr>
              <p:cNvSpPr txBox="1">
                <a:spLocks noRot="1" noChangeAspect="1" noMove="1" noResize="1" noEditPoints="1" noAdjustHandles="1" noChangeArrowheads="1" noChangeShapeType="1" noTextEdit="1"/>
              </p:cNvSpPr>
              <p:nvPr/>
            </p:nvSpPr>
            <p:spPr>
              <a:xfrm>
                <a:off x="247243" y="4795896"/>
                <a:ext cx="739299" cy="369332"/>
              </a:xfrm>
              <a:prstGeom prst="rect">
                <a:avLst/>
              </a:prstGeom>
              <a:blipFill>
                <a:blip r:embed="rId6"/>
                <a:stretch>
                  <a:fillRect l="-813" r="-2439" b="-12903"/>
                </a:stretch>
              </a:blipFill>
              <a:ln>
                <a:solidFill>
                  <a:srgbClr val="00B050"/>
                </a:solidFill>
              </a:ln>
            </p:spPr>
            <p:txBody>
              <a:bodyPr/>
              <a:lstStyle/>
              <a:p>
                <a:r>
                  <a:rPr lang="he-IL">
                    <a:noFill/>
                  </a:rPr>
                  <a:t> </a:t>
                </a:r>
              </a:p>
            </p:txBody>
          </p:sp>
        </mc:Fallback>
      </mc:AlternateContent>
      <p:sp>
        <p:nvSpPr>
          <p:cNvPr id="7" name="Oval 6">
            <a:extLst>
              <a:ext uri="{FF2B5EF4-FFF2-40B4-BE49-F238E27FC236}">
                <a16:creationId xmlns:a16="http://schemas.microsoft.com/office/drawing/2014/main" id="{DCBAD958-2344-2635-F015-E5913CFF7B53}"/>
              </a:ext>
            </a:extLst>
          </p:cNvPr>
          <p:cNvSpPr/>
          <p:nvPr/>
        </p:nvSpPr>
        <p:spPr>
          <a:xfrm>
            <a:off x="3585857" y="1028980"/>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8" name="Oval 7">
            <a:extLst>
              <a:ext uri="{FF2B5EF4-FFF2-40B4-BE49-F238E27FC236}">
                <a16:creationId xmlns:a16="http://schemas.microsoft.com/office/drawing/2014/main" id="{E9D6CF47-37B8-29DC-2CBF-303AD25E7D07}"/>
              </a:ext>
            </a:extLst>
          </p:cNvPr>
          <p:cNvSpPr/>
          <p:nvPr/>
        </p:nvSpPr>
        <p:spPr>
          <a:xfrm>
            <a:off x="4717103" y="1633009"/>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1B6BE6-7002-5F1E-C985-DD03D6ACA2DB}"/>
                  </a:ext>
                </a:extLst>
              </p:cNvPr>
              <p:cNvSpPr txBox="1"/>
              <p:nvPr/>
            </p:nvSpPr>
            <p:spPr>
              <a:xfrm>
                <a:off x="4496609" y="1958339"/>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0" name="TextBox 9">
                <a:extLst>
                  <a:ext uri="{FF2B5EF4-FFF2-40B4-BE49-F238E27FC236}">
                    <a16:creationId xmlns:a16="http://schemas.microsoft.com/office/drawing/2014/main" id="{0B1B6BE6-7002-5F1E-C985-DD03D6ACA2DB}"/>
                  </a:ext>
                </a:extLst>
              </p:cNvPr>
              <p:cNvSpPr txBox="1">
                <a:spLocks noRot="1" noChangeAspect="1" noMove="1" noResize="1" noEditPoints="1" noAdjustHandles="1" noChangeArrowheads="1" noChangeShapeType="1" noTextEdit="1"/>
              </p:cNvSpPr>
              <p:nvPr/>
            </p:nvSpPr>
            <p:spPr>
              <a:xfrm>
                <a:off x="4496609" y="1958339"/>
                <a:ext cx="440987" cy="369332"/>
              </a:xfrm>
              <a:prstGeom prst="rect">
                <a:avLst/>
              </a:prstGeom>
              <a:blipFill>
                <a:blip r:embed="rId7"/>
                <a:stretch>
                  <a:fillRect b="-6349"/>
                </a:stretch>
              </a:blipFill>
              <a:ln>
                <a:solidFill>
                  <a:srgbClr val="FF0000"/>
                </a:solidFill>
              </a:ln>
            </p:spPr>
            <p:txBody>
              <a:bodyPr/>
              <a:lstStyle/>
              <a:p>
                <a:r>
                  <a:rPr lang="he-IL">
                    <a:noFill/>
                  </a:rPr>
                  <a:t> </a:t>
                </a:r>
              </a:p>
            </p:txBody>
          </p:sp>
        </mc:Fallback>
      </mc:AlternateContent>
      <p:sp>
        <p:nvSpPr>
          <p:cNvPr id="15" name="Oval 14">
            <a:extLst>
              <a:ext uri="{FF2B5EF4-FFF2-40B4-BE49-F238E27FC236}">
                <a16:creationId xmlns:a16="http://schemas.microsoft.com/office/drawing/2014/main" id="{E0F0D70C-74FC-40B5-B1A2-CEC73D67D3DA}"/>
              </a:ext>
            </a:extLst>
          </p:cNvPr>
          <p:cNvSpPr/>
          <p:nvPr/>
        </p:nvSpPr>
        <p:spPr>
          <a:xfrm>
            <a:off x="5189506" y="988407"/>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pic>
        <p:nvPicPr>
          <p:cNvPr id="26" name="Picture 25">
            <a:extLst>
              <a:ext uri="{FF2B5EF4-FFF2-40B4-BE49-F238E27FC236}">
                <a16:creationId xmlns:a16="http://schemas.microsoft.com/office/drawing/2014/main" id="{D9197ACD-C5DD-5F69-343E-D41D43CF3ED8}"/>
              </a:ext>
            </a:extLst>
          </p:cNvPr>
          <p:cNvPicPr>
            <a:picLocks noChangeAspect="1"/>
          </p:cNvPicPr>
          <p:nvPr/>
        </p:nvPicPr>
        <p:blipFill>
          <a:blip r:embed="rId8"/>
          <a:stretch>
            <a:fillRect/>
          </a:stretch>
        </p:blipFill>
        <p:spPr>
          <a:xfrm>
            <a:off x="6320752" y="808433"/>
            <a:ext cx="5838825" cy="3038475"/>
          </a:xfrm>
          <a:prstGeom prst="rect">
            <a:avLst/>
          </a:prstGeom>
          <a:ln w="38100">
            <a:solidFill>
              <a:schemeClr val="tx1"/>
            </a:solidFill>
          </a:ln>
        </p:spPr>
      </p:pic>
      <p:cxnSp>
        <p:nvCxnSpPr>
          <p:cNvPr id="20" name="Straight Arrow Connector 19">
            <a:extLst>
              <a:ext uri="{FF2B5EF4-FFF2-40B4-BE49-F238E27FC236}">
                <a16:creationId xmlns:a16="http://schemas.microsoft.com/office/drawing/2014/main" id="{6A20FA28-A175-917C-28A6-37B9E3C219D2}"/>
              </a:ext>
            </a:extLst>
          </p:cNvPr>
          <p:cNvCxnSpPr>
            <a:cxnSpLocks/>
          </p:cNvCxnSpPr>
          <p:nvPr/>
        </p:nvCxnSpPr>
        <p:spPr>
          <a:xfrm>
            <a:off x="11040894" y="953376"/>
            <a:ext cx="0" cy="469573"/>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D276A3CD-2E3C-DF30-BC96-7B7A129E90B2}"/>
              </a:ext>
            </a:extLst>
          </p:cNvPr>
          <p:cNvSpPr/>
          <p:nvPr/>
        </p:nvSpPr>
        <p:spPr>
          <a:xfrm>
            <a:off x="7363828" y="1461648"/>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1" name="Picture 30">
            <a:extLst>
              <a:ext uri="{FF2B5EF4-FFF2-40B4-BE49-F238E27FC236}">
                <a16:creationId xmlns:a16="http://schemas.microsoft.com/office/drawing/2014/main" id="{186F7AED-ABFE-8357-B20A-6F8F4B3F16E3}"/>
              </a:ext>
            </a:extLst>
          </p:cNvPr>
          <p:cNvPicPr>
            <a:picLocks noChangeAspect="1"/>
          </p:cNvPicPr>
          <p:nvPr/>
        </p:nvPicPr>
        <p:blipFill>
          <a:blip r:embed="rId9"/>
          <a:stretch>
            <a:fillRect/>
          </a:stretch>
        </p:blipFill>
        <p:spPr>
          <a:xfrm>
            <a:off x="6311227" y="3846908"/>
            <a:ext cx="5848350" cy="2990850"/>
          </a:xfrm>
          <a:prstGeom prst="rect">
            <a:avLst/>
          </a:prstGeom>
          <a:ln w="38100">
            <a:solidFill>
              <a:schemeClr val="tx1"/>
            </a:solidFill>
          </a:ln>
        </p:spPr>
      </p:pic>
      <p:cxnSp>
        <p:nvCxnSpPr>
          <p:cNvPr id="21" name="Straight Arrow Connector 20">
            <a:extLst>
              <a:ext uri="{FF2B5EF4-FFF2-40B4-BE49-F238E27FC236}">
                <a16:creationId xmlns:a16="http://schemas.microsoft.com/office/drawing/2014/main" id="{9F437D98-2C88-E4DE-43E3-311FED71FFE1}"/>
              </a:ext>
            </a:extLst>
          </p:cNvPr>
          <p:cNvCxnSpPr>
            <a:cxnSpLocks/>
          </p:cNvCxnSpPr>
          <p:nvPr/>
        </p:nvCxnSpPr>
        <p:spPr>
          <a:xfrm flipV="1">
            <a:off x="11597274" y="5006797"/>
            <a:ext cx="239383" cy="671071"/>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92869A3A-90EF-45FF-225C-7853EA7FC17E}"/>
              </a:ext>
            </a:extLst>
          </p:cNvPr>
          <p:cNvSpPr/>
          <p:nvPr/>
        </p:nvSpPr>
        <p:spPr>
          <a:xfrm>
            <a:off x="7391405" y="4491046"/>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a:extLst>
              <a:ext uri="{FF2B5EF4-FFF2-40B4-BE49-F238E27FC236}">
                <a16:creationId xmlns:a16="http://schemas.microsoft.com/office/drawing/2014/main" id="{4834FAEF-ECE6-623A-B896-08EF0C03BA86}"/>
              </a:ext>
            </a:extLst>
          </p:cNvPr>
          <p:cNvSpPr/>
          <p:nvPr/>
        </p:nvSpPr>
        <p:spPr>
          <a:xfrm>
            <a:off x="4340000" y="5033016"/>
            <a:ext cx="1643958" cy="836577"/>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dirty="0"/>
              <a:t>This test image will be listed as #5</a:t>
            </a:r>
            <a:endParaRPr lang="he-IL" dirty="0"/>
          </a:p>
        </p:txBody>
      </p:sp>
    </p:spTree>
    <p:extLst>
      <p:ext uri="{BB962C8B-B14F-4D97-AF65-F5344CB8AC3E}">
        <p14:creationId xmlns:p14="http://schemas.microsoft.com/office/powerpoint/2010/main" val="4023792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15C8EE-D02B-C152-210C-2FFCD2FFB99C}"/>
              </a:ext>
            </a:extLst>
          </p:cNvPr>
          <p:cNvSpPr>
            <a:spLocks noGrp="1"/>
          </p:cNvSpPr>
          <p:nvPr>
            <p:ph type="sldNum" sz="quarter" idx="12"/>
          </p:nvPr>
        </p:nvSpPr>
        <p:spPr>
          <a:xfrm>
            <a:off x="11755877" y="0"/>
            <a:ext cx="436123" cy="365125"/>
          </a:xfrm>
        </p:spPr>
        <p:txBody>
          <a:bodyPr/>
          <a:lstStyle/>
          <a:p>
            <a:fld id="{1E5BF412-EFCF-4C51-A2DF-B419076696E3}" type="slidenum">
              <a:rPr lang="he-IL" smtClean="0"/>
              <a:t>13</a:t>
            </a:fld>
            <a:endParaRPr lang="he-IL"/>
          </a:p>
        </p:txBody>
      </p:sp>
      <p:sp>
        <p:nvSpPr>
          <p:cNvPr id="6" name="TextBox 5">
            <a:extLst>
              <a:ext uri="{FF2B5EF4-FFF2-40B4-BE49-F238E27FC236}">
                <a16:creationId xmlns:a16="http://schemas.microsoft.com/office/drawing/2014/main" id="{3FA04606-656B-4E5F-CC12-215CF8CAE15C}"/>
              </a:ext>
            </a:extLst>
          </p:cNvPr>
          <p:cNvSpPr txBox="1"/>
          <p:nvPr/>
        </p:nvSpPr>
        <p:spPr>
          <a:xfrm>
            <a:off x="2093072" y="-73300"/>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1</a:t>
            </a:r>
          </a:p>
        </p:txBody>
      </p:sp>
      <p:pic>
        <p:nvPicPr>
          <p:cNvPr id="7" name="Picture 6" descr="A white background with a black and grey square&#10;&#10;Description automatically generated with medium confidence">
            <a:extLst>
              <a:ext uri="{FF2B5EF4-FFF2-40B4-BE49-F238E27FC236}">
                <a16:creationId xmlns:a16="http://schemas.microsoft.com/office/drawing/2014/main" id="{6B6C0CB0-818D-CDA9-CEB1-391FAC53E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82" y="2008153"/>
            <a:ext cx="4178031" cy="3133524"/>
          </a:xfrm>
          <a:prstGeom prst="rect">
            <a:avLst/>
          </a:prstGeom>
          <a:ln>
            <a:solidFill>
              <a:schemeClr val="tx1"/>
            </a:solidFill>
          </a:ln>
        </p:spPr>
      </p:pic>
      <p:sp>
        <p:nvSpPr>
          <p:cNvPr id="8" name="Oval 7">
            <a:extLst>
              <a:ext uri="{FF2B5EF4-FFF2-40B4-BE49-F238E27FC236}">
                <a16:creationId xmlns:a16="http://schemas.microsoft.com/office/drawing/2014/main" id="{5CACFF58-EA65-83D6-C58A-43FF0DD7AEA9}"/>
              </a:ext>
            </a:extLst>
          </p:cNvPr>
          <p:cNvSpPr/>
          <p:nvPr/>
        </p:nvSpPr>
        <p:spPr>
          <a:xfrm>
            <a:off x="340470" y="189183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9" name="Oval 8">
            <a:extLst>
              <a:ext uri="{FF2B5EF4-FFF2-40B4-BE49-F238E27FC236}">
                <a16:creationId xmlns:a16="http://schemas.microsoft.com/office/drawing/2014/main" id="{EBA7F58A-5117-0FFB-EAF8-AE318CC61D49}"/>
              </a:ext>
            </a:extLst>
          </p:cNvPr>
          <p:cNvSpPr/>
          <p:nvPr/>
        </p:nvSpPr>
        <p:spPr>
          <a:xfrm>
            <a:off x="969525" y="3036457"/>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0338EFE-1D8A-1271-959A-E0D03552FDDD}"/>
                  </a:ext>
                </a:extLst>
              </p:cNvPr>
              <p:cNvSpPr txBox="1"/>
              <p:nvPr/>
            </p:nvSpPr>
            <p:spPr>
              <a:xfrm>
                <a:off x="212388" y="1412116"/>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10" name="TextBox 9">
                <a:extLst>
                  <a:ext uri="{FF2B5EF4-FFF2-40B4-BE49-F238E27FC236}">
                    <a16:creationId xmlns:a16="http://schemas.microsoft.com/office/drawing/2014/main" id="{80338EFE-1D8A-1271-959A-E0D03552FDDD}"/>
                  </a:ext>
                </a:extLst>
              </p:cNvPr>
              <p:cNvSpPr txBox="1">
                <a:spLocks noRot="1" noChangeAspect="1" noMove="1" noResize="1" noEditPoints="1" noAdjustHandles="1" noChangeArrowheads="1" noChangeShapeType="1" noTextEdit="1"/>
              </p:cNvSpPr>
              <p:nvPr/>
            </p:nvSpPr>
            <p:spPr>
              <a:xfrm>
                <a:off x="212388" y="1412116"/>
                <a:ext cx="440987" cy="369332"/>
              </a:xfrm>
              <a:prstGeom prst="rect">
                <a:avLst/>
              </a:prstGeom>
              <a:blipFill>
                <a:blip r:embed="rId3"/>
                <a:stretch>
                  <a:fillRect b="-6452"/>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77CA88A-AD58-55A6-2EAA-9B575FDAD4BB}"/>
                  </a:ext>
                </a:extLst>
              </p:cNvPr>
              <p:cNvSpPr txBox="1"/>
              <p:nvPr/>
            </p:nvSpPr>
            <p:spPr>
              <a:xfrm>
                <a:off x="1259734" y="3279648"/>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1" name="TextBox 10">
                <a:extLst>
                  <a:ext uri="{FF2B5EF4-FFF2-40B4-BE49-F238E27FC236}">
                    <a16:creationId xmlns:a16="http://schemas.microsoft.com/office/drawing/2014/main" id="{F77CA88A-AD58-55A6-2EAA-9B575FDAD4BB}"/>
                  </a:ext>
                </a:extLst>
              </p:cNvPr>
              <p:cNvSpPr txBox="1">
                <a:spLocks noRot="1" noChangeAspect="1" noMove="1" noResize="1" noEditPoints="1" noAdjustHandles="1" noChangeArrowheads="1" noChangeShapeType="1" noTextEdit="1"/>
              </p:cNvSpPr>
              <p:nvPr/>
            </p:nvSpPr>
            <p:spPr>
              <a:xfrm>
                <a:off x="1259734" y="3279648"/>
                <a:ext cx="440987" cy="369332"/>
              </a:xfrm>
              <a:prstGeom prst="rect">
                <a:avLst/>
              </a:prstGeom>
              <a:blipFill>
                <a:blip r:embed="rId4"/>
                <a:stretch>
                  <a:fillRect b="-4762"/>
                </a:stretch>
              </a:blipFill>
              <a:ln>
                <a:solidFill>
                  <a:srgbClr val="FF0000"/>
                </a:solidFill>
              </a:ln>
            </p:spPr>
            <p:txBody>
              <a:bodyPr/>
              <a:lstStyle/>
              <a:p>
                <a:r>
                  <a:rPr lang="he-IL">
                    <a:noFill/>
                  </a:rPr>
                  <a:t> </a:t>
                </a:r>
              </a:p>
            </p:txBody>
          </p:sp>
        </mc:Fallback>
      </mc:AlternateContent>
      <p:cxnSp>
        <p:nvCxnSpPr>
          <p:cNvPr id="13" name="Straight Arrow Connector 12">
            <a:extLst>
              <a:ext uri="{FF2B5EF4-FFF2-40B4-BE49-F238E27FC236}">
                <a16:creationId xmlns:a16="http://schemas.microsoft.com/office/drawing/2014/main" id="{9CE5FA2C-8EDB-5553-C279-209B96E0242C}"/>
              </a:ext>
            </a:extLst>
          </p:cNvPr>
          <p:cNvCxnSpPr>
            <a:cxnSpLocks/>
          </p:cNvCxnSpPr>
          <p:nvPr/>
        </p:nvCxnSpPr>
        <p:spPr>
          <a:xfrm flipV="1">
            <a:off x="432881" y="4168911"/>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66831F2-B5D9-0B8C-AD8D-06FE5F7DA11D}"/>
              </a:ext>
            </a:extLst>
          </p:cNvPr>
          <p:cNvCxnSpPr>
            <a:cxnSpLocks/>
          </p:cNvCxnSpPr>
          <p:nvPr/>
        </p:nvCxnSpPr>
        <p:spPr>
          <a:xfrm rot="5400000" flipV="1">
            <a:off x="919264" y="4655294"/>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EC38D67-EFAA-F7C2-9EEE-6D3D55FFCE1D}"/>
                  </a:ext>
                </a:extLst>
              </p:cNvPr>
              <p:cNvSpPr txBox="1"/>
              <p:nvPr/>
            </p:nvSpPr>
            <p:spPr>
              <a:xfrm>
                <a:off x="0" y="5268550"/>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6" name="TextBox 15">
                <a:extLst>
                  <a:ext uri="{FF2B5EF4-FFF2-40B4-BE49-F238E27FC236}">
                    <a16:creationId xmlns:a16="http://schemas.microsoft.com/office/drawing/2014/main" id="{9EC38D67-EFAA-F7C2-9EEE-6D3D55FFCE1D}"/>
                  </a:ext>
                </a:extLst>
              </p:cNvPr>
              <p:cNvSpPr txBox="1">
                <a:spLocks noRot="1" noChangeAspect="1" noMove="1" noResize="1" noEditPoints="1" noAdjustHandles="1" noChangeArrowheads="1" noChangeShapeType="1" noTextEdit="1"/>
              </p:cNvSpPr>
              <p:nvPr/>
            </p:nvSpPr>
            <p:spPr>
              <a:xfrm>
                <a:off x="0" y="5268550"/>
                <a:ext cx="739299" cy="369332"/>
              </a:xfrm>
              <a:prstGeom prst="rect">
                <a:avLst/>
              </a:prstGeom>
              <a:blipFill>
                <a:blip r:embed="rId5"/>
                <a:stretch>
                  <a:fillRect l="-813" r="-2439"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530F178-ACAF-8384-3FA7-20D04609258F}"/>
                  </a:ext>
                </a:extLst>
              </p:cNvPr>
              <p:cNvSpPr txBox="1"/>
              <p:nvPr/>
            </p:nvSpPr>
            <p:spPr>
              <a:xfrm>
                <a:off x="3733950" y="1441325"/>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𝟐𝟑𝟗</m:t>
                      </m:r>
                      <m:r>
                        <a:rPr lang="en-US" b="1" i="1" dirty="0" smtClean="0">
                          <a:latin typeface="Cambria Math" panose="02040503050406030204" pitchFamily="18" charset="0"/>
                        </a:rPr>
                        <m:t>)</m:t>
                      </m:r>
                    </m:oMath>
                  </m:oMathPara>
                </a14:m>
                <a:endParaRPr lang="he-IL" b="1" dirty="0"/>
              </a:p>
            </p:txBody>
          </p:sp>
        </mc:Choice>
        <mc:Fallback xmlns="">
          <p:sp>
            <p:nvSpPr>
              <p:cNvPr id="17" name="TextBox 16">
                <a:extLst>
                  <a:ext uri="{FF2B5EF4-FFF2-40B4-BE49-F238E27FC236}">
                    <a16:creationId xmlns:a16="http://schemas.microsoft.com/office/drawing/2014/main" id="{F530F178-ACAF-8384-3FA7-20D04609258F}"/>
                  </a:ext>
                </a:extLst>
              </p:cNvPr>
              <p:cNvSpPr txBox="1">
                <a:spLocks noRot="1" noChangeAspect="1" noMove="1" noResize="1" noEditPoints="1" noAdjustHandles="1" noChangeArrowheads="1" noChangeShapeType="1" noTextEdit="1"/>
              </p:cNvSpPr>
              <p:nvPr/>
            </p:nvSpPr>
            <p:spPr>
              <a:xfrm>
                <a:off x="3733950" y="1441325"/>
                <a:ext cx="1259735" cy="369332"/>
              </a:xfrm>
              <a:prstGeom prst="rect">
                <a:avLst/>
              </a:prstGeom>
              <a:blipFill>
                <a:blip r:embed="rId6"/>
                <a:stretch>
                  <a:fillRect l="-962" r="-3365" b="-12698"/>
                </a:stretch>
              </a:blipFill>
              <a:ln>
                <a:solidFill>
                  <a:srgbClr val="00B050"/>
                </a:solidFill>
              </a:ln>
            </p:spPr>
            <p:txBody>
              <a:bodyPr/>
              <a:lstStyle/>
              <a:p>
                <a:r>
                  <a:rPr lang="he-IL">
                    <a:noFill/>
                  </a:rPr>
                  <a:t> </a:t>
                </a:r>
              </a:p>
            </p:txBody>
          </p:sp>
        </mc:Fallback>
      </mc:AlternateContent>
      <p:sp>
        <p:nvSpPr>
          <p:cNvPr id="18" name="Oval 17">
            <a:extLst>
              <a:ext uri="{FF2B5EF4-FFF2-40B4-BE49-F238E27FC236}">
                <a16:creationId xmlns:a16="http://schemas.microsoft.com/office/drawing/2014/main" id="{AA69749F-0132-D422-E11B-812612A527A6}"/>
              </a:ext>
            </a:extLst>
          </p:cNvPr>
          <p:cNvSpPr/>
          <p:nvPr/>
        </p:nvSpPr>
        <p:spPr>
          <a:xfrm>
            <a:off x="335605" y="5014801"/>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sp>
        <p:nvSpPr>
          <p:cNvPr id="19" name="Oval 18">
            <a:extLst>
              <a:ext uri="{FF2B5EF4-FFF2-40B4-BE49-F238E27FC236}">
                <a16:creationId xmlns:a16="http://schemas.microsoft.com/office/drawing/2014/main" id="{F6BB4326-9E92-9A91-4A19-70DF78A04AE2}"/>
              </a:ext>
            </a:extLst>
          </p:cNvPr>
          <p:cNvSpPr/>
          <p:nvPr/>
        </p:nvSpPr>
        <p:spPr>
          <a:xfrm>
            <a:off x="4508776" y="1910903"/>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D000F17-11C9-FAB8-A9F5-0AA2FB36975C}"/>
                  </a:ext>
                </a:extLst>
              </p:cNvPr>
              <p:cNvSpPr/>
              <p:nvPr/>
            </p:nvSpPr>
            <p:spPr>
              <a:xfrm>
                <a:off x="1259734" y="5603754"/>
                <a:ext cx="1964177" cy="11324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239</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50</m:t>
                      </m:r>
                      <m:r>
                        <a:rPr lang="en-US" b="0" i="1" smtClean="0">
                          <a:latin typeface="Cambria Math" panose="02040503050406030204" pitchFamily="18" charset="0"/>
                        </a:rPr>
                        <m:t>,</m:t>
                      </m:r>
                      <m:r>
                        <a:rPr lang="en-US" b="0" i="1" smtClean="0">
                          <a:latin typeface="Cambria Math" panose="02040503050406030204" pitchFamily="18" charset="0"/>
                        </a:rPr>
                        <m:t>150</m:t>
                      </m:r>
                      <m:r>
                        <a:rPr lang="en-US" b="0" i="1" smtClean="0">
                          <a:latin typeface="Cambria Math" panose="02040503050406030204" pitchFamily="18" charset="0"/>
                        </a:rPr>
                        <m:t>)</m:t>
                      </m:r>
                    </m:oMath>
                  </m:oMathPara>
                </a14:m>
                <a:endParaRPr lang="he-IL" dirty="0"/>
              </a:p>
            </p:txBody>
          </p:sp>
        </mc:Choice>
        <mc:Fallback xmlns="">
          <p:sp>
            <p:nvSpPr>
              <p:cNvPr id="20" name="Rectangle 19">
                <a:extLst>
                  <a:ext uri="{FF2B5EF4-FFF2-40B4-BE49-F238E27FC236}">
                    <a16:creationId xmlns:a16="http://schemas.microsoft.com/office/drawing/2014/main" id="{AD000F17-11C9-FAB8-A9F5-0AA2FB36975C}"/>
                  </a:ext>
                </a:extLst>
              </p:cNvPr>
              <p:cNvSpPr>
                <a:spLocks noRot="1" noChangeAspect="1" noMove="1" noResize="1" noEditPoints="1" noAdjustHandles="1" noChangeArrowheads="1" noChangeShapeType="1" noTextEdit="1"/>
              </p:cNvSpPr>
              <p:nvPr/>
            </p:nvSpPr>
            <p:spPr>
              <a:xfrm>
                <a:off x="1259734" y="5603754"/>
                <a:ext cx="1964177" cy="1132454"/>
              </a:xfrm>
              <a:prstGeom prst="rect">
                <a:avLst/>
              </a:prstGeom>
              <a:blipFill>
                <a:blip r:embed="rId7"/>
                <a:stretch>
                  <a:fillRect/>
                </a:stretch>
              </a:blipFill>
            </p:spPr>
            <p:txBody>
              <a:bodyPr/>
              <a:lstStyle/>
              <a:p>
                <a:r>
                  <a:rPr lang="he-IL">
                    <a:noFill/>
                  </a:rPr>
                  <a:t> </a:t>
                </a:r>
              </a:p>
            </p:txBody>
          </p:sp>
        </mc:Fallback>
      </mc:AlternateContent>
      <p:pic>
        <p:nvPicPr>
          <p:cNvPr id="3" name="Picture 2">
            <a:extLst>
              <a:ext uri="{FF2B5EF4-FFF2-40B4-BE49-F238E27FC236}">
                <a16:creationId xmlns:a16="http://schemas.microsoft.com/office/drawing/2014/main" id="{16722D7C-F0C9-97CE-7493-8F216E1CFEC7}"/>
              </a:ext>
            </a:extLst>
          </p:cNvPr>
          <p:cNvPicPr>
            <a:picLocks noChangeAspect="1"/>
          </p:cNvPicPr>
          <p:nvPr/>
        </p:nvPicPr>
        <p:blipFill>
          <a:blip r:embed="rId8"/>
          <a:stretch>
            <a:fillRect/>
          </a:stretch>
        </p:blipFill>
        <p:spPr>
          <a:xfrm>
            <a:off x="5131348" y="2069201"/>
            <a:ext cx="7044444" cy="4788799"/>
          </a:xfrm>
          <a:prstGeom prst="rect">
            <a:avLst/>
          </a:prstGeom>
        </p:spPr>
      </p:pic>
      <p:sp>
        <p:nvSpPr>
          <p:cNvPr id="15" name="Rectangle 14">
            <a:extLst>
              <a:ext uri="{FF2B5EF4-FFF2-40B4-BE49-F238E27FC236}">
                <a16:creationId xmlns:a16="http://schemas.microsoft.com/office/drawing/2014/main" id="{FB0206E2-19A9-0740-32F2-97199FA193C1}"/>
              </a:ext>
            </a:extLst>
          </p:cNvPr>
          <p:cNvSpPr/>
          <p:nvPr/>
        </p:nvSpPr>
        <p:spPr>
          <a:xfrm>
            <a:off x="5358347" y="1220118"/>
            <a:ext cx="6762317" cy="671717"/>
          </a:xfrm>
          <a:prstGeom prst="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en-US" dirty="0"/>
              <a:t>Regarding </a:t>
            </a:r>
            <a:r>
              <a:rPr lang="en-US" b="1" dirty="0">
                <a:solidFill>
                  <a:srgbClr val="FFFF00"/>
                </a:solidFill>
              </a:rPr>
              <a:t>test image #1 </a:t>
            </a:r>
            <a:r>
              <a:rPr lang="en-US" dirty="0"/>
              <a:t>– we look at the border of the rectangle and can see a clear step (like a step function) in the rows view.  </a:t>
            </a:r>
            <a:endParaRPr lang="he-IL" dirty="0"/>
          </a:p>
        </p:txBody>
      </p:sp>
      <p:sp>
        <p:nvSpPr>
          <p:cNvPr id="21" name="Rectangle 20">
            <a:extLst>
              <a:ext uri="{FF2B5EF4-FFF2-40B4-BE49-F238E27FC236}">
                <a16:creationId xmlns:a16="http://schemas.microsoft.com/office/drawing/2014/main" id="{67A69BFB-C76B-84B6-40D1-5B766F07C808}"/>
              </a:ext>
            </a:extLst>
          </p:cNvPr>
          <p:cNvSpPr/>
          <p:nvPr/>
        </p:nvSpPr>
        <p:spPr>
          <a:xfrm>
            <a:off x="9778751" y="1937583"/>
            <a:ext cx="2397041" cy="2495340"/>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3" name="Straight Arrow Connector 22">
            <a:extLst>
              <a:ext uri="{FF2B5EF4-FFF2-40B4-BE49-F238E27FC236}">
                <a16:creationId xmlns:a16="http://schemas.microsoft.com/office/drawing/2014/main" id="{C98B8682-04E2-4192-B2F2-5BF786786A8B}"/>
              </a:ext>
            </a:extLst>
          </p:cNvPr>
          <p:cNvCxnSpPr>
            <a:cxnSpLocks/>
          </p:cNvCxnSpPr>
          <p:nvPr/>
        </p:nvCxnSpPr>
        <p:spPr>
          <a:xfrm flipH="1" flipV="1">
            <a:off x="7752558" y="2987374"/>
            <a:ext cx="714983" cy="487954"/>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795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15C8EE-D02B-C152-210C-2FFCD2FFB99C}"/>
              </a:ext>
            </a:extLst>
          </p:cNvPr>
          <p:cNvSpPr>
            <a:spLocks noGrp="1"/>
          </p:cNvSpPr>
          <p:nvPr>
            <p:ph type="sldNum" sz="quarter" idx="12"/>
          </p:nvPr>
        </p:nvSpPr>
        <p:spPr>
          <a:xfrm>
            <a:off x="11755877" y="0"/>
            <a:ext cx="436123" cy="365125"/>
          </a:xfrm>
        </p:spPr>
        <p:txBody>
          <a:bodyPr/>
          <a:lstStyle/>
          <a:p>
            <a:fld id="{1E5BF412-EFCF-4C51-A2DF-B419076696E3}" type="slidenum">
              <a:rPr lang="he-IL" smtClean="0"/>
              <a:t>14</a:t>
            </a:fld>
            <a:endParaRPr lang="he-IL"/>
          </a:p>
        </p:txBody>
      </p:sp>
      <p:sp>
        <p:nvSpPr>
          <p:cNvPr id="6" name="TextBox 5">
            <a:extLst>
              <a:ext uri="{FF2B5EF4-FFF2-40B4-BE49-F238E27FC236}">
                <a16:creationId xmlns:a16="http://schemas.microsoft.com/office/drawing/2014/main" id="{3FA04606-656B-4E5F-CC12-215CF8CAE15C}"/>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2</a:t>
            </a:r>
          </a:p>
        </p:txBody>
      </p:sp>
      <p:pic>
        <p:nvPicPr>
          <p:cNvPr id="7" name="Picture 6" descr="A white background with a black and grey square&#10;&#10;Description automatically generated with medium confidence">
            <a:extLst>
              <a:ext uri="{FF2B5EF4-FFF2-40B4-BE49-F238E27FC236}">
                <a16:creationId xmlns:a16="http://schemas.microsoft.com/office/drawing/2014/main" id="{6B6C0CB0-818D-CDA9-CEB1-391FAC53E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82" y="2008153"/>
            <a:ext cx="4178031" cy="3133524"/>
          </a:xfrm>
          <a:prstGeom prst="rect">
            <a:avLst/>
          </a:prstGeom>
          <a:ln>
            <a:solidFill>
              <a:schemeClr val="tx1"/>
            </a:solidFill>
          </a:ln>
        </p:spPr>
      </p:pic>
      <p:sp>
        <p:nvSpPr>
          <p:cNvPr id="8" name="Oval 7">
            <a:extLst>
              <a:ext uri="{FF2B5EF4-FFF2-40B4-BE49-F238E27FC236}">
                <a16:creationId xmlns:a16="http://schemas.microsoft.com/office/drawing/2014/main" id="{5CACFF58-EA65-83D6-C58A-43FF0DD7AEA9}"/>
              </a:ext>
            </a:extLst>
          </p:cNvPr>
          <p:cNvSpPr/>
          <p:nvPr/>
        </p:nvSpPr>
        <p:spPr>
          <a:xfrm>
            <a:off x="340470" y="189183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9" name="Oval 8">
            <a:extLst>
              <a:ext uri="{FF2B5EF4-FFF2-40B4-BE49-F238E27FC236}">
                <a16:creationId xmlns:a16="http://schemas.microsoft.com/office/drawing/2014/main" id="{EBA7F58A-5117-0FFB-EAF8-AE318CC61D49}"/>
              </a:ext>
            </a:extLst>
          </p:cNvPr>
          <p:cNvSpPr/>
          <p:nvPr/>
        </p:nvSpPr>
        <p:spPr>
          <a:xfrm>
            <a:off x="969525" y="3036457"/>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0338EFE-1D8A-1271-959A-E0D03552FDDD}"/>
                  </a:ext>
                </a:extLst>
              </p:cNvPr>
              <p:cNvSpPr txBox="1"/>
              <p:nvPr/>
            </p:nvSpPr>
            <p:spPr>
              <a:xfrm>
                <a:off x="212388" y="1412116"/>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10" name="TextBox 9">
                <a:extLst>
                  <a:ext uri="{FF2B5EF4-FFF2-40B4-BE49-F238E27FC236}">
                    <a16:creationId xmlns:a16="http://schemas.microsoft.com/office/drawing/2014/main" id="{80338EFE-1D8A-1271-959A-E0D03552FDDD}"/>
                  </a:ext>
                </a:extLst>
              </p:cNvPr>
              <p:cNvSpPr txBox="1">
                <a:spLocks noRot="1" noChangeAspect="1" noMove="1" noResize="1" noEditPoints="1" noAdjustHandles="1" noChangeArrowheads="1" noChangeShapeType="1" noTextEdit="1"/>
              </p:cNvSpPr>
              <p:nvPr/>
            </p:nvSpPr>
            <p:spPr>
              <a:xfrm>
                <a:off x="212388" y="1412116"/>
                <a:ext cx="440987" cy="369332"/>
              </a:xfrm>
              <a:prstGeom prst="rect">
                <a:avLst/>
              </a:prstGeom>
              <a:blipFill>
                <a:blip r:embed="rId3"/>
                <a:stretch>
                  <a:fillRect b="-6452"/>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77CA88A-AD58-55A6-2EAA-9B575FDAD4BB}"/>
                  </a:ext>
                </a:extLst>
              </p:cNvPr>
              <p:cNvSpPr txBox="1"/>
              <p:nvPr/>
            </p:nvSpPr>
            <p:spPr>
              <a:xfrm>
                <a:off x="1259734" y="3279648"/>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1" name="TextBox 10">
                <a:extLst>
                  <a:ext uri="{FF2B5EF4-FFF2-40B4-BE49-F238E27FC236}">
                    <a16:creationId xmlns:a16="http://schemas.microsoft.com/office/drawing/2014/main" id="{F77CA88A-AD58-55A6-2EAA-9B575FDAD4BB}"/>
                  </a:ext>
                </a:extLst>
              </p:cNvPr>
              <p:cNvSpPr txBox="1">
                <a:spLocks noRot="1" noChangeAspect="1" noMove="1" noResize="1" noEditPoints="1" noAdjustHandles="1" noChangeArrowheads="1" noChangeShapeType="1" noTextEdit="1"/>
              </p:cNvSpPr>
              <p:nvPr/>
            </p:nvSpPr>
            <p:spPr>
              <a:xfrm>
                <a:off x="1259734" y="3279648"/>
                <a:ext cx="440987" cy="369332"/>
              </a:xfrm>
              <a:prstGeom prst="rect">
                <a:avLst/>
              </a:prstGeom>
              <a:blipFill>
                <a:blip r:embed="rId4"/>
                <a:stretch>
                  <a:fillRect b="-4762"/>
                </a:stretch>
              </a:blipFill>
              <a:ln>
                <a:solidFill>
                  <a:srgbClr val="FF0000"/>
                </a:solidFill>
              </a:ln>
            </p:spPr>
            <p:txBody>
              <a:bodyPr/>
              <a:lstStyle/>
              <a:p>
                <a:r>
                  <a:rPr lang="he-IL">
                    <a:noFill/>
                  </a:rPr>
                  <a:t> </a:t>
                </a:r>
              </a:p>
            </p:txBody>
          </p:sp>
        </mc:Fallback>
      </mc:AlternateContent>
      <p:cxnSp>
        <p:nvCxnSpPr>
          <p:cNvPr id="13" name="Straight Arrow Connector 12">
            <a:extLst>
              <a:ext uri="{FF2B5EF4-FFF2-40B4-BE49-F238E27FC236}">
                <a16:creationId xmlns:a16="http://schemas.microsoft.com/office/drawing/2014/main" id="{9CE5FA2C-8EDB-5553-C279-209B96E0242C}"/>
              </a:ext>
            </a:extLst>
          </p:cNvPr>
          <p:cNvCxnSpPr>
            <a:cxnSpLocks/>
          </p:cNvCxnSpPr>
          <p:nvPr/>
        </p:nvCxnSpPr>
        <p:spPr>
          <a:xfrm flipV="1">
            <a:off x="432881" y="4168911"/>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66831F2-B5D9-0B8C-AD8D-06FE5F7DA11D}"/>
              </a:ext>
            </a:extLst>
          </p:cNvPr>
          <p:cNvCxnSpPr>
            <a:cxnSpLocks/>
          </p:cNvCxnSpPr>
          <p:nvPr/>
        </p:nvCxnSpPr>
        <p:spPr>
          <a:xfrm rot="5400000" flipV="1">
            <a:off x="919264" y="4655294"/>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EC38D67-EFAA-F7C2-9EEE-6D3D55FFCE1D}"/>
                  </a:ext>
                </a:extLst>
              </p:cNvPr>
              <p:cNvSpPr txBox="1"/>
              <p:nvPr/>
            </p:nvSpPr>
            <p:spPr>
              <a:xfrm>
                <a:off x="0" y="5268550"/>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6" name="TextBox 15">
                <a:extLst>
                  <a:ext uri="{FF2B5EF4-FFF2-40B4-BE49-F238E27FC236}">
                    <a16:creationId xmlns:a16="http://schemas.microsoft.com/office/drawing/2014/main" id="{9EC38D67-EFAA-F7C2-9EEE-6D3D55FFCE1D}"/>
                  </a:ext>
                </a:extLst>
              </p:cNvPr>
              <p:cNvSpPr txBox="1">
                <a:spLocks noRot="1" noChangeAspect="1" noMove="1" noResize="1" noEditPoints="1" noAdjustHandles="1" noChangeArrowheads="1" noChangeShapeType="1" noTextEdit="1"/>
              </p:cNvSpPr>
              <p:nvPr/>
            </p:nvSpPr>
            <p:spPr>
              <a:xfrm>
                <a:off x="0" y="5268550"/>
                <a:ext cx="739299" cy="369332"/>
              </a:xfrm>
              <a:prstGeom prst="rect">
                <a:avLst/>
              </a:prstGeom>
              <a:blipFill>
                <a:blip r:embed="rId5"/>
                <a:stretch>
                  <a:fillRect l="-813" r="-2439"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530F178-ACAF-8384-3FA7-20D04609258F}"/>
                  </a:ext>
                </a:extLst>
              </p:cNvPr>
              <p:cNvSpPr txBox="1"/>
              <p:nvPr/>
            </p:nvSpPr>
            <p:spPr>
              <a:xfrm>
                <a:off x="3733950" y="1441325"/>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7" name="TextBox 16">
                <a:extLst>
                  <a:ext uri="{FF2B5EF4-FFF2-40B4-BE49-F238E27FC236}">
                    <a16:creationId xmlns:a16="http://schemas.microsoft.com/office/drawing/2014/main" id="{F530F178-ACAF-8384-3FA7-20D04609258F}"/>
                  </a:ext>
                </a:extLst>
              </p:cNvPr>
              <p:cNvSpPr txBox="1">
                <a:spLocks noRot="1" noChangeAspect="1" noMove="1" noResize="1" noEditPoints="1" noAdjustHandles="1" noChangeArrowheads="1" noChangeShapeType="1" noTextEdit="1"/>
              </p:cNvSpPr>
              <p:nvPr/>
            </p:nvSpPr>
            <p:spPr>
              <a:xfrm>
                <a:off x="3733950" y="1441325"/>
                <a:ext cx="1259735" cy="369332"/>
              </a:xfrm>
              <a:prstGeom prst="rect">
                <a:avLst/>
              </a:prstGeom>
              <a:blipFill>
                <a:blip r:embed="rId6"/>
                <a:stretch>
                  <a:fillRect l="-962" r="-3365" b="-12698"/>
                </a:stretch>
              </a:blipFill>
              <a:ln>
                <a:solidFill>
                  <a:srgbClr val="00B050"/>
                </a:solidFill>
              </a:ln>
            </p:spPr>
            <p:txBody>
              <a:bodyPr/>
              <a:lstStyle/>
              <a:p>
                <a:r>
                  <a:rPr lang="he-IL">
                    <a:noFill/>
                  </a:rPr>
                  <a:t> </a:t>
                </a:r>
              </a:p>
            </p:txBody>
          </p:sp>
        </mc:Fallback>
      </mc:AlternateContent>
      <p:sp>
        <p:nvSpPr>
          <p:cNvPr id="18" name="Oval 17">
            <a:extLst>
              <a:ext uri="{FF2B5EF4-FFF2-40B4-BE49-F238E27FC236}">
                <a16:creationId xmlns:a16="http://schemas.microsoft.com/office/drawing/2014/main" id="{AA69749F-0132-D422-E11B-812612A527A6}"/>
              </a:ext>
            </a:extLst>
          </p:cNvPr>
          <p:cNvSpPr/>
          <p:nvPr/>
        </p:nvSpPr>
        <p:spPr>
          <a:xfrm>
            <a:off x="335605" y="5014801"/>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sp>
        <p:nvSpPr>
          <p:cNvPr id="19" name="Oval 18">
            <a:extLst>
              <a:ext uri="{FF2B5EF4-FFF2-40B4-BE49-F238E27FC236}">
                <a16:creationId xmlns:a16="http://schemas.microsoft.com/office/drawing/2014/main" id="{F6BB4326-9E92-9A91-4A19-70DF78A04AE2}"/>
              </a:ext>
            </a:extLst>
          </p:cNvPr>
          <p:cNvSpPr/>
          <p:nvPr/>
        </p:nvSpPr>
        <p:spPr>
          <a:xfrm>
            <a:off x="4508776" y="1910903"/>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D000F17-11C9-FAB8-A9F5-0AA2FB36975C}"/>
                  </a:ext>
                </a:extLst>
              </p:cNvPr>
              <p:cNvSpPr/>
              <p:nvPr/>
            </p:nvSpPr>
            <p:spPr>
              <a:xfrm>
                <a:off x="1259734" y="5603754"/>
                <a:ext cx="1964177" cy="11324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239</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50</m:t>
                      </m:r>
                      <m:r>
                        <a:rPr lang="en-US" b="0" i="1" smtClean="0">
                          <a:latin typeface="Cambria Math" panose="02040503050406030204" pitchFamily="18" charset="0"/>
                        </a:rPr>
                        <m:t>,</m:t>
                      </m:r>
                      <m:r>
                        <a:rPr lang="en-US" b="0" i="1" smtClean="0">
                          <a:latin typeface="Cambria Math" panose="02040503050406030204" pitchFamily="18" charset="0"/>
                        </a:rPr>
                        <m:t>150</m:t>
                      </m:r>
                      <m:r>
                        <a:rPr lang="en-US" b="0" i="1" smtClean="0">
                          <a:latin typeface="Cambria Math" panose="02040503050406030204" pitchFamily="18" charset="0"/>
                        </a:rPr>
                        <m:t>)</m:t>
                      </m:r>
                    </m:oMath>
                  </m:oMathPara>
                </a14:m>
                <a:endParaRPr lang="he-IL" dirty="0"/>
              </a:p>
            </p:txBody>
          </p:sp>
        </mc:Choice>
        <mc:Fallback xmlns="">
          <p:sp>
            <p:nvSpPr>
              <p:cNvPr id="20" name="Rectangle 19">
                <a:extLst>
                  <a:ext uri="{FF2B5EF4-FFF2-40B4-BE49-F238E27FC236}">
                    <a16:creationId xmlns:a16="http://schemas.microsoft.com/office/drawing/2014/main" id="{AD000F17-11C9-FAB8-A9F5-0AA2FB36975C}"/>
                  </a:ext>
                </a:extLst>
              </p:cNvPr>
              <p:cNvSpPr>
                <a:spLocks noRot="1" noChangeAspect="1" noMove="1" noResize="1" noEditPoints="1" noAdjustHandles="1" noChangeArrowheads="1" noChangeShapeType="1" noTextEdit="1"/>
              </p:cNvSpPr>
              <p:nvPr/>
            </p:nvSpPr>
            <p:spPr>
              <a:xfrm>
                <a:off x="1259734" y="5603754"/>
                <a:ext cx="1964177" cy="1132454"/>
              </a:xfrm>
              <a:prstGeom prst="rect">
                <a:avLst/>
              </a:prstGeom>
              <a:blipFill>
                <a:blip r:embed="rId7"/>
                <a:stretch>
                  <a:fillRect/>
                </a:stretch>
              </a:blipFill>
            </p:spPr>
            <p:txBody>
              <a:bodyPr/>
              <a:lstStyle/>
              <a:p>
                <a:r>
                  <a:rPr lang="he-IL">
                    <a:noFill/>
                  </a:rPr>
                  <a:t> </a:t>
                </a:r>
              </a:p>
            </p:txBody>
          </p:sp>
        </mc:Fallback>
      </mc:AlternateContent>
      <p:pic>
        <p:nvPicPr>
          <p:cNvPr id="3" name="Picture 2">
            <a:extLst>
              <a:ext uri="{FF2B5EF4-FFF2-40B4-BE49-F238E27FC236}">
                <a16:creationId xmlns:a16="http://schemas.microsoft.com/office/drawing/2014/main" id="{FA5496E6-0AB5-9E0A-1A54-277ADA38788E}"/>
              </a:ext>
            </a:extLst>
          </p:cNvPr>
          <p:cNvPicPr>
            <a:picLocks noChangeAspect="1"/>
          </p:cNvPicPr>
          <p:nvPr/>
        </p:nvPicPr>
        <p:blipFill>
          <a:blip r:embed="rId8"/>
          <a:stretch>
            <a:fillRect/>
          </a:stretch>
        </p:blipFill>
        <p:spPr>
          <a:xfrm>
            <a:off x="5429683" y="2268963"/>
            <a:ext cx="6762317" cy="4606614"/>
          </a:xfrm>
          <a:prstGeom prst="rect">
            <a:avLst/>
          </a:prstGeom>
        </p:spPr>
      </p:pic>
      <p:sp>
        <p:nvSpPr>
          <p:cNvPr id="25" name="Rectangle 24">
            <a:extLst>
              <a:ext uri="{FF2B5EF4-FFF2-40B4-BE49-F238E27FC236}">
                <a16:creationId xmlns:a16="http://schemas.microsoft.com/office/drawing/2014/main" id="{7F3A9171-D5FC-C37C-FA96-6CC420EBD33F}"/>
              </a:ext>
            </a:extLst>
          </p:cNvPr>
          <p:cNvSpPr/>
          <p:nvPr/>
        </p:nvSpPr>
        <p:spPr>
          <a:xfrm>
            <a:off x="8443609" y="5014800"/>
            <a:ext cx="301557" cy="43841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5" name="Rectangle 4">
            <a:extLst>
              <a:ext uri="{FF2B5EF4-FFF2-40B4-BE49-F238E27FC236}">
                <a16:creationId xmlns:a16="http://schemas.microsoft.com/office/drawing/2014/main" id="{BA6098D6-5E9B-5273-7BF5-5C6464F686D5}"/>
              </a:ext>
            </a:extLst>
          </p:cNvPr>
          <p:cNvSpPr/>
          <p:nvPr/>
        </p:nvSpPr>
        <p:spPr>
          <a:xfrm>
            <a:off x="5358347" y="1220118"/>
            <a:ext cx="6762317" cy="671717"/>
          </a:xfrm>
          <a:prstGeom prst="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en-US" dirty="0"/>
              <a:t>Regarding </a:t>
            </a:r>
            <a:r>
              <a:rPr lang="en-US" b="1" dirty="0">
                <a:solidFill>
                  <a:srgbClr val="FFFF00"/>
                </a:solidFill>
              </a:rPr>
              <a:t>test image #1 </a:t>
            </a:r>
            <a:r>
              <a:rPr lang="en-US" dirty="0"/>
              <a:t>– we look at the border of the rectangle and can see a clear step (like a step function) in the columns view.  </a:t>
            </a:r>
            <a:endParaRPr lang="he-IL" dirty="0"/>
          </a:p>
        </p:txBody>
      </p:sp>
      <p:sp>
        <p:nvSpPr>
          <p:cNvPr id="21" name="Rectangle 20">
            <a:extLst>
              <a:ext uri="{FF2B5EF4-FFF2-40B4-BE49-F238E27FC236}">
                <a16:creationId xmlns:a16="http://schemas.microsoft.com/office/drawing/2014/main" id="{2FD050F3-9A68-8F94-6B2E-0A7DED6FBA78}"/>
              </a:ext>
            </a:extLst>
          </p:cNvPr>
          <p:cNvSpPr/>
          <p:nvPr/>
        </p:nvSpPr>
        <p:spPr>
          <a:xfrm>
            <a:off x="5332410" y="2135026"/>
            <a:ext cx="1973061" cy="2495340"/>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 name="Straight Arrow Connector 21">
            <a:extLst>
              <a:ext uri="{FF2B5EF4-FFF2-40B4-BE49-F238E27FC236}">
                <a16:creationId xmlns:a16="http://schemas.microsoft.com/office/drawing/2014/main" id="{433D80BA-E9EA-1A03-2BAD-F156039FE8FA}"/>
              </a:ext>
            </a:extLst>
          </p:cNvPr>
          <p:cNvCxnSpPr>
            <a:cxnSpLocks/>
          </p:cNvCxnSpPr>
          <p:nvPr/>
        </p:nvCxnSpPr>
        <p:spPr>
          <a:xfrm flipV="1">
            <a:off x="7509753" y="3511685"/>
            <a:ext cx="0" cy="763329"/>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589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218698-86C7-EF3E-EE06-9F4B281E8FA9}"/>
              </a:ext>
            </a:extLst>
          </p:cNvPr>
          <p:cNvSpPr>
            <a:spLocks noGrp="1"/>
          </p:cNvSpPr>
          <p:nvPr>
            <p:ph type="sldNum" sz="quarter" idx="12"/>
          </p:nvPr>
        </p:nvSpPr>
        <p:spPr>
          <a:xfrm>
            <a:off x="11718587" y="37371"/>
            <a:ext cx="473413" cy="365125"/>
          </a:xfrm>
        </p:spPr>
        <p:txBody>
          <a:bodyPr/>
          <a:lstStyle/>
          <a:p>
            <a:fld id="{1E5BF412-EFCF-4C51-A2DF-B419076696E3}" type="slidenum">
              <a:rPr lang="he-IL" smtClean="0"/>
              <a:t>15</a:t>
            </a:fld>
            <a:endParaRPr lang="he-IL"/>
          </a:p>
        </p:txBody>
      </p:sp>
      <p:pic>
        <p:nvPicPr>
          <p:cNvPr id="6" name="Picture 5" descr="A close-up of a grey square&#10;&#10;Description automatically generated">
            <a:extLst>
              <a:ext uri="{FF2B5EF4-FFF2-40B4-BE49-F238E27FC236}">
                <a16:creationId xmlns:a16="http://schemas.microsoft.com/office/drawing/2014/main" id="{2D154396-27FD-F570-5410-D9051FCE1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47" y="1652690"/>
            <a:ext cx="4105072" cy="3078804"/>
          </a:xfrm>
          <a:prstGeom prst="rect">
            <a:avLst/>
          </a:prstGeom>
          <a:ln>
            <a:solidFill>
              <a:schemeClr val="tx1"/>
            </a:solidFill>
          </a:ln>
        </p:spPr>
      </p:pic>
      <p:sp>
        <p:nvSpPr>
          <p:cNvPr id="7" name="Oval 6">
            <a:extLst>
              <a:ext uri="{FF2B5EF4-FFF2-40B4-BE49-F238E27FC236}">
                <a16:creationId xmlns:a16="http://schemas.microsoft.com/office/drawing/2014/main" id="{1A44D2DA-CBBA-1395-42E1-DBC6DBACDE14}"/>
              </a:ext>
            </a:extLst>
          </p:cNvPr>
          <p:cNvSpPr/>
          <p:nvPr/>
        </p:nvSpPr>
        <p:spPr>
          <a:xfrm>
            <a:off x="1079770" y="2442294"/>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8" name="Oval 7">
            <a:extLst>
              <a:ext uri="{FF2B5EF4-FFF2-40B4-BE49-F238E27FC236}">
                <a16:creationId xmlns:a16="http://schemas.microsoft.com/office/drawing/2014/main" id="{40CDF392-B13E-9B69-440C-D566ABE3357D}"/>
              </a:ext>
            </a:extLst>
          </p:cNvPr>
          <p:cNvSpPr/>
          <p:nvPr/>
        </p:nvSpPr>
        <p:spPr>
          <a:xfrm>
            <a:off x="2084550" y="3311950"/>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CCAD74E-BFA5-CA94-24CF-DA2CD1A57B1F}"/>
                  </a:ext>
                </a:extLst>
              </p:cNvPr>
              <p:cNvSpPr txBox="1"/>
              <p:nvPr/>
            </p:nvSpPr>
            <p:spPr>
              <a:xfrm>
                <a:off x="1079770" y="1978055"/>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ACCAD74E-BFA5-CA94-24CF-DA2CD1A57B1F}"/>
                  </a:ext>
                </a:extLst>
              </p:cNvPr>
              <p:cNvSpPr txBox="1">
                <a:spLocks noRot="1" noChangeAspect="1" noMove="1" noResize="1" noEditPoints="1" noAdjustHandles="1" noChangeArrowheads="1" noChangeShapeType="1" noTextEdit="1"/>
              </p:cNvSpPr>
              <p:nvPr/>
            </p:nvSpPr>
            <p:spPr>
              <a:xfrm>
                <a:off x="1079770" y="1978055"/>
                <a:ext cx="440987" cy="369332"/>
              </a:xfrm>
              <a:prstGeom prst="rect">
                <a:avLst/>
              </a:prstGeom>
              <a:blipFill>
                <a:blip r:embed="rId3"/>
                <a:stretch>
                  <a:fillRect b="-6349"/>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2ED745C-7E8C-177D-3AD6-B78D3E8EB22F}"/>
                  </a:ext>
                </a:extLst>
              </p:cNvPr>
              <p:cNvSpPr txBox="1"/>
              <p:nvPr/>
            </p:nvSpPr>
            <p:spPr>
              <a:xfrm>
                <a:off x="2315183" y="3289253"/>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0" name="TextBox 9">
                <a:extLst>
                  <a:ext uri="{FF2B5EF4-FFF2-40B4-BE49-F238E27FC236}">
                    <a16:creationId xmlns:a16="http://schemas.microsoft.com/office/drawing/2014/main" id="{32ED745C-7E8C-177D-3AD6-B78D3E8EB22F}"/>
                  </a:ext>
                </a:extLst>
              </p:cNvPr>
              <p:cNvSpPr txBox="1">
                <a:spLocks noRot="1" noChangeAspect="1" noMove="1" noResize="1" noEditPoints="1" noAdjustHandles="1" noChangeArrowheads="1" noChangeShapeType="1" noTextEdit="1"/>
              </p:cNvSpPr>
              <p:nvPr/>
            </p:nvSpPr>
            <p:spPr>
              <a:xfrm>
                <a:off x="2315183" y="3289253"/>
                <a:ext cx="440987" cy="369332"/>
              </a:xfrm>
              <a:prstGeom prst="rect">
                <a:avLst/>
              </a:prstGeom>
              <a:blipFill>
                <a:blip r:embed="rId4"/>
                <a:stretch>
                  <a:fillRect b="-6452"/>
                </a:stretch>
              </a:blipFill>
              <a:ln>
                <a:solidFill>
                  <a:srgbClr val="FF0000"/>
                </a:solidFill>
              </a:ln>
            </p:spPr>
            <p:txBody>
              <a:bodyPr/>
              <a:lstStyle/>
              <a:p>
                <a:r>
                  <a:rPr lang="he-IL">
                    <a:noFill/>
                  </a:rPr>
                  <a:t> </a:t>
                </a:r>
              </a:p>
            </p:txBody>
          </p:sp>
        </mc:Fallback>
      </mc:AlternateContent>
      <p:cxnSp>
        <p:nvCxnSpPr>
          <p:cNvPr id="11" name="Straight Arrow Connector 10">
            <a:extLst>
              <a:ext uri="{FF2B5EF4-FFF2-40B4-BE49-F238E27FC236}">
                <a16:creationId xmlns:a16="http://schemas.microsoft.com/office/drawing/2014/main" id="{C1F75EC3-DAD4-5043-5440-DE99441860CB}"/>
              </a:ext>
            </a:extLst>
          </p:cNvPr>
          <p:cNvCxnSpPr>
            <a:cxnSpLocks/>
          </p:cNvCxnSpPr>
          <p:nvPr/>
        </p:nvCxnSpPr>
        <p:spPr>
          <a:xfrm flipV="1">
            <a:off x="262647" y="3758728"/>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FDBED2F-6E82-67D4-7564-E092BF0F939F}"/>
              </a:ext>
            </a:extLst>
          </p:cNvPr>
          <p:cNvCxnSpPr>
            <a:cxnSpLocks/>
          </p:cNvCxnSpPr>
          <p:nvPr/>
        </p:nvCxnSpPr>
        <p:spPr>
          <a:xfrm rot="5400000" flipV="1">
            <a:off x="749030" y="4245111"/>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8BBE3B2-82F7-59B6-2C10-05F40CA910DB}"/>
                  </a:ext>
                </a:extLst>
              </p:cNvPr>
              <p:cNvSpPr txBox="1"/>
              <p:nvPr/>
            </p:nvSpPr>
            <p:spPr>
              <a:xfrm>
                <a:off x="0" y="4853566"/>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3" name="TextBox 12">
                <a:extLst>
                  <a:ext uri="{FF2B5EF4-FFF2-40B4-BE49-F238E27FC236}">
                    <a16:creationId xmlns:a16="http://schemas.microsoft.com/office/drawing/2014/main" id="{E8BBE3B2-82F7-59B6-2C10-05F40CA910DB}"/>
                  </a:ext>
                </a:extLst>
              </p:cNvPr>
              <p:cNvSpPr txBox="1">
                <a:spLocks noRot="1" noChangeAspect="1" noMove="1" noResize="1" noEditPoints="1" noAdjustHandles="1" noChangeArrowheads="1" noChangeShapeType="1" noTextEdit="1"/>
              </p:cNvSpPr>
              <p:nvPr/>
            </p:nvSpPr>
            <p:spPr>
              <a:xfrm>
                <a:off x="0" y="4853566"/>
                <a:ext cx="739299" cy="369332"/>
              </a:xfrm>
              <a:prstGeom prst="rect">
                <a:avLst/>
              </a:prstGeom>
              <a:blipFill>
                <a:blip r:embed="rId5"/>
                <a:stretch>
                  <a:fillRect l="-813" r="-2439"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388DADC-248C-22E4-6345-89479F0BF41A}"/>
                  </a:ext>
                </a:extLst>
              </p:cNvPr>
              <p:cNvSpPr txBox="1"/>
              <p:nvPr/>
            </p:nvSpPr>
            <p:spPr>
              <a:xfrm>
                <a:off x="3010709" y="1176717"/>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4" name="TextBox 13">
                <a:extLst>
                  <a:ext uri="{FF2B5EF4-FFF2-40B4-BE49-F238E27FC236}">
                    <a16:creationId xmlns:a16="http://schemas.microsoft.com/office/drawing/2014/main" id="{B388DADC-248C-22E4-6345-89479F0BF41A}"/>
                  </a:ext>
                </a:extLst>
              </p:cNvPr>
              <p:cNvSpPr txBox="1">
                <a:spLocks noRot="1" noChangeAspect="1" noMove="1" noResize="1" noEditPoints="1" noAdjustHandles="1" noChangeArrowheads="1" noChangeShapeType="1" noTextEdit="1"/>
              </p:cNvSpPr>
              <p:nvPr/>
            </p:nvSpPr>
            <p:spPr>
              <a:xfrm>
                <a:off x="3010709" y="1176717"/>
                <a:ext cx="1259735" cy="369332"/>
              </a:xfrm>
              <a:prstGeom prst="rect">
                <a:avLst/>
              </a:prstGeom>
              <a:blipFill>
                <a:blip r:embed="rId6"/>
                <a:stretch>
                  <a:fillRect l="-957" r="-2871" b="-12698"/>
                </a:stretch>
              </a:blipFill>
              <a:ln>
                <a:solidFill>
                  <a:srgbClr val="00B050"/>
                </a:solidFill>
              </a:ln>
            </p:spPr>
            <p:txBody>
              <a:bodyPr/>
              <a:lstStyle/>
              <a:p>
                <a:r>
                  <a:rPr lang="he-IL">
                    <a:noFill/>
                  </a:rPr>
                  <a:t> </a:t>
                </a:r>
              </a:p>
            </p:txBody>
          </p:sp>
        </mc:Fallback>
      </mc:AlternateContent>
      <p:sp>
        <p:nvSpPr>
          <p:cNvPr id="15" name="Oval 14">
            <a:extLst>
              <a:ext uri="{FF2B5EF4-FFF2-40B4-BE49-F238E27FC236}">
                <a16:creationId xmlns:a16="http://schemas.microsoft.com/office/drawing/2014/main" id="{5DD5DFF5-FAD2-84A7-D544-91F8C9EB3774}"/>
              </a:ext>
            </a:extLst>
          </p:cNvPr>
          <p:cNvSpPr/>
          <p:nvPr/>
        </p:nvSpPr>
        <p:spPr>
          <a:xfrm>
            <a:off x="4270444" y="1533201"/>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44787FB-9416-D0EA-E06E-E13C888DDEBD}"/>
                  </a:ext>
                </a:extLst>
              </p:cNvPr>
              <p:cNvSpPr/>
              <p:nvPr/>
            </p:nvSpPr>
            <p:spPr>
              <a:xfrm>
                <a:off x="1102461" y="5160294"/>
                <a:ext cx="1964177" cy="11324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70</m:t>
                          </m:r>
                          <m:r>
                            <a:rPr lang="en-US" b="0" i="1" smtClean="0">
                              <a:latin typeface="Cambria Math" panose="02040503050406030204" pitchFamily="18" charset="0"/>
                            </a:rPr>
                            <m:t>,</m:t>
                          </m:r>
                          <m:r>
                            <a:rPr lang="en-US" b="0" i="1" smtClean="0">
                              <a:latin typeface="Cambria Math" panose="02040503050406030204" pitchFamily="18" charset="0"/>
                            </a:rPr>
                            <m:t>170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150</m:t>
                      </m:r>
                      <m:r>
                        <a:rPr lang="en-US" b="0" i="1" smtClean="0">
                          <a:latin typeface="Cambria Math" panose="02040503050406030204" pitchFamily="18" charset="0"/>
                        </a:rPr>
                        <m:t>,</m:t>
                      </m:r>
                      <m:r>
                        <a:rPr lang="en-US" b="0" i="1" smtClean="0">
                          <a:latin typeface="Cambria Math" panose="02040503050406030204" pitchFamily="18" charset="0"/>
                        </a:rPr>
                        <m:t>100</m:t>
                      </m:r>
                      <m:r>
                        <a:rPr lang="en-US" b="0" i="1" smtClean="0">
                          <a:latin typeface="Cambria Math" panose="02040503050406030204" pitchFamily="18" charset="0"/>
                        </a:rPr>
                        <m:t>)</m:t>
                      </m:r>
                    </m:oMath>
                  </m:oMathPara>
                </a14:m>
                <a:endParaRPr lang="he-IL" dirty="0"/>
              </a:p>
            </p:txBody>
          </p:sp>
        </mc:Choice>
        <mc:Fallback xmlns="">
          <p:sp>
            <p:nvSpPr>
              <p:cNvPr id="16" name="Rectangle 15">
                <a:extLst>
                  <a:ext uri="{FF2B5EF4-FFF2-40B4-BE49-F238E27FC236}">
                    <a16:creationId xmlns:a16="http://schemas.microsoft.com/office/drawing/2014/main" id="{244787FB-9416-D0EA-E06E-E13C888DDEBD}"/>
                  </a:ext>
                </a:extLst>
              </p:cNvPr>
              <p:cNvSpPr>
                <a:spLocks noRot="1" noChangeAspect="1" noMove="1" noResize="1" noEditPoints="1" noAdjustHandles="1" noChangeArrowheads="1" noChangeShapeType="1" noTextEdit="1"/>
              </p:cNvSpPr>
              <p:nvPr/>
            </p:nvSpPr>
            <p:spPr>
              <a:xfrm>
                <a:off x="1102461" y="5160294"/>
                <a:ext cx="1964177" cy="1132454"/>
              </a:xfrm>
              <a:prstGeom prst="rect">
                <a:avLst/>
              </a:prstGeom>
              <a:blipFill>
                <a:blip r:embed="rId7"/>
                <a:stretch>
                  <a:fillRect/>
                </a:stretch>
              </a:blipFill>
            </p:spPr>
            <p:txBody>
              <a:bodyPr/>
              <a:lstStyle/>
              <a:p>
                <a:r>
                  <a:rPr lang="he-IL">
                    <a:noFill/>
                  </a:rPr>
                  <a:t> </a:t>
                </a:r>
              </a:p>
            </p:txBody>
          </p:sp>
        </mc:Fallback>
      </mc:AlternateContent>
      <p:sp>
        <p:nvSpPr>
          <p:cNvPr id="3" name="TextBox 2">
            <a:extLst>
              <a:ext uri="{FF2B5EF4-FFF2-40B4-BE49-F238E27FC236}">
                <a16:creationId xmlns:a16="http://schemas.microsoft.com/office/drawing/2014/main" id="{90D16918-3419-5C1B-5DEF-B767D9E77054}"/>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3</a:t>
            </a:r>
          </a:p>
        </p:txBody>
      </p:sp>
      <p:pic>
        <p:nvPicPr>
          <p:cNvPr id="5" name="Picture 4">
            <a:extLst>
              <a:ext uri="{FF2B5EF4-FFF2-40B4-BE49-F238E27FC236}">
                <a16:creationId xmlns:a16="http://schemas.microsoft.com/office/drawing/2014/main" id="{C5432175-03A4-7813-B98A-8BF258869A1A}"/>
              </a:ext>
            </a:extLst>
          </p:cNvPr>
          <p:cNvPicPr>
            <a:picLocks noChangeAspect="1"/>
          </p:cNvPicPr>
          <p:nvPr/>
        </p:nvPicPr>
        <p:blipFill>
          <a:blip r:embed="rId8"/>
          <a:stretch>
            <a:fillRect/>
          </a:stretch>
        </p:blipFill>
        <p:spPr>
          <a:xfrm>
            <a:off x="5184842" y="2088731"/>
            <a:ext cx="7007158" cy="4785030"/>
          </a:xfrm>
          <a:prstGeom prst="rect">
            <a:avLst/>
          </a:prstGeom>
        </p:spPr>
      </p:pic>
      <p:sp>
        <p:nvSpPr>
          <p:cNvPr id="17" name="Rectangle 16">
            <a:extLst>
              <a:ext uri="{FF2B5EF4-FFF2-40B4-BE49-F238E27FC236}">
                <a16:creationId xmlns:a16="http://schemas.microsoft.com/office/drawing/2014/main" id="{944B6FFA-2260-B638-329E-93FD74D30105}"/>
              </a:ext>
            </a:extLst>
          </p:cNvPr>
          <p:cNvSpPr/>
          <p:nvPr/>
        </p:nvSpPr>
        <p:spPr>
          <a:xfrm>
            <a:off x="9745526" y="2002671"/>
            <a:ext cx="2446474" cy="2495340"/>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Rectangle 17">
            <a:extLst>
              <a:ext uri="{FF2B5EF4-FFF2-40B4-BE49-F238E27FC236}">
                <a16:creationId xmlns:a16="http://schemas.microsoft.com/office/drawing/2014/main" id="{91530C1C-AF5F-5E48-A259-A74DCAA40D97}"/>
              </a:ext>
            </a:extLst>
          </p:cNvPr>
          <p:cNvSpPr/>
          <p:nvPr/>
        </p:nvSpPr>
        <p:spPr>
          <a:xfrm>
            <a:off x="5184842" y="1130844"/>
            <a:ext cx="7007158" cy="757777"/>
          </a:xfrm>
          <a:prstGeom prst="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en-US" dirty="0"/>
              <a:t>Regarding </a:t>
            </a:r>
            <a:r>
              <a:rPr lang="en-US" b="1" dirty="0">
                <a:solidFill>
                  <a:srgbClr val="FFFF00"/>
                </a:solidFill>
              </a:rPr>
              <a:t>test image #2 </a:t>
            </a:r>
            <a:r>
              <a:rPr lang="en-US" dirty="0"/>
              <a:t>– we look at the border of the rectangle and can see a clear hole (like a potential hole) in the rows view.  The hole is between the borders of the second rectangle</a:t>
            </a:r>
            <a:endParaRPr lang="he-IL" dirty="0"/>
          </a:p>
        </p:txBody>
      </p:sp>
      <p:cxnSp>
        <p:nvCxnSpPr>
          <p:cNvPr id="20" name="Straight Arrow Connector 19">
            <a:extLst>
              <a:ext uri="{FF2B5EF4-FFF2-40B4-BE49-F238E27FC236}">
                <a16:creationId xmlns:a16="http://schemas.microsoft.com/office/drawing/2014/main" id="{C83354CE-EF21-0DDD-511B-3D86814C2C01}"/>
              </a:ext>
            </a:extLst>
          </p:cNvPr>
          <p:cNvCxnSpPr>
            <a:cxnSpLocks/>
          </p:cNvCxnSpPr>
          <p:nvPr/>
        </p:nvCxnSpPr>
        <p:spPr>
          <a:xfrm flipH="1" flipV="1">
            <a:off x="8440365" y="3386720"/>
            <a:ext cx="496111" cy="336842"/>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913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49A169-13CE-7870-4491-AA941106F98D}"/>
              </a:ext>
            </a:extLst>
          </p:cNvPr>
          <p:cNvSpPr>
            <a:spLocks noGrp="1"/>
          </p:cNvSpPr>
          <p:nvPr>
            <p:ph type="sldNum" sz="quarter" idx="12"/>
          </p:nvPr>
        </p:nvSpPr>
        <p:spPr>
          <a:xfrm>
            <a:off x="11716966" y="0"/>
            <a:ext cx="475034" cy="365125"/>
          </a:xfrm>
        </p:spPr>
        <p:txBody>
          <a:bodyPr/>
          <a:lstStyle/>
          <a:p>
            <a:fld id="{1E5BF412-EFCF-4C51-A2DF-B419076696E3}" type="slidenum">
              <a:rPr lang="he-IL" smtClean="0"/>
              <a:t>16</a:t>
            </a:fld>
            <a:endParaRPr lang="he-IL" dirty="0"/>
          </a:p>
        </p:txBody>
      </p:sp>
      <p:sp>
        <p:nvSpPr>
          <p:cNvPr id="20" name="TextBox 19">
            <a:extLst>
              <a:ext uri="{FF2B5EF4-FFF2-40B4-BE49-F238E27FC236}">
                <a16:creationId xmlns:a16="http://schemas.microsoft.com/office/drawing/2014/main" id="{95B5B837-5D2D-5A69-330A-637FCAED700A}"/>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4</a:t>
            </a:r>
          </a:p>
        </p:txBody>
      </p:sp>
      <p:pic>
        <p:nvPicPr>
          <p:cNvPr id="3" name="Picture 2">
            <a:extLst>
              <a:ext uri="{FF2B5EF4-FFF2-40B4-BE49-F238E27FC236}">
                <a16:creationId xmlns:a16="http://schemas.microsoft.com/office/drawing/2014/main" id="{F9B47D81-1D08-CEBF-1702-4C256855C3B1}"/>
              </a:ext>
            </a:extLst>
          </p:cNvPr>
          <p:cNvPicPr>
            <a:picLocks noChangeAspect="1"/>
          </p:cNvPicPr>
          <p:nvPr/>
        </p:nvPicPr>
        <p:blipFill>
          <a:blip r:embed="rId2"/>
          <a:stretch>
            <a:fillRect/>
          </a:stretch>
        </p:blipFill>
        <p:spPr>
          <a:xfrm>
            <a:off x="4940823" y="1916348"/>
            <a:ext cx="7251177" cy="4941651"/>
          </a:xfrm>
          <a:prstGeom prst="rect">
            <a:avLst/>
          </a:prstGeom>
        </p:spPr>
      </p:pic>
      <p:pic>
        <p:nvPicPr>
          <p:cNvPr id="5" name="Picture 4" descr="A close-up of a grey square&#10;&#10;Description automatically generated">
            <a:extLst>
              <a:ext uri="{FF2B5EF4-FFF2-40B4-BE49-F238E27FC236}">
                <a16:creationId xmlns:a16="http://schemas.microsoft.com/office/drawing/2014/main" id="{60670F30-118C-3E91-906F-EED7F7F55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92" y="1889598"/>
            <a:ext cx="4105072" cy="3078804"/>
          </a:xfrm>
          <a:prstGeom prst="rect">
            <a:avLst/>
          </a:prstGeom>
          <a:ln>
            <a:solidFill>
              <a:schemeClr val="tx1"/>
            </a:solidFill>
          </a:ln>
        </p:spPr>
      </p:pic>
      <p:sp>
        <p:nvSpPr>
          <p:cNvPr id="6" name="Oval 5">
            <a:extLst>
              <a:ext uri="{FF2B5EF4-FFF2-40B4-BE49-F238E27FC236}">
                <a16:creationId xmlns:a16="http://schemas.microsoft.com/office/drawing/2014/main" id="{65DE6B80-9EAE-348F-258D-B29E2361EC97}"/>
              </a:ext>
            </a:extLst>
          </p:cNvPr>
          <p:cNvSpPr/>
          <p:nvPr/>
        </p:nvSpPr>
        <p:spPr>
          <a:xfrm>
            <a:off x="1060315" y="2679202"/>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7" name="Oval 6">
            <a:extLst>
              <a:ext uri="{FF2B5EF4-FFF2-40B4-BE49-F238E27FC236}">
                <a16:creationId xmlns:a16="http://schemas.microsoft.com/office/drawing/2014/main" id="{158414BF-6321-80B0-4B6E-7DE704F65229}"/>
              </a:ext>
            </a:extLst>
          </p:cNvPr>
          <p:cNvSpPr/>
          <p:nvPr/>
        </p:nvSpPr>
        <p:spPr>
          <a:xfrm>
            <a:off x="2065095" y="3548858"/>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2B5E16B-3066-C388-900F-882EF0798FA7}"/>
                  </a:ext>
                </a:extLst>
              </p:cNvPr>
              <p:cNvSpPr txBox="1"/>
              <p:nvPr/>
            </p:nvSpPr>
            <p:spPr>
              <a:xfrm>
                <a:off x="1060315" y="2214963"/>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8" name="TextBox 7">
                <a:extLst>
                  <a:ext uri="{FF2B5EF4-FFF2-40B4-BE49-F238E27FC236}">
                    <a16:creationId xmlns:a16="http://schemas.microsoft.com/office/drawing/2014/main" id="{12B5E16B-3066-C388-900F-882EF0798FA7}"/>
                  </a:ext>
                </a:extLst>
              </p:cNvPr>
              <p:cNvSpPr txBox="1">
                <a:spLocks noRot="1" noChangeAspect="1" noMove="1" noResize="1" noEditPoints="1" noAdjustHandles="1" noChangeArrowheads="1" noChangeShapeType="1" noTextEdit="1"/>
              </p:cNvSpPr>
              <p:nvPr/>
            </p:nvSpPr>
            <p:spPr>
              <a:xfrm>
                <a:off x="1060315" y="2214963"/>
                <a:ext cx="440987" cy="369332"/>
              </a:xfrm>
              <a:prstGeom prst="rect">
                <a:avLst/>
              </a:prstGeom>
              <a:blipFill>
                <a:blip r:embed="rId4"/>
                <a:stretch>
                  <a:fillRect b="-6349"/>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0B56E9-3EC2-FB93-6764-235DF2C8A6DD}"/>
                  </a:ext>
                </a:extLst>
              </p:cNvPr>
              <p:cNvSpPr txBox="1"/>
              <p:nvPr/>
            </p:nvSpPr>
            <p:spPr>
              <a:xfrm>
                <a:off x="2295728" y="3526161"/>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9" name="TextBox 8">
                <a:extLst>
                  <a:ext uri="{FF2B5EF4-FFF2-40B4-BE49-F238E27FC236}">
                    <a16:creationId xmlns:a16="http://schemas.microsoft.com/office/drawing/2014/main" id="{B10B56E9-3EC2-FB93-6764-235DF2C8A6DD}"/>
                  </a:ext>
                </a:extLst>
              </p:cNvPr>
              <p:cNvSpPr txBox="1">
                <a:spLocks noRot="1" noChangeAspect="1" noMove="1" noResize="1" noEditPoints="1" noAdjustHandles="1" noChangeArrowheads="1" noChangeShapeType="1" noTextEdit="1"/>
              </p:cNvSpPr>
              <p:nvPr/>
            </p:nvSpPr>
            <p:spPr>
              <a:xfrm>
                <a:off x="2295728" y="3526161"/>
                <a:ext cx="440987" cy="369332"/>
              </a:xfrm>
              <a:prstGeom prst="rect">
                <a:avLst/>
              </a:prstGeom>
              <a:blipFill>
                <a:blip r:embed="rId5"/>
                <a:stretch>
                  <a:fillRect b="-6349"/>
                </a:stretch>
              </a:blipFill>
              <a:ln>
                <a:solidFill>
                  <a:srgbClr val="FF0000"/>
                </a:solidFill>
              </a:ln>
            </p:spPr>
            <p:txBody>
              <a:bodyPr/>
              <a:lstStyle/>
              <a:p>
                <a:r>
                  <a:rPr lang="he-IL">
                    <a:noFill/>
                  </a:rPr>
                  <a:t> </a:t>
                </a:r>
              </a:p>
            </p:txBody>
          </p:sp>
        </mc:Fallback>
      </mc:AlternateContent>
      <p:cxnSp>
        <p:nvCxnSpPr>
          <p:cNvPr id="10" name="Straight Arrow Connector 9">
            <a:extLst>
              <a:ext uri="{FF2B5EF4-FFF2-40B4-BE49-F238E27FC236}">
                <a16:creationId xmlns:a16="http://schemas.microsoft.com/office/drawing/2014/main" id="{D17C10A6-DA62-0BA9-4C3F-8B2B15D70273}"/>
              </a:ext>
            </a:extLst>
          </p:cNvPr>
          <p:cNvCxnSpPr>
            <a:cxnSpLocks/>
          </p:cNvCxnSpPr>
          <p:nvPr/>
        </p:nvCxnSpPr>
        <p:spPr>
          <a:xfrm flipV="1">
            <a:off x="243192" y="3995636"/>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8159BAD-A003-8E35-2C4E-2812E2F9A127}"/>
              </a:ext>
            </a:extLst>
          </p:cNvPr>
          <p:cNvCxnSpPr>
            <a:cxnSpLocks/>
          </p:cNvCxnSpPr>
          <p:nvPr/>
        </p:nvCxnSpPr>
        <p:spPr>
          <a:xfrm rot="5400000" flipV="1">
            <a:off x="729575" y="4482019"/>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1FD428-4767-BDAB-69AA-B627DBBB603F}"/>
                  </a:ext>
                </a:extLst>
              </p:cNvPr>
              <p:cNvSpPr txBox="1"/>
              <p:nvPr/>
            </p:nvSpPr>
            <p:spPr>
              <a:xfrm>
                <a:off x="2991254" y="1413625"/>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2" name="TextBox 11">
                <a:extLst>
                  <a:ext uri="{FF2B5EF4-FFF2-40B4-BE49-F238E27FC236}">
                    <a16:creationId xmlns:a16="http://schemas.microsoft.com/office/drawing/2014/main" id="{211FD428-4767-BDAB-69AA-B627DBBB603F}"/>
                  </a:ext>
                </a:extLst>
              </p:cNvPr>
              <p:cNvSpPr txBox="1">
                <a:spLocks noRot="1" noChangeAspect="1" noMove="1" noResize="1" noEditPoints="1" noAdjustHandles="1" noChangeArrowheads="1" noChangeShapeType="1" noTextEdit="1"/>
              </p:cNvSpPr>
              <p:nvPr/>
            </p:nvSpPr>
            <p:spPr>
              <a:xfrm>
                <a:off x="2991254" y="1413625"/>
                <a:ext cx="1259735" cy="369332"/>
              </a:xfrm>
              <a:prstGeom prst="rect">
                <a:avLst/>
              </a:prstGeom>
              <a:blipFill>
                <a:blip r:embed="rId6"/>
                <a:stretch>
                  <a:fillRect l="-962" r="-3365" b="-12903"/>
                </a:stretch>
              </a:blipFill>
              <a:ln>
                <a:solidFill>
                  <a:srgbClr val="00B050"/>
                </a:solidFill>
              </a:ln>
            </p:spPr>
            <p:txBody>
              <a:bodyPr/>
              <a:lstStyle/>
              <a:p>
                <a:r>
                  <a:rPr lang="he-IL">
                    <a:noFill/>
                  </a:rPr>
                  <a:t> </a:t>
                </a:r>
              </a:p>
            </p:txBody>
          </p:sp>
        </mc:Fallback>
      </mc:AlternateContent>
      <p:sp>
        <p:nvSpPr>
          <p:cNvPr id="13" name="Oval 12">
            <a:extLst>
              <a:ext uri="{FF2B5EF4-FFF2-40B4-BE49-F238E27FC236}">
                <a16:creationId xmlns:a16="http://schemas.microsoft.com/office/drawing/2014/main" id="{28E5717F-3952-16B4-E535-AD2EEC7A7142}"/>
              </a:ext>
            </a:extLst>
          </p:cNvPr>
          <p:cNvSpPr/>
          <p:nvPr/>
        </p:nvSpPr>
        <p:spPr>
          <a:xfrm>
            <a:off x="4250989" y="1770109"/>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087089A-3195-729E-4007-A0CC10259782}"/>
                  </a:ext>
                </a:extLst>
              </p:cNvPr>
              <p:cNvSpPr/>
              <p:nvPr/>
            </p:nvSpPr>
            <p:spPr>
              <a:xfrm>
                <a:off x="1083006" y="5397202"/>
                <a:ext cx="1964177" cy="11324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70</m:t>
                          </m:r>
                          <m:r>
                            <a:rPr lang="en-US" b="0" i="1" smtClean="0">
                              <a:latin typeface="Cambria Math" panose="02040503050406030204" pitchFamily="18" charset="0"/>
                            </a:rPr>
                            <m:t>,</m:t>
                          </m:r>
                          <m:r>
                            <a:rPr lang="en-US" b="0" i="1" smtClean="0">
                              <a:latin typeface="Cambria Math" panose="02040503050406030204" pitchFamily="18" charset="0"/>
                            </a:rPr>
                            <m:t>170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150</m:t>
                      </m:r>
                      <m:r>
                        <a:rPr lang="en-US" b="0" i="1" smtClean="0">
                          <a:latin typeface="Cambria Math" panose="02040503050406030204" pitchFamily="18" charset="0"/>
                        </a:rPr>
                        <m:t>,</m:t>
                      </m:r>
                      <m:r>
                        <a:rPr lang="en-US" b="0" i="1" smtClean="0">
                          <a:latin typeface="Cambria Math" panose="02040503050406030204" pitchFamily="18" charset="0"/>
                        </a:rPr>
                        <m:t>100</m:t>
                      </m:r>
                      <m:r>
                        <a:rPr lang="en-US" b="0" i="1" smtClean="0">
                          <a:latin typeface="Cambria Math" panose="02040503050406030204" pitchFamily="18" charset="0"/>
                        </a:rPr>
                        <m:t>)</m:t>
                      </m:r>
                    </m:oMath>
                  </m:oMathPara>
                </a14:m>
                <a:endParaRPr lang="he-IL" dirty="0"/>
              </a:p>
            </p:txBody>
          </p:sp>
        </mc:Choice>
        <mc:Fallback xmlns="">
          <p:sp>
            <p:nvSpPr>
              <p:cNvPr id="14" name="Rectangle 13">
                <a:extLst>
                  <a:ext uri="{FF2B5EF4-FFF2-40B4-BE49-F238E27FC236}">
                    <a16:creationId xmlns:a16="http://schemas.microsoft.com/office/drawing/2014/main" id="{8087089A-3195-729E-4007-A0CC10259782}"/>
                  </a:ext>
                </a:extLst>
              </p:cNvPr>
              <p:cNvSpPr>
                <a:spLocks noRot="1" noChangeAspect="1" noMove="1" noResize="1" noEditPoints="1" noAdjustHandles="1" noChangeArrowheads="1" noChangeShapeType="1" noTextEdit="1"/>
              </p:cNvSpPr>
              <p:nvPr/>
            </p:nvSpPr>
            <p:spPr>
              <a:xfrm>
                <a:off x="1083006" y="5397202"/>
                <a:ext cx="1964177" cy="1132454"/>
              </a:xfrm>
              <a:prstGeom prst="rect">
                <a:avLst/>
              </a:prstGeom>
              <a:blipFill>
                <a:blip r:embed="rId7"/>
                <a:stretch>
                  <a:fillRect/>
                </a:stretch>
              </a:blipFill>
            </p:spPr>
            <p:txBody>
              <a:bodyPr/>
              <a:lstStyle/>
              <a:p>
                <a:r>
                  <a:rPr lang="he-IL">
                    <a:noFill/>
                  </a:rPr>
                  <a:t> </a:t>
                </a:r>
              </a:p>
            </p:txBody>
          </p:sp>
        </mc:Fallback>
      </mc:AlternateContent>
      <p:sp>
        <p:nvSpPr>
          <p:cNvPr id="15" name="Rectangle 14">
            <a:extLst>
              <a:ext uri="{FF2B5EF4-FFF2-40B4-BE49-F238E27FC236}">
                <a16:creationId xmlns:a16="http://schemas.microsoft.com/office/drawing/2014/main" id="{E9E3EC95-25F3-1105-F80A-1A6BBE909D2A}"/>
              </a:ext>
            </a:extLst>
          </p:cNvPr>
          <p:cNvSpPr/>
          <p:nvPr/>
        </p:nvSpPr>
        <p:spPr>
          <a:xfrm>
            <a:off x="5062832" y="1124393"/>
            <a:ext cx="7007158" cy="757777"/>
          </a:xfrm>
          <a:prstGeom prst="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en-US" dirty="0"/>
              <a:t>Regarding </a:t>
            </a:r>
            <a:r>
              <a:rPr lang="en-US" b="1" dirty="0">
                <a:solidFill>
                  <a:srgbClr val="FFFF00"/>
                </a:solidFill>
              </a:rPr>
              <a:t>test image #2 </a:t>
            </a:r>
            <a:r>
              <a:rPr lang="en-US" dirty="0"/>
              <a:t>– we look at the border of the rectangle and can see a clear hole (like a potential hole) in the columns view.  The hole is between the borders of the second rectangle</a:t>
            </a:r>
            <a:endParaRPr lang="he-IL" dirty="0"/>
          </a:p>
        </p:txBody>
      </p:sp>
      <p:cxnSp>
        <p:nvCxnSpPr>
          <p:cNvPr id="16" name="Straight Arrow Connector 15">
            <a:extLst>
              <a:ext uri="{FF2B5EF4-FFF2-40B4-BE49-F238E27FC236}">
                <a16:creationId xmlns:a16="http://schemas.microsoft.com/office/drawing/2014/main" id="{F9816ADC-FEBB-35E7-F029-D28CED9BCB00}"/>
              </a:ext>
            </a:extLst>
          </p:cNvPr>
          <p:cNvCxnSpPr>
            <a:cxnSpLocks/>
          </p:cNvCxnSpPr>
          <p:nvPr/>
        </p:nvCxnSpPr>
        <p:spPr>
          <a:xfrm flipH="1" flipV="1">
            <a:off x="7969160" y="3558651"/>
            <a:ext cx="207938" cy="436985"/>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C2116E4-E25D-256D-B17D-4B3DA0666DA4}"/>
              </a:ext>
            </a:extLst>
          </p:cNvPr>
          <p:cNvSpPr/>
          <p:nvPr/>
        </p:nvSpPr>
        <p:spPr>
          <a:xfrm>
            <a:off x="4843549" y="1916347"/>
            <a:ext cx="2154676" cy="2509737"/>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54624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7D849C-33F6-CEED-D917-E998DB063C44}"/>
              </a:ext>
            </a:extLst>
          </p:cNvPr>
          <p:cNvSpPr>
            <a:spLocks noGrp="1"/>
          </p:cNvSpPr>
          <p:nvPr>
            <p:ph type="sldNum" sz="quarter" idx="12"/>
          </p:nvPr>
        </p:nvSpPr>
        <p:spPr>
          <a:xfrm>
            <a:off x="11736421" y="0"/>
            <a:ext cx="455579" cy="365125"/>
          </a:xfrm>
        </p:spPr>
        <p:txBody>
          <a:bodyPr/>
          <a:lstStyle/>
          <a:p>
            <a:fld id="{1E5BF412-EFCF-4C51-A2DF-B419076696E3}" type="slidenum">
              <a:rPr lang="he-IL" smtClean="0"/>
              <a:t>17</a:t>
            </a:fld>
            <a:endParaRPr lang="he-IL"/>
          </a:p>
        </p:txBody>
      </p:sp>
      <p:sp>
        <p:nvSpPr>
          <p:cNvPr id="10" name="TextBox 9">
            <a:extLst>
              <a:ext uri="{FF2B5EF4-FFF2-40B4-BE49-F238E27FC236}">
                <a16:creationId xmlns:a16="http://schemas.microsoft.com/office/drawing/2014/main" id="{B3554381-225F-4A9E-EFF3-A36278B16939}"/>
              </a:ext>
            </a:extLst>
          </p:cNvPr>
          <p:cNvSpPr txBox="1"/>
          <p:nvPr/>
        </p:nvSpPr>
        <p:spPr>
          <a:xfrm>
            <a:off x="1987109" y="0"/>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5</a:t>
            </a:r>
          </a:p>
        </p:txBody>
      </p:sp>
      <p:grpSp>
        <p:nvGrpSpPr>
          <p:cNvPr id="2" name="Group 1">
            <a:extLst>
              <a:ext uri="{FF2B5EF4-FFF2-40B4-BE49-F238E27FC236}">
                <a16:creationId xmlns:a16="http://schemas.microsoft.com/office/drawing/2014/main" id="{E3C85DA4-5EB0-A6F9-FE9A-BA3AB2B12CEA}"/>
              </a:ext>
            </a:extLst>
          </p:cNvPr>
          <p:cNvGrpSpPr/>
          <p:nvPr/>
        </p:nvGrpSpPr>
        <p:grpSpPr>
          <a:xfrm>
            <a:off x="100519" y="1359668"/>
            <a:ext cx="4549302" cy="5395853"/>
            <a:chOff x="81064" y="515164"/>
            <a:chExt cx="5037714" cy="5977711"/>
          </a:xfrm>
        </p:grpSpPr>
        <p:pic>
          <p:nvPicPr>
            <p:cNvPr id="3" name="Picture 2" descr="A group of squares on a white background&#10;&#10;Description automatically generated">
              <a:extLst>
                <a:ext uri="{FF2B5EF4-FFF2-40B4-BE49-F238E27FC236}">
                  <a16:creationId xmlns:a16="http://schemas.microsoft.com/office/drawing/2014/main" id="{DC8C05B5-B39D-2274-5928-02F4C37F3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83" y="996558"/>
              <a:ext cx="4157765" cy="3118323"/>
            </a:xfrm>
            <a:prstGeom prst="rect">
              <a:avLst/>
            </a:prstGeom>
            <a:ln>
              <a:solidFill>
                <a:schemeClr val="tx1"/>
              </a:solidFill>
            </a:ln>
          </p:spPr>
        </p:pic>
        <p:grpSp>
          <p:nvGrpSpPr>
            <p:cNvPr id="5" name="Group 4">
              <a:extLst>
                <a:ext uri="{FF2B5EF4-FFF2-40B4-BE49-F238E27FC236}">
                  <a16:creationId xmlns:a16="http://schemas.microsoft.com/office/drawing/2014/main" id="{7856160C-69CD-1B62-7549-FD2382F5D9EF}"/>
                </a:ext>
              </a:extLst>
            </p:cNvPr>
            <p:cNvGrpSpPr/>
            <p:nvPr/>
          </p:nvGrpSpPr>
          <p:grpSpPr>
            <a:xfrm>
              <a:off x="81064" y="515164"/>
              <a:ext cx="5037714" cy="5977711"/>
              <a:chOff x="389107" y="589816"/>
              <a:chExt cx="5037714" cy="5977711"/>
            </a:xfrm>
          </p:grpSpPr>
          <p:sp>
            <p:nvSpPr>
              <p:cNvPr id="6" name="Oval 5">
                <a:extLst>
                  <a:ext uri="{FF2B5EF4-FFF2-40B4-BE49-F238E27FC236}">
                    <a16:creationId xmlns:a16="http://schemas.microsoft.com/office/drawing/2014/main" id="{D504C13C-C282-5A74-C5FF-907832803E8C}"/>
                  </a:ext>
                </a:extLst>
              </p:cNvPr>
              <p:cNvSpPr/>
              <p:nvPr/>
            </p:nvSpPr>
            <p:spPr>
              <a:xfrm>
                <a:off x="3017602" y="2523609"/>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7" name="Oval 6">
                <a:extLst>
                  <a:ext uri="{FF2B5EF4-FFF2-40B4-BE49-F238E27FC236}">
                    <a16:creationId xmlns:a16="http://schemas.microsoft.com/office/drawing/2014/main" id="{5D09289C-CEF3-9D74-D8F9-39AFB816661D}"/>
                  </a:ext>
                </a:extLst>
              </p:cNvPr>
              <p:cNvSpPr/>
              <p:nvPr/>
            </p:nvSpPr>
            <p:spPr>
              <a:xfrm>
                <a:off x="4708188" y="4067937"/>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BC06977-8170-57BF-A7C6-8574889F96FD}"/>
                      </a:ext>
                    </a:extLst>
                  </p:cNvPr>
                  <p:cNvSpPr txBox="1"/>
                  <p:nvPr/>
                </p:nvSpPr>
                <p:spPr>
                  <a:xfrm>
                    <a:off x="2894384" y="2070016"/>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132D0681-1573-3113-2FDD-6F7402223DA3}"/>
                      </a:ext>
                    </a:extLst>
                  </p:cNvPr>
                  <p:cNvSpPr txBox="1">
                    <a:spLocks noRot="1" noChangeAspect="1" noMove="1" noResize="1" noEditPoints="1" noAdjustHandles="1" noChangeArrowheads="1" noChangeShapeType="1" noTextEdit="1"/>
                  </p:cNvSpPr>
                  <p:nvPr/>
                </p:nvSpPr>
                <p:spPr>
                  <a:xfrm>
                    <a:off x="2894384" y="2070016"/>
                    <a:ext cx="440987" cy="369332"/>
                  </a:xfrm>
                  <a:prstGeom prst="rect">
                    <a:avLst/>
                  </a:prstGeom>
                  <a:blipFill>
                    <a:blip r:embed="rId3"/>
                    <a:stretch>
                      <a:fillRect b="-6452"/>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E525EC-D3CD-FEBD-21CF-37CC7E0F3191}"/>
                      </a:ext>
                    </a:extLst>
                  </p:cNvPr>
                  <p:cNvSpPr txBox="1"/>
                  <p:nvPr/>
                </p:nvSpPr>
                <p:spPr>
                  <a:xfrm>
                    <a:off x="4985834" y="4067937"/>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0" name="TextBox 9">
                    <a:extLst>
                      <a:ext uri="{FF2B5EF4-FFF2-40B4-BE49-F238E27FC236}">
                        <a16:creationId xmlns:a16="http://schemas.microsoft.com/office/drawing/2014/main" id="{1905E8DE-B8C3-8BE2-81F0-5E32056F6FFA}"/>
                      </a:ext>
                    </a:extLst>
                  </p:cNvPr>
                  <p:cNvSpPr txBox="1">
                    <a:spLocks noRot="1" noChangeAspect="1" noMove="1" noResize="1" noEditPoints="1" noAdjustHandles="1" noChangeArrowheads="1" noChangeShapeType="1" noTextEdit="1"/>
                  </p:cNvSpPr>
                  <p:nvPr/>
                </p:nvSpPr>
                <p:spPr>
                  <a:xfrm>
                    <a:off x="4985834" y="4067937"/>
                    <a:ext cx="440987" cy="369332"/>
                  </a:xfrm>
                  <a:prstGeom prst="rect">
                    <a:avLst/>
                  </a:prstGeom>
                  <a:blipFill>
                    <a:blip r:embed="rId4"/>
                    <a:stretch>
                      <a:fillRect b="-6349"/>
                    </a:stretch>
                  </a:blipFill>
                  <a:ln>
                    <a:solidFill>
                      <a:srgbClr val="FF0000"/>
                    </a:solidFill>
                  </a:ln>
                </p:spPr>
                <p:txBody>
                  <a:bodyPr/>
                  <a:lstStyle/>
                  <a:p>
                    <a:r>
                      <a:rPr lang="he-IL">
                        <a:noFill/>
                      </a:rPr>
                      <a:t> </a:t>
                    </a:r>
                  </a:p>
                </p:txBody>
              </p:sp>
            </mc:Fallback>
          </mc:AlternateContent>
          <p:cxnSp>
            <p:nvCxnSpPr>
              <p:cNvPr id="11" name="Straight Arrow Connector 10">
                <a:extLst>
                  <a:ext uri="{FF2B5EF4-FFF2-40B4-BE49-F238E27FC236}">
                    <a16:creationId xmlns:a16="http://schemas.microsoft.com/office/drawing/2014/main" id="{3CBB1505-BACD-20C2-567C-7B5C5236CAB6}"/>
                  </a:ext>
                </a:extLst>
              </p:cNvPr>
              <p:cNvCxnSpPr>
                <a:cxnSpLocks/>
              </p:cNvCxnSpPr>
              <p:nvPr/>
            </p:nvCxnSpPr>
            <p:spPr>
              <a:xfrm flipV="1">
                <a:off x="651754" y="3223708"/>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2562B65-45DE-947E-5045-94BD5C354CCB}"/>
                  </a:ext>
                </a:extLst>
              </p:cNvPr>
              <p:cNvCxnSpPr>
                <a:cxnSpLocks/>
              </p:cNvCxnSpPr>
              <p:nvPr/>
            </p:nvCxnSpPr>
            <p:spPr>
              <a:xfrm rot="5400000" flipV="1">
                <a:off x="1138137" y="3710091"/>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0DAC00-2817-27AF-4519-B583491ADEE3}"/>
                      </a:ext>
                    </a:extLst>
                  </p:cNvPr>
                  <p:cNvSpPr txBox="1"/>
                  <p:nvPr/>
                </p:nvSpPr>
                <p:spPr>
                  <a:xfrm>
                    <a:off x="389107" y="4318546"/>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3" name="TextBox 12">
                    <a:extLst>
                      <a:ext uri="{FF2B5EF4-FFF2-40B4-BE49-F238E27FC236}">
                        <a16:creationId xmlns:a16="http://schemas.microsoft.com/office/drawing/2014/main" id="{ED4FF802-34B8-5689-7D41-1F16FE9BD91C}"/>
                      </a:ext>
                    </a:extLst>
                  </p:cNvPr>
                  <p:cNvSpPr txBox="1">
                    <a:spLocks noRot="1" noChangeAspect="1" noMove="1" noResize="1" noEditPoints="1" noAdjustHandles="1" noChangeArrowheads="1" noChangeShapeType="1" noTextEdit="1"/>
                  </p:cNvSpPr>
                  <p:nvPr/>
                </p:nvSpPr>
                <p:spPr>
                  <a:xfrm>
                    <a:off x="389107" y="4318546"/>
                    <a:ext cx="739299" cy="369332"/>
                  </a:xfrm>
                  <a:prstGeom prst="rect">
                    <a:avLst/>
                  </a:prstGeom>
                  <a:blipFill>
                    <a:blip r:embed="rId5"/>
                    <a:stretch>
                      <a:fillRect l="-813" r="-2439"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632F5CA-6A07-A5CA-288E-00FE7325048F}"/>
                      </a:ext>
                    </a:extLst>
                  </p:cNvPr>
                  <p:cNvSpPr txBox="1"/>
                  <p:nvPr/>
                </p:nvSpPr>
                <p:spPr>
                  <a:xfrm>
                    <a:off x="3335371" y="589816"/>
                    <a:ext cx="1370592" cy="409159"/>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4" name="TextBox 13">
                    <a:extLst>
                      <a:ext uri="{FF2B5EF4-FFF2-40B4-BE49-F238E27FC236}">
                        <a16:creationId xmlns:a16="http://schemas.microsoft.com/office/drawing/2014/main" id="{7632F5CA-6A07-A5CA-288E-00FE7325048F}"/>
                      </a:ext>
                    </a:extLst>
                  </p:cNvPr>
                  <p:cNvSpPr txBox="1">
                    <a:spLocks noRot="1" noChangeAspect="1" noMove="1" noResize="1" noEditPoints="1" noAdjustHandles="1" noChangeArrowheads="1" noChangeShapeType="1" noTextEdit="1"/>
                  </p:cNvSpPr>
                  <p:nvPr/>
                </p:nvSpPr>
                <p:spPr>
                  <a:xfrm>
                    <a:off x="3335371" y="589816"/>
                    <a:ext cx="1370592" cy="409159"/>
                  </a:xfrm>
                  <a:prstGeom prst="rect">
                    <a:avLst/>
                  </a:prstGeom>
                  <a:blipFill>
                    <a:blip r:embed="rId6"/>
                    <a:stretch>
                      <a:fillRect l="-976" r="-4878" b="-12698"/>
                    </a:stretch>
                  </a:blipFill>
                  <a:ln>
                    <a:solidFill>
                      <a:srgbClr val="00B050"/>
                    </a:solidFill>
                  </a:ln>
                </p:spPr>
                <p:txBody>
                  <a:bodyPr/>
                  <a:lstStyle/>
                  <a:p>
                    <a:r>
                      <a:rPr lang="he-IL">
                        <a:noFill/>
                      </a:rPr>
                      <a:t> </a:t>
                    </a:r>
                  </a:p>
                </p:txBody>
              </p:sp>
            </mc:Fallback>
          </mc:AlternateContent>
          <p:sp>
            <p:nvSpPr>
              <p:cNvPr id="15" name="Oval 14">
                <a:extLst>
                  <a:ext uri="{FF2B5EF4-FFF2-40B4-BE49-F238E27FC236}">
                    <a16:creationId xmlns:a16="http://schemas.microsoft.com/office/drawing/2014/main" id="{476F6958-DBB5-4740-84A7-65A84DFCC2D6}"/>
                  </a:ext>
                </a:extLst>
              </p:cNvPr>
              <p:cNvSpPr/>
              <p:nvPr/>
            </p:nvSpPr>
            <p:spPr>
              <a:xfrm>
                <a:off x="4705963" y="959148"/>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DDC3B94-6A35-6FE0-46FA-0CB31387BC5E}"/>
                      </a:ext>
                    </a:extLst>
                  </p:cNvPr>
                  <p:cNvSpPr/>
                  <p:nvPr/>
                </p:nvSpPr>
                <p:spPr>
                  <a:xfrm>
                    <a:off x="1819881" y="5779905"/>
                    <a:ext cx="1964177" cy="787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190</m:t>
                              </m:r>
                              <m:r>
                                <a:rPr lang="en-US" b="0" i="1" smtClean="0">
                                  <a:latin typeface="Cambria Math" panose="02040503050406030204" pitchFamily="18" charset="0"/>
                                </a:rPr>
                                <m:t>,</m:t>
                              </m:r>
                              <m:r>
                                <a:rPr lang="en-US" b="0" i="1" smtClean="0">
                                  <a:latin typeface="Cambria Math" panose="02040503050406030204" pitchFamily="18" charset="0"/>
                                </a:rPr>
                                <m:t>120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320</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m:oMathPara>
                    </a14:m>
                    <a:endParaRPr lang="he-IL" dirty="0"/>
                  </a:p>
                </p:txBody>
              </p:sp>
            </mc:Choice>
            <mc:Fallback xmlns="">
              <p:sp>
                <p:nvSpPr>
                  <p:cNvPr id="16" name="Rectangle 15">
                    <a:extLst>
                      <a:ext uri="{FF2B5EF4-FFF2-40B4-BE49-F238E27FC236}">
                        <a16:creationId xmlns:a16="http://schemas.microsoft.com/office/drawing/2014/main" id="{ADDC3B94-6A35-6FE0-46FA-0CB31387BC5E}"/>
                      </a:ext>
                    </a:extLst>
                  </p:cNvPr>
                  <p:cNvSpPr>
                    <a:spLocks noRot="1" noChangeAspect="1" noMove="1" noResize="1" noEditPoints="1" noAdjustHandles="1" noChangeArrowheads="1" noChangeShapeType="1" noTextEdit="1"/>
                  </p:cNvSpPr>
                  <p:nvPr/>
                </p:nvSpPr>
                <p:spPr>
                  <a:xfrm>
                    <a:off x="1819881" y="5779905"/>
                    <a:ext cx="1964177" cy="787622"/>
                  </a:xfrm>
                  <a:prstGeom prst="rect">
                    <a:avLst/>
                  </a:prstGeom>
                  <a:blipFill>
                    <a:blip r:embed="rId7"/>
                    <a:stretch>
                      <a:fillRect b="-1681"/>
                    </a:stretch>
                  </a:blipFill>
                </p:spPr>
                <p:txBody>
                  <a:bodyPr/>
                  <a:lstStyle/>
                  <a:p>
                    <a:r>
                      <a:rPr lang="he-IL">
                        <a:noFill/>
                      </a:rPr>
                      <a:t> </a:t>
                    </a:r>
                  </a:p>
                </p:txBody>
              </p:sp>
            </mc:Fallback>
          </mc:AlternateContent>
          <p:sp>
            <p:nvSpPr>
              <p:cNvPr id="18" name="Arrow: Right 17">
                <a:extLst>
                  <a:ext uri="{FF2B5EF4-FFF2-40B4-BE49-F238E27FC236}">
                    <a16:creationId xmlns:a16="http://schemas.microsoft.com/office/drawing/2014/main" id="{24BB6F45-A7CF-8D0D-81F1-3C5EB90AF388}"/>
                  </a:ext>
                </a:extLst>
              </p:cNvPr>
              <p:cNvSpPr/>
              <p:nvPr/>
            </p:nvSpPr>
            <p:spPr>
              <a:xfrm rot="5400000" flipH="1">
                <a:off x="2254520" y="4671813"/>
                <a:ext cx="1094901" cy="625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grpSp>
      <p:pic>
        <p:nvPicPr>
          <p:cNvPr id="20" name="Picture 19">
            <a:extLst>
              <a:ext uri="{FF2B5EF4-FFF2-40B4-BE49-F238E27FC236}">
                <a16:creationId xmlns:a16="http://schemas.microsoft.com/office/drawing/2014/main" id="{12BE7CD6-52EF-12A8-C4F3-2910C6435CD5}"/>
              </a:ext>
            </a:extLst>
          </p:cNvPr>
          <p:cNvPicPr>
            <a:picLocks noChangeAspect="1"/>
          </p:cNvPicPr>
          <p:nvPr/>
        </p:nvPicPr>
        <p:blipFill>
          <a:blip r:embed="rId8"/>
          <a:stretch>
            <a:fillRect/>
          </a:stretch>
        </p:blipFill>
        <p:spPr>
          <a:xfrm>
            <a:off x="4892494" y="1837977"/>
            <a:ext cx="7325076" cy="4996722"/>
          </a:xfrm>
          <a:prstGeom prst="rect">
            <a:avLst/>
          </a:prstGeom>
        </p:spPr>
      </p:pic>
      <p:sp>
        <p:nvSpPr>
          <p:cNvPr id="21" name="Rectangle 20">
            <a:extLst>
              <a:ext uri="{FF2B5EF4-FFF2-40B4-BE49-F238E27FC236}">
                <a16:creationId xmlns:a16="http://schemas.microsoft.com/office/drawing/2014/main" id="{CA834866-4070-CC81-F99A-AEA967DF6D13}"/>
              </a:ext>
            </a:extLst>
          </p:cNvPr>
          <p:cNvSpPr/>
          <p:nvPr/>
        </p:nvSpPr>
        <p:spPr>
          <a:xfrm>
            <a:off x="9771096" y="1794203"/>
            <a:ext cx="2446474" cy="2495340"/>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 name="Straight Arrow Connector 21">
            <a:extLst>
              <a:ext uri="{FF2B5EF4-FFF2-40B4-BE49-F238E27FC236}">
                <a16:creationId xmlns:a16="http://schemas.microsoft.com/office/drawing/2014/main" id="{8CB696C2-50FF-0DC1-36B6-BB26EAFCE735}"/>
              </a:ext>
            </a:extLst>
          </p:cNvPr>
          <p:cNvCxnSpPr>
            <a:cxnSpLocks/>
          </p:cNvCxnSpPr>
          <p:nvPr/>
        </p:nvCxnSpPr>
        <p:spPr>
          <a:xfrm flipV="1">
            <a:off x="8177098" y="3737182"/>
            <a:ext cx="334604" cy="258454"/>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9155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9EE260-4CE6-AF2E-94AE-9EFC9FED5F92}"/>
              </a:ext>
            </a:extLst>
          </p:cNvPr>
          <p:cNvSpPr>
            <a:spLocks noGrp="1"/>
          </p:cNvSpPr>
          <p:nvPr>
            <p:ph type="sldNum" sz="quarter" idx="12"/>
          </p:nvPr>
        </p:nvSpPr>
        <p:spPr>
          <a:xfrm>
            <a:off x="11775332" y="0"/>
            <a:ext cx="416668" cy="301557"/>
          </a:xfrm>
        </p:spPr>
        <p:txBody>
          <a:bodyPr/>
          <a:lstStyle/>
          <a:p>
            <a:fld id="{1E5BF412-EFCF-4C51-A2DF-B419076696E3}" type="slidenum">
              <a:rPr lang="he-IL" smtClean="0"/>
              <a:t>18</a:t>
            </a:fld>
            <a:endParaRPr lang="he-IL"/>
          </a:p>
        </p:txBody>
      </p:sp>
      <p:sp>
        <p:nvSpPr>
          <p:cNvPr id="5" name="TextBox 4">
            <a:extLst>
              <a:ext uri="{FF2B5EF4-FFF2-40B4-BE49-F238E27FC236}">
                <a16:creationId xmlns:a16="http://schemas.microsoft.com/office/drawing/2014/main" id="{7FF0B27E-8EF9-A2C2-B72A-6C6CFBED1965}"/>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6</a:t>
            </a:r>
          </a:p>
        </p:txBody>
      </p:sp>
      <p:pic>
        <p:nvPicPr>
          <p:cNvPr id="3" name="Picture 2">
            <a:extLst>
              <a:ext uri="{FF2B5EF4-FFF2-40B4-BE49-F238E27FC236}">
                <a16:creationId xmlns:a16="http://schemas.microsoft.com/office/drawing/2014/main" id="{CC0C8B19-9CC7-008D-0B42-BC149C83D530}"/>
              </a:ext>
            </a:extLst>
          </p:cNvPr>
          <p:cNvPicPr>
            <a:picLocks noChangeAspect="1"/>
          </p:cNvPicPr>
          <p:nvPr/>
        </p:nvPicPr>
        <p:blipFill>
          <a:blip r:embed="rId2"/>
          <a:stretch>
            <a:fillRect/>
          </a:stretch>
        </p:blipFill>
        <p:spPr>
          <a:xfrm>
            <a:off x="4892495" y="1876032"/>
            <a:ext cx="7299506" cy="4981968"/>
          </a:xfrm>
          <a:prstGeom prst="rect">
            <a:avLst/>
          </a:prstGeom>
        </p:spPr>
      </p:pic>
      <p:grpSp>
        <p:nvGrpSpPr>
          <p:cNvPr id="6" name="Group 5">
            <a:extLst>
              <a:ext uri="{FF2B5EF4-FFF2-40B4-BE49-F238E27FC236}">
                <a16:creationId xmlns:a16="http://schemas.microsoft.com/office/drawing/2014/main" id="{4E09BBAF-FB9B-248D-A66C-29BF9CF3910F}"/>
              </a:ext>
            </a:extLst>
          </p:cNvPr>
          <p:cNvGrpSpPr/>
          <p:nvPr/>
        </p:nvGrpSpPr>
        <p:grpSpPr>
          <a:xfrm>
            <a:off x="100519" y="1359668"/>
            <a:ext cx="4549302" cy="5395853"/>
            <a:chOff x="81064" y="515164"/>
            <a:chExt cx="5037714" cy="5977711"/>
          </a:xfrm>
        </p:grpSpPr>
        <p:pic>
          <p:nvPicPr>
            <p:cNvPr id="8" name="Picture 7" descr="A group of squares on a white background&#10;&#10;Description automatically generated">
              <a:extLst>
                <a:ext uri="{FF2B5EF4-FFF2-40B4-BE49-F238E27FC236}">
                  <a16:creationId xmlns:a16="http://schemas.microsoft.com/office/drawing/2014/main" id="{1E05A6C5-2DC2-E3CD-6893-1F55A46FB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83" y="996558"/>
              <a:ext cx="4157765" cy="3118323"/>
            </a:xfrm>
            <a:prstGeom prst="rect">
              <a:avLst/>
            </a:prstGeom>
            <a:ln>
              <a:solidFill>
                <a:schemeClr val="tx1"/>
              </a:solidFill>
            </a:ln>
          </p:spPr>
        </p:pic>
        <p:grpSp>
          <p:nvGrpSpPr>
            <p:cNvPr id="9" name="Group 8">
              <a:extLst>
                <a:ext uri="{FF2B5EF4-FFF2-40B4-BE49-F238E27FC236}">
                  <a16:creationId xmlns:a16="http://schemas.microsoft.com/office/drawing/2014/main" id="{7FB73B75-3ED3-88B3-0819-C899B580713D}"/>
                </a:ext>
              </a:extLst>
            </p:cNvPr>
            <p:cNvGrpSpPr/>
            <p:nvPr/>
          </p:nvGrpSpPr>
          <p:grpSpPr>
            <a:xfrm>
              <a:off x="81064" y="515164"/>
              <a:ext cx="5037714" cy="5977711"/>
              <a:chOff x="389107" y="589816"/>
              <a:chExt cx="5037714" cy="5977711"/>
            </a:xfrm>
          </p:grpSpPr>
          <p:sp>
            <p:nvSpPr>
              <p:cNvPr id="10" name="Oval 9">
                <a:extLst>
                  <a:ext uri="{FF2B5EF4-FFF2-40B4-BE49-F238E27FC236}">
                    <a16:creationId xmlns:a16="http://schemas.microsoft.com/office/drawing/2014/main" id="{AE1A9E0B-4E6C-458D-996A-96F779B8E936}"/>
                  </a:ext>
                </a:extLst>
              </p:cNvPr>
              <p:cNvSpPr/>
              <p:nvPr/>
            </p:nvSpPr>
            <p:spPr>
              <a:xfrm>
                <a:off x="3017602" y="2523609"/>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1" name="Oval 10">
                <a:extLst>
                  <a:ext uri="{FF2B5EF4-FFF2-40B4-BE49-F238E27FC236}">
                    <a16:creationId xmlns:a16="http://schemas.microsoft.com/office/drawing/2014/main" id="{479CE450-B55B-537F-7147-8FC3F525527D}"/>
                  </a:ext>
                </a:extLst>
              </p:cNvPr>
              <p:cNvSpPr/>
              <p:nvPr/>
            </p:nvSpPr>
            <p:spPr>
              <a:xfrm>
                <a:off x="4708188" y="4067937"/>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FDD2F87-6674-FE83-AFBB-DD70ABE33D47}"/>
                      </a:ext>
                    </a:extLst>
                  </p:cNvPr>
                  <p:cNvSpPr txBox="1"/>
                  <p:nvPr/>
                </p:nvSpPr>
                <p:spPr>
                  <a:xfrm>
                    <a:off x="2894384" y="2070016"/>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132D0681-1573-3113-2FDD-6F7402223DA3}"/>
                      </a:ext>
                    </a:extLst>
                  </p:cNvPr>
                  <p:cNvSpPr txBox="1">
                    <a:spLocks noRot="1" noChangeAspect="1" noMove="1" noResize="1" noEditPoints="1" noAdjustHandles="1" noChangeArrowheads="1" noChangeShapeType="1" noTextEdit="1"/>
                  </p:cNvSpPr>
                  <p:nvPr/>
                </p:nvSpPr>
                <p:spPr>
                  <a:xfrm>
                    <a:off x="2894384" y="2070016"/>
                    <a:ext cx="440987" cy="369332"/>
                  </a:xfrm>
                  <a:prstGeom prst="rect">
                    <a:avLst/>
                  </a:prstGeom>
                  <a:blipFill>
                    <a:blip r:embed="rId4"/>
                    <a:stretch>
                      <a:fillRect b="-6452"/>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5BA495-E4BF-2B0C-D365-16C2A4C6A85A}"/>
                      </a:ext>
                    </a:extLst>
                  </p:cNvPr>
                  <p:cNvSpPr txBox="1"/>
                  <p:nvPr/>
                </p:nvSpPr>
                <p:spPr>
                  <a:xfrm>
                    <a:off x="4985834" y="4067937"/>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0" name="TextBox 9">
                    <a:extLst>
                      <a:ext uri="{FF2B5EF4-FFF2-40B4-BE49-F238E27FC236}">
                        <a16:creationId xmlns:a16="http://schemas.microsoft.com/office/drawing/2014/main" id="{1905E8DE-B8C3-8BE2-81F0-5E32056F6FFA}"/>
                      </a:ext>
                    </a:extLst>
                  </p:cNvPr>
                  <p:cNvSpPr txBox="1">
                    <a:spLocks noRot="1" noChangeAspect="1" noMove="1" noResize="1" noEditPoints="1" noAdjustHandles="1" noChangeArrowheads="1" noChangeShapeType="1" noTextEdit="1"/>
                  </p:cNvSpPr>
                  <p:nvPr/>
                </p:nvSpPr>
                <p:spPr>
                  <a:xfrm>
                    <a:off x="4985834" y="4067937"/>
                    <a:ext cx="440987" cy="369332"/>
                  </a:xfrm>
                  <a:prstGeom prst="rect">
                    <a:avLst/>
                  </a:prstGeom>
                  <a:blipFill>
                    <a:blip r:embed="rId5"/>
                    <a:stretch>
                      <a:fillRect b="-6349"/>
                    </a:stretch>
                  </a:blipFill>
                  <a:ln>
                    <a:solidFill>
                      <a:srgbClr val="FF0000"/>
                    </a:solidFill>
                  </a:ln>
                </p:spPr>
                <p:txBody>
                  <a:bodyPr/>
                  <a:lstStyle/>
                  <a:p>
                    <a:r>
                      <a:rPr lang="he-IL">
                        <a:noFill/>
                      </a:rPr>
                      <a:t> </a:t>
                    </a:r>
                  </a:p>
                </p:txBody>
              </p:sp>
            </mc:Fallback>
          </mc:AlternateContent>
          <p:cxnSp>
            <p:nvCxnSpPr>
              <p:cNvPr id="14" name="Straight Arrow Connector 13">
                <a:extLst>
                  <a:ext uri="{FF2B5EF4-FFF2-40B4-BE49-F238E27FC236}">
                    <a16:creationId xmlns:a16="http://schemas.microsoft.com/office/drawing/2014/main" id="{6878CA60-B1A1-4CED-F6F3-39AE754523E0}"/>
                  </a:ext>
                </a:extLst>
              </p:cNvPr>
              <p:cNvCxnSpPr>
                <a:cxnSpLocks/>
              </p:cNvCxnSpPr>
              <p:nvPr/>
            </p:nvCxnSpPr>
            <p:spPr>
              <a:xfrm flipV="1">
                <a:off x="651754" y="3223708"/>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D8466B4-F835-CDC9-AC8F-3A00CBFE06CE}"/>
                  </a:ext>
                </a:extLst>
              </p:cNvPr>
              <p:cNvCxnSpPr>
                <a:cxnSpLocks/>
              </p:cNvCxnSpPr>
              <p:nvPr/>
            </p:nvCxnSpPr>
            <p:spPr>
              <a:xfrm rot="5400000" flipV="1">
                <a:off x="1138137" y="3710091"/>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320EC8-0113-D587-A93A-109ED43DA500}"/>
                      </a:ext>
                    </a:extLst>
                  </p:cNvPr>
                  <p:cNvSpPr txBox="1"/>
                  <p:nvPr/>
                </p:nvSpPr>
                <p:spPr>
                  <a:xfrm>
                    <a:off x="389107" y="4318546"/>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3" name="TextBox 12">
                    <a:extLst>
                      <a:ext uri="{FF2B5EF4-FFF2-40B4-BE49-F238E27FC236}">
                        <a16:creationId xmlns:a16="http://schemas.microsoft.com/office/drawing/2014/main" id="{ED4FF802-34B8-5689-7D41-1F16FE9BD91C}"/>
                      </a:ext>
                    </a:extLst>
                  </p:cNvPr>
                  <p:cNvSpPr txBox="1">
                    <a:spLocks noRot="1" noChangeAspect="1" noMove="1" noResize="1" noEditPoints="1" noAdjustHandles="1" noChangeArrowheads="1" noChangeShapeType="1" noTextEdit="1"/>
                  </p:cNvSpPr>
                  <p:nvPr/>
                </p:nvSpPr>
                <p:spPr>
                  <a:xfrm>
                    <a:off x="389107" y="4318546"/>
                    <a:ext cx="739299" cy="369332"/>
                  </a:xfrm>
                  <a:prstGeom prst="rect">
                    <a:avLst/>
                  </a:prstGeom>
                  <a:blipFill>
                    <a:blip r:embed="rId6"/>
                    <a:stretch>
                      <a:fillRect l="-813" r="-2439"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38C00B-40CB-D76F-6564-8CF75ACF657A}"/>
                      </a:ext>
                    </a:extLst>
                  </p:cNvPr>
                  <p:cNvSpPr txBox="1"/>
                  <p:nvPr/>
                </p:nvSpPr>
                <p:spPr>
                  <a:xfrm>
                    <a:off x="3335371" y="589816"/>
                    <a:ext cx="1370592" cy="409159"/>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7" name="TextBox 16">
                    <a:extLst>
                      <a:ext uri="{FF2B5EF4-FFF2-40B4-BE49-F238E27FC236}">
                        <a16:creationId xmlns:a16="http://schemas.microsoft.com/office/drawing/2014/main" id="{F638C00B-40CB-D76F-6564-8CF75ACF657A}"/>
                      </a:ext>
                    </a:extLst>
                  </p:cNvPr>
                  <p:cNvSpPr txBox="1">
                    <a:spLocks noRot="1" noChangeAspect="1" noMove="1" noResize="1" noEditPoints="1" noAdjustHandles="1" noChangeArrowheads="1" noChangeShapeType="1" noTextEdit="1"/>
                  </p:cNvSpPr>
                  <p:nvPr/>
                </p:nvSpPr>
                <p:spPr>
                  <a:xfrm>
                    <a:off x="3335371" y="589816"/>
                    <a:ext cx="1370592" cy="409159"/>
                  </a:xfrm>
                  <a:prstGeom prst="rect">
                    <a:avLst/>
                  </a:prstGeom>
                  <a:blipFill>
                    <a:blip r:embed="rId7"/>
                    <a:stretch>
                      <a:fillRect l="-976" r="-4878" b="-12698"/>
                    </a:stretch>
                  </a:blipFill>
                  <a:ln>
                    <a:solidFill>
                      <a:srgbClr val="00B050"/>
                    </a:solidFill>
                  </a:ln>
                </p:spPr>
                <p:txBody>
                  <a:bodyPr/>
                  <a:lstStyle/>
                  <a:p>
                    <a:r>
                      <a:rPr lang="he-IL">
                        <a:noFill/>
                      </a:rPr>
                      <a:t> </a:t>
                    </a:r>
                  </a:p>
                </p:txBody>
              </p:sp>
            </mc:Fallback>
          </mc:AlternateContent>
          <p:sp>
            <p:nvSpPr>
              <p:cNvPr id="18" name="Oval 17">
                <a:extLst>
                  <a:ext uri="{FF2B5EF4-FFF2-40B4-BE49-F238E27FC236}">
                    <a16:creationId xmlns:a16="http://schemas.microsoft.com/office/drawing/2014/main" id="{CD7AB778-3A58-D5C3-BBCD-BD99B40F6753}"/>
                  </a:ext>
                </a:extLst>
              </p:cNvPr>
              <p:cNvSpPr/>
              <p:nvPr/>
            </p:nvSpPr>
            <p:spPr>
              <a:xfrm>
                <a:off x="4705963" y="959148"/>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9D40A8D-1E0D-AB2F-E420-DABC2A319749}"/>
                      </a:ext>
                    </a:extLst>
                  </p:cNvPr>
                  <p:cNvSpPr/>
                  <p:nvPr/>
                </p:nvSpPr>
                <p:spPr>
                  <a:xfrm>
                    <a:off x="1819881" y="5779905"/>
                    <a:ext cx="1964177" cy="787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190</m:t>
                              </m:r>
                              <m:r>
                                <a:rPr lang="en-US" b="0" i="1" smtClean="0">
                                  <a:latin typeface="Cambria Math" panose="02040503050406030204" pitchFamily="18" charset="0"/>
                                </a:rPr>
                                <m:t>,</m:t>
                              </m:r>
                              <m:r>
                                <a:rPr lang="en-US" b="0" i="1" smtClean="0">
                                  <a:latin typeface="Cambria Math" panose="02040503050406030204" pitchFamily="18" charset="0"/>
                                </a:rPr>
                                <m:t>120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320</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m:oMathPara>
                    </a14:m>
                    <a:endParaRPr lang="he-IL" dirty="0"/>
                  </a:p>
                </p:txBody>
              </p:sp>
            </mc:Choice>
            <mc:Fallback xmlns="">
              <p:sp>
                <p:nvSpPr>
                  <p:cNvPr id="19" name="Rectangle 18">
                    <a:extLst>
                      <a:ext uri="{FF2B5EF4-FFF2-40B4-BE49-F238E27FC236}">
                        <a16:creationId xmlns:a16="http://schemas.microsoft.com/office/drawing/2014/main" id="{69D40A8D-1E0D-AB2F-E420-DABC2A319749}"/>
                      </a:ext>
                    </a:extLst>
                  </p:cNvPr>
                  <p:cNvSpPr>
                    <a:spLocks noRot="1" noChangeAspect="1" noMove="1" noResize="1" noEditPoints="1" noAdjustHandles="1" noChangeArrowheads="1" noChangeShapeType="1" noTextEdit="1"/>
                  </p:cNvSpPr>
                  <p:nvPr/>
                </p:nvSpPr>
                <p:spPr>
                  <a:xfrm>
                    <a:off x="1819881" y="5779905"/>
                    <a:ext cx="1964177" cy="787622"/>
                  </a:xfrm>
                  <a:prstGeom prst="rect">
                    <a:avLst/>
                  </a:prstGeom>
                  <a:blipFill>
                    <a:blip r:embed="rId8"/>
                    <a:stretch>
                      <a:fillRect b="-1681"/>
                    </a:stretch>
                  </a:blipFill>
                </p:spPr>
                <p:txBody>
                  <a:bodyPr/>
                  <a:lstStyle/>
                  <a:p>
                    <a:r>
                      <a:rPr lang="he-IL">
                        <a:noFill/>
                      </a:rPr>
                      <a:t> </a:t>
                    </a:r>
                  </a:p>
                </p:txBody>
              </p:sp>
            </mc:Fallback>
          </mc:AlternateContent>
          <p:sp>
            <p:nvSpPr>
              <p:cNvPr id="20" name="Arrow: Right 19">
                <a:extLst>
                  <a:ext uri="{FF2B5EF4-FFF2-40B4-BE49-F238E27FC236}">
                    <a16:creationId xmlns:a16="http://schemas.microsoft.com/office/drawing/2014/main" id="{851877C2-89B7-ED05-05DB-FD259978DD51}"/>
                  </a:ext>
                </a:extLst>
              </p:cNvPr>
              <p:cNvSpPr/>
              <p:nvPr/>
            </p:nvSpPr>
            <p:spPr>
              <a:xfrm rot="5400000" flipH="1">
                <a:off x="2254520" y="4671813"/>
                <a:ext cx="1094901" cy="625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grpSp>
      <p:sp>
        <p:nvSpPr>
          <p:cNvPr id="21" name="Rectangle 20">
            <a:extLst>
              <a:ext uri="{FF2B5EF4-FFF2-40B4-BE49-F238E27FC236}">
                <a16:creationId xmlns:a16="http://schemas.microsoft.com/office/drawing/2014/main" id="{6DA1E9C2-F58E-6C35-5063-48FD26A6B9C2}"/>
              </a:ext>
            </a:extLst>
          </p:cNvPr>
          <p:cNvSpPr/>
          <p:nvPr/>
        </p:nvSpPr>
        <p:spPr>
          <a:xfrm>
            <a:off x="4781223" y="1794203"/>
            <a:ext cx="2152560" cy="2622153"/>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 name="Straight Arrow Connector 21">
            <a:extLst>
              <a:ext uri="{FF2B5EF4-FFF2-40B4-BE49-F238E27FC236}">
                <a16:creationId xmlns:a16="http://schemas.microsoft.com/office/drawing/2014/main" id="{6B96F090-C8AB-E169-B84F-16FF3E0BDC0F}"/>
              </a:ext>
            </a:extLst>
          </p:cNvPr>
          <p:cNvCxnSpPr>
            <a:cxnSpLocks/>
          </p:cNvCxnSpPr>
          <p:nvPr/>
        </p:nvCxnSpPr>
        <p:spPr>
          <a:xfrm>
            <a:off x="8659952" y="2848798"/>
            <a:ext cx="338133" cy="352802"/>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5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9EE260-4CE6-AF2E-94AE-9EFC9FED5F92}"/>
              </a:ext>
            </a:extLst>
          </p:cNvPr>
          <p:cNvSpPr>
            <a:spLocks noGrp="1"/>
          </p:cNvSpPr>
          <p:nvPr>
            <p:ph type="sldNum" sz="quarter" idx="12"/>
          </p:nvPr>
        </p:nvSpPr>
        <p:spPr>
          <a:xfrm>
            <a:off x="11736421" y="0"/>
            <a:ext cx="455579" cy="365125"/>
          </a:xfrm>
        </p:spPr>
        <p:txBody>
          <a:bodyPr/>
          <a:lstStyle/>
          <a:p>
            <a:fld id="{1E5BF412-EFCF-4C51-A2DF-B419076696E3}" type="slidenum">
              <a:rPr lang="he-IL" smtClean="0"/>
              <a:t>19</a:t>
            </a:fld>
            <a:endParaRPr lang="he-IL"/>
          </a:p>
        </p:txBody>
      </p:sp>
      <p:sp>
        <p:nvSpPr>
          <p:cNvPr id="5" name="TextBox 4">
            <a:extLst>
              <a:ext uri="{FF2B5EF4-FFF2-40B4-BE49-F238E27FC236}">
                <a16:creationId xmlns:a16="http://schemas.microsoft.com/office/drawing/2014/main" id="{7FF0B27E-8EF9-A2C2-B72A-6C6CFBED1965}"/>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7</a:t>
            </a:r>
          </a:p>
        </p:txBody>
      </p:sp>
      <p:pic>
        <p:nvPicPr>
          <p:cNvPr id="6" name="Picture 5">
            <a:extLst>
              <a:ext uri="{FF2B5EF4-FFF2-40B4-BE49-F238E27FC236}">
                <a16:creationId xmlns:a16="http://schemas.microsoft.com/office/drawing/2014/main" id="{45A6EDAB-55BD-072B-D3BC-E11A84F6570E}"/>
              </a:ext>
            </a:extLst>
          </p:cNvPr>
          <p:cNvPicPr>
            <a:picLocks noChangeAspect="1"/>
          </p:cNvPicPr>
          <p:nvPr/>
        </p:nvPicPr>
        <p:blipFill>
          <a:blip r:embed="rId2"/>
          <a:stretch>
            <a:fillRect/>
          </a:stretch>
        </p:blipFill>
        <p:spPr>
          <a:xfrm>
            <a:off x="5126806" y="1858186"/>
            <a:ext cx="7065194" cy="4819446"/>
          </a:xfrm>
          <a:prstGeom prst="rect">
            <a:avLst/>
          </a:prstGeom>
        </p:spPr>
      </p:pic>
      <p:pic>
        <p:nvPicPr>
          <p:cNvPr id="7" name="Picture 6" descr="A black and grey squares&#10;&#10;Description automatically generated">
            <a:extLst>
              <a:ext uri="{FF2B5EF4-FFF2-40B4-BE49-F238E27FC236}">
                <a16:creationId xmlns:a16="http://schemas.microsoft.com/office/drawing/2014/main" id="{C95A84EC-1F80-47FC-1589-11FCF3A94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23" y="2008594"/>
            <a:ext cx="4228312" cy="3171234"/>
          </a:xfrm>
          <a:prstGeom prst="rect">
            <a:avLst/>
          </a:prstGeom>
          <a:ln>
            <a:solidFill>
              <a:schemeClr val="tx1"/>
            </a:solidFill>
          </a:ln>
        </p:spPr>
      </p:pic>
      <p:grpSp>
        <p:nvGrpSpPr>
          <p:cNvPr id="8" name="Group 7">
            <a:extLst>
              <a:ext uri="{FF2B5EF4-FFF2-40B4-BE49-F238E27FC236}">
                <a16:creationId xmlns:a16="http://schemas.microsoft.com/office/drawing/2014/main" id="{F79ABD89-0633-1A5A-4734-691595A1F232}"/>
              </a:ext>
            </a:extLst>
          </p:cNvPr>
          <p:cNvGrpSpPr/>
          <p:nvPr/>
        </p:nvGrpSpPr>
        <p:grpSpPr>
          <a:xfrm>
            <a:off x="0" y="1488854"/>
            <a:ext cx="4514950" cy="4159590"/>
            <a:chOff x="77822" y="301428"/>
            <a:chExt cx="5058898" cy="4618512"/>
          </a:xfrm>
        </p:grpSpPr>
        <p:sp>
          <p:nvSpPr>
            <p:cNvPr id="9" name="Oval 8">
              <a:extLst>
                <a:ext uri="{FF2B5EF4-FFF2-40B4-BE49-F238E27FC236}">
                  <a16:creationId xmlns:a16="http://schemas.microsoft.com/office/drawing/2014/main" id="{25C28C8F-DEF8-5694-6CCA-2F758CD1CF0B}"/>
                </a:ext>
              </a:extLst>
            </p:cNvPr>
            <p:cNvSpPr/>
            <p:nvPr/>
          </p:nvSpPr>
          <p:spPr>
            <a:xfrm>
              <a:off x="1704369" y="1116890"/>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0" name="Oval 9">
              <a:extLst>
                <a:ext uri="{FF2B5EF4-FFF2-40B4-BE49-F238E27FC236}">
                  <a16:creationId xmlns:a16="http://schemas.microsoft.com/office/drawing/2014/main" id="{03416ED5-2257-710F-0421-ECB052F73D81}"/>
                </a:ext>
              </a:extLst>
            </p:cNvPr>
            <p:cNvSpPr/>
            <p:nvPr/>
          </p:nvSpPr>
          <p:spPr>
            <a:xfrm>
              <a:off x="4577272" y="1376448"/>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2F19227-6CB9-1D34-D311-0B3C9BB4CF1F}"/>
                    </a:ext>
                  </a:extLst>
                </p:cNvPr>
                <p:cNvSpPr txBox="1"/>
                <p:nvPr/>
              </p:nvSpPr>
              <p:spPr>
                <a:xfrm>
                  <a:off x="1178262" y="1116890"/>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11" name="TextBox 10">
                  <a:extLst>
                    <a:ext uri="{FF2B5EF4-FFF2-40B4-BE49-F238E27FC236}">
                      <a16:creationId xmlns:a16="http://schemas.microsoft.com/office/drawing/2014/main" id="{D2F19227-6CB9-1D34-D311-0B3C9BB4CF1F}"/>
                    </a:ext>
                  </a:extLst>
                </p:cNvPr>
                <p:cNvSpPr txBox="1">
                  <a:spLocks noRot="1" noChangeAspect="1" noMove="1" noResize="1" noEditPoints="1" noAdjustHandles="1" noChangeArrowheads="1" noChangeShapeType="1" noTextEdit="1"/>
                </p:cNvSpPr>
                <p:nvPr/>
              </p:nvSpPr>
              <p:spPr>
                <a:xfrm>
                  <a:off x="1178262" y="1116890"/>
                  <a:ext cx="440987" cy="369332"/>
                </a:xfrm>
                <a:prstGeom prst="rect">
                  <a:avLst/>
                </a:prstGeom>
                <a:blipFill>
                  <a:blip r:embed="rId4"/>
                  <a:stretch>
                    <a:fillRect b="-17857"/>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52C1AF-D7C6-C709-9E7F-E0C7A5CE6693}"/>
                    </a:ext>
                  </a:extLst>
                </p:cNvPr>
                <p:cNvSpPr txBox="1"/>
                <p:nvPr/>
              </p:nvSpPr>
              <p:spPr>
                <a:xfrm>
                  <a:off x="4356778" y="1700592"/>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2" name="TextBox 11">
                  <a:extLst>
                    <a:ext uri="{FF2B5EF4-FFF2-40B4-BE49-F238E27FC236}">
                      <a16:creationId xmlns:a16="http://schemas.microsoft.com/office/drawing/2014/main" id="{6752C1AF-D7C6-C709-9E7F-E0C7A5CE6693}"/>
                    </a:ext>
                  </a:extLst>
                </p:cNvPr>
                <p:cNvSpPr txBox="1">
                  <a:spLocks noRot="1" noChangeAspect="1" noMove="1" noResize="1" noEditPoints="1" noAdjustHandles="1" noChangeArrowheads="1" noChangeShapeType="1" noTextEdit="1"/>
                </p:cNvSpPr>
                <p:nvPr/>
              </p:nvSpPr>
              <p:spPr>
                <a:xfrm>
                  <a:off x="4356778" y="1700592"/>
                  <a:ext cx="440987" cy="369332"/>
                </a:xfrm>
                <a:prstGeom prst="rect">
                  <a:avLst/>
                </a:prstGeom>
                <a:blipFill>
                  <a:blip r:embed="rId5"/>
                  <a:stretch>
                    <a:fillRect b="-15789"/>
                  </a:stretch>
                </a:blipFill>
                <a:ln>
                  <a:solidFill>
                    <a:srgbClr val="FF0000"/>
                  </a:solidFill>
                </a:ln>
              </p:spPr>
              <p:txBody>
                <a:bodyPr/>
                <a:lstStyle/>
                <a:p>
                  <a:r>
                    <a:rPr lang="he-IL">
                      <a:noFill/>
                    </a:rPr>
                    <a:t> </a:t>
                  </a:r>
                </a:p>
              </p:txBody>
            </p:sp>
          </mc:Fallback>
        </mc:AlternateContent>
        <p:cxnSp>
          <p:nvCxnSpPr>
            <p:cNvPr id="13" name="Straight Arrow Connector 12">
              <a:extLst>
                <a:ext uri="{FF2B5EF4-FFF2-40B4-BE49-F238E27FC236}">
                  <a16:creationId xmlns:a16="http://schemas.microsoft.com/office/drawing/2014/main" id="{5B7D4CD9-03EA-2513-A13A-D0318A63ADAC}"/>
                </a:ext>
              </a:extLst>
            </p:cNvPr>
            <p:cNvCxnSpPr>
              <a:cxnSpLocks/>
            </p:cNvCxnSpPr>
            <p:nvPr/>
          </p:nvCxnSpPr>
          <p:spPr>
            <a:xfrm flipV="1">
              <a:off x="301719" y="3425739"/>
              <a:ext cx="0" cy="972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C4868B6-9469-F185-B84A-0A887DE69F9B}"/>
                </a:ext>
              </a:extLst>
            </p:cNvPr>
            <p:cNvCxnSpPr>
              <a:cxnSpLocks/>
            </p:cNvCxnSpPr>
            <p:nvPr/>
          </p:nvCxnSpPr>
          <p:spPr>
            <a:xfrm rot="5400000" flipV="1">
              <a:off x="788103" y="3912122"/>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85E1D89-421A-2A63-651D-51082CB34B20}"/>
                    </a:ext>
                  </a:extLst>
                </p:cNvPr>
                <p:cNvSpPr txBox="1"/>
                <p:nvPr/>
              </p:nvSpPr>
              <p:spPr>
                <a:xfrm>
                  <a:off x="77822" y="4509860"/>
                  <a:ext cx="828369" cy="410080"/>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685E1D89-421A-2A63-651D-51082CB34B20}"/>
                    </a:ext>
                  </a:extLst>
                </p:cNvPr>
                <p:cNvSpPr txBox="1">
                  <a:spLocks noRot="1" noChangeAspect="1" noMove="1" noResize="1" noEditPoints="1" noAdjustHandles="1" noChangeArrowheads="1" noChangeShapeType="1" noTextEdit="1"/>
                </p:cNvSpPr>
                <p:nvPr/>
              </p:nvSpPr>
              <p:spPr>
                <a:xfrm>
                  <a:off x="77822" y="4509860"/>
                  <a:ext cx="828369" cy="410080"/>
                </a:xfrm>
                <a:prstGeom prst="rect">
                  <a:avLst/>
                </a:prstGeom>
                <a:blipFill>
                  <a:blip r:embed="rId6"/>
                  <a:stretch>
                    <a:fillRect l="-813" r="-2439" b="-11111"/>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842A10-3667-220B-495F-482147FA427A}"/>
                    </a:ext>
                  </a:extLst>
                </p:cNvPr>
                <p:cNvSpPr txBox="1"/>
                <p:nvPr/>
              </p:nvSpPr>
              <p:spPr>
                <a:xfrm>
                  <a:off x="3407817" y="301428"/>
                  <a:ext cx="1445682" cy="410080"/>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6" name="TextBox 15">
                  <a:extLst>
                    <a:ext uri="{FF2B5EF4-FFF2-40B4-BE49-F238E27FC236}">
                      <a16:creationId xmlns:a16="http://schemas.microsoft.com/office/drawing/2014/main" id="{1A842A10-3667-220B-495F-482147FA427A}"/>
                    </a:ext>
                  </a:extLst>
                </p:cNvPr>
                <p:cNvSpPr txBox="1">
                  <a:spLocks noRot="1" noChangeAspect="1" noMove="1" noResize="1" noEditPoints="1" noAdjustHandles="1" noChangeArrowheads="1" noChangeShapeType="1" noTextEdit="1"/>
                </p:cNvSpPr>
                <p:nvPr/>
              </p:nvSpPr>
              <p:spPr>
                <a:xfrm>
                  <a:off x="3407817" y="301428"/>
                  <a:ext cx="1445682" cy="410080"/>
                </a:xfrm>
                <a:prstGeom prst="rect">
                  <a:avLst/>
                </a:prstGeom>
                <a:blipFill>
                  <a:blip r:embed="rId7"/>
                  <a:stretch>
                    <a:fillRect l="-469" r="-1408" b="-12698"/>
                  </a:stretch>
                </a:blipFill>
                <a:ln>
                  <a:solidFill>
                    <a:srgbClr val="00B050"/>
                  </a:solidFill>
                </a:ln>
              </p:spPr>
              <p:txBody>
                <a:bodyPr/>
                <a:lstStyle/>
                <a:p>
                  <a:r>
                    <a:rPr lang="he-IL">
                      <a:noFill/>
                    </a:rPr>
                    <a:t> </a:t>
                  </a:r>
                </a:p>
              </p:txBody>
            </p:sp>
          </mc:Fallback>
        </mc:AlternateContent>
        <p:sp>
          <p:nvSpPr>
            <p:cNvPr id="17" name="Oval 16">
              <a:extLst>
                <a:ext uri="{FF2B5EF4-FFF2-40B4-BE49-F238E27FC236}">
                  <a16:creationId xmlns:a16="http://schemas.microsoft.com/office/drawing/2014/main" id="{72F4C370-0740-41D9-D235-6F2BD96DD5DB}"/>
                </a:ext>
              </a:extLst>
            </p:cNvPr>
            <p:cNvSpPr/>
            <p:nvPr/>
          </p:nvSpPr>
          <p:spPr>
            <a:xfrm>
              <a:off x="4942172" y="797331"/>
              <a:ext cx="194548"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dirty="0"/>
            </a:p>
          </p:txBody>
        </p:sp>
      </p:grpSp>
      <p:sp>
        <p:nvSpPr>
          <p:cNvPr id="18" name="Rectangle 17">
            <a:extLst>
              <a:ext uri="{FF2B5EF4-FFF2-40B4-BE49-F238E27FC236}">
                <a16:creationId xmlns:a16="http://schemas.microsoft.com/office/drawing/2014/main" id="{6CBB7917-58DD-8AC5-263D-715E170878F1}"/>
              </a:ext>
            </a:extLst>
          </p:cNvPr>
          <p:cNvSpPr/>
          <p:nvPr/>
        </p:nvSpPr>
        <p:spPr>
          <a:xfrm>
            <a:off x="4960853" y="1770545"/>
            <a:ext cx="2152560" cy="2622153"/>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9" name="Straight Arrow Connector 18">
            <a:extLst>
              <a:ext uri="{FF2B5EF4-FFF2-40B4-BE49-F238E27FC236}">
                <a16:creationId xmlns:a16="http://schemas.microsoft.com/office/drawing/2014/main" id="{571F44F4-845D-B28D-5935-C0A9BFE00DD5}"/>
              </a:ext>
            </a:extLst>
          </p:cNvPr>
          <p:cNvCxnSpPr>
            <a:cxnSpLocks/>
          </p:cNvCxnSpPr>
          <p:nvPr/>
        </p:nvCxnSpPr>
        <p:spPr>
          <a:xfrm>
            <a:off x="8547511" y="2059992"/>
            <a:ext cx="217872" cy="397062"/>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6A497E5-7B73-8D2C-E1E0-A7889D6AC877}"/>
                  </a:ext>
                </a:extLst>
              </p:cNvPr>
              <p:cNvSpPr/>
              <p:nvPr/>
            </p:nvSpPr>
            <p:spPr>
              <a:xfrm>
                <a:off x="1375688" y="5654845"/>
                <a:ext cx="1964177" cy="689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100</m:t>
                          </m:r>
                          <m:r>
                            <a:rPr lang="en-US" b="0" i="1" smtClean="0">
                              <a:latin typeface="Cambria Math" panose="02040503050406030204" pitchFamily="18" charset="0"/>
                            </a:rPr>
                            <m:t>,</m:t>
                          </m:r>
                          <m:r>
                            <a:rPr lang="en-US" b="0" i="1" smtClean="0">
                              <a:latin typeface="Cambria Math" panose="02040503050406030204" pitchFamily="18" charset="0"/>
                            </a:rPr>
                            <m:t>220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300</m:t>
                      </m:r>
                      <m:r>
                        <a:rPr lang="en-US" b="0" i="1" smtClean="0">
                          <a:latin typeface="Cambria Math" panose="02040503050406030204" pitchFamily="18" charset="0"/>
                        </a:rPr>
                        <m:t>,</m:t>
                      </m:r>
                      <m:r>
                        <a:rPr lang="en-US" b="0" i="1" smtClean="0">
                          <a:latin typeface="Cambria Math" panose="02040503050406030204" pitchFamily="18" charset="0"/>
                        </a:rPr>
                        <m:t>200</m:t>
                      </m:r>
                      <m:r>
                        <a:rPr lang="en-US" b="0" i="1" smtClean="0">
                          <a:latin typeface="Cambria Math" panose="02040503050406030204" pitchFamily="18" charset="0"/>
                        </a:rPr>
                        <m:t>)</m:t>
                      </m:r>
                    </m:oMath>
                  </m:oMathPara>
                </a14:m>
                <a:endParaRPr lang="he-IL" dirty="0"/>
              </a:p>
            </p:txBody>
          </p:sp>
        </mc:Choice>
        <mc:Fallback xmlns="">
          <p:sp>
            <p:nvSpPr>
              <p:cNvPr id="21" name="Rectangle 20">
                <a:extLst>
                  <a:ext uri="{FF2B5EF4-FFF2-40B4-BE49-F238E27FC236}">
                    <a16:creationId xmlns:a16="http://schemas.microsoft.com/office/drawing/2014/main" id="{A6A497E5-7B73-8D2C-E1E0-A7889D6AC877}"/>
                  </a:ext>
                </a:extLst>
              </p:cNvPr>
              <p:cNvSpPr>
                <a:spLocks noRot="1" noChangeAspect="1" noMove="1" noResize="1" noEditPoints="1" noAdjustHandles="1" noChangeArrowheads="1" noChangeShapeType="1" noTextEdit="1"/>
              </p:cNvSpPr>
              <p:nvPr/>
            </p:nvSpPr>
            <p:spPr>
              <a:xfrm>
                <a:off x="1375688" y="5654845"/>
                <a:ext cx="1964177" cy="689128"/>
              </a:xfrm>
              <a:prstGeom prst="rect">
                <a:avLst/>
              </a:prstGeom>
              <a:blipFill>
                <a:blip r:embed="rId8"/>
                <a:stretch>
                  <a:fillRect b="-2586"/>
                </a:stretch>
              </a:blipFill>
            </p:spPr>
            <p:txBody>
              <a:bodyPr/>
              <a:lstStyle/>
              <a:p>
                <a:r>
                  <a:rPr lang="he-IL">
                    <a:noFill/>
                  </a:rPr>
                  <a:t> </a:t>
                </a:r>
              </a:p>
            </p:txBody>
          </p:sp>
        </mc:Fallback>
      </mc:AlternateContent>
    </p:spTree>
    <p:extLst>
      <p:ext uri="{BB962C8B-B14F-4D97-AF65-F5344CB8AC3E}">
        <p14:creationId xmlns:p14="http://schemas.microsoft.com/office/powerpoint/2010/main" val="77104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579664-40D4-71A3-11F3-89DFAC94D93F}"/>
              </a:ext>
            </a:extLst>
          </p:cNvPr>
          <p:cNvPicPr>
            <a:picLocks noChangeAspect="1"/>
          </p:cNvPicPr>
          <p:nvPr/>
        </p:nvPicPr>
        <p:blipFill>
          <a:blip r:embed="rId2"/>
          <a:stretch>
            <a:fillRect/>
          </a:stretch>
        </p:blipFill>
        <p:spPr>
          <a:xfrm>
            <a:off x="0" y="858940"/>
            <a:ext cx="10924162" cy="5999060"/>
          </a:xfrm>
          <a:prstGeom prst="rect">
            <a:avLst/>
          </a:prstGeom>
        </p:spPr>
      </p:pic>
      <p:sp>
        <p:nvSpPr>
          <p:cNvPr id="6" name="Title 1">
            <a:extLst>
              <a:ext uri="{FF2B5EF4-FFF2-40B4-BE49-F238E27FC236}">
                <a16:creationId xmlns:a16="http://schemas.microsoft.com/office/drawing/2014/main" id="{7A924990-B81C-32CA-B313-C07F11E86071}"/>
              </a:ext>
            </a:extLst>
          </p:cNvPr>
          <p:cNvSpPr txBox="1">
            <a:spLocks/>
          </p:cNvSpPr>
          <p:nvPr/>
        </p:nvSpPr>
        <p:spPr>
          <a:xfrm>
            <a:off x="1836609" y="120478"/>
            <a:ext cx="7970791" cy="6123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1</a:t>
            </a:r>
            <a:r>
              <a:rPr lang="en-US" sz="2400" b="1" u="sng" dirty="0">
                <a:solidFill>
                  <a:srgbClr val="0070C0"/>
                </a:solidFill>
              </a:rPr>
              <a:t> of Introduction to 11.1 – </a:t>
            </a:r>
            <a:r>
              <a:rPr lang="en-US" sz="2400" b="1" u="sng" dirty="0">
                <a:solidFill>
                  <a:srgbClr val="00B050"/>
                </a:solidFill>
              </a:rPr>
              <a:t>apply “checkValidation” function </a:t>
            </a:r>
            <a:endParaRPr lang="he-IL" sz="2400" b="1" u="sng" dirty="0">
              <a:solidFill>
                <a:srgbClr val="00B050"/>
              </a:solidFill>
            </a:endParaRPr>
          </a:p>
        </p:txBody>
      </p:sp>
      <p:sp>
        <p:nvSpPr>
          <p:cNvPr id="8" name="Slide Number Placeholder 5">
            <a:extLst>
              <a:ext uri="{FF2B5EF4-FFF2-40B4-BE49-F238E27FC236}">
                <a16:creationId xmlns:a16="http://schemas.microsoft.com/office/drawing/2014/main" id="{EC400DEF-62C6-5326-F102-FD97B78C48B8}"/>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2</a:t>
            </a:fld>
            <a:endParaRPr lang="he-IL" sz="1600" dirty="0"/>
          </a:p>
        </p:txBody>
      </p:sp>
      <p:sp>
        <p:nvSpPr>
          <p:cNvPr id="11" name="TextBox 10">
            <a:extLst>
              <a:ext uri="{FF2B5EF4-FFF2-40B4-BE49-F238E27FC236}">
                <a16:creationId xmlns:a16="http://schemas.microsoft.com/office/drawing/2014/main" id="{29724914-80E6-7677-D209-72103AC86668}"/>
              </a:ext>
            </a:extLst>
          </p:cNvPr>
          <p:cNvSpPr txBox="1"/>
          <p:nvPr/>
        </p:nvSpPr>
        <p:spPr>
          <a:xfrm>
            <a:off x="6692630" y="2801566"/>
            <a:ext cx="5499370"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t>The checkValidation function is designed to verify whether a given rectangle, defined by two points (p1 and p2), lies within the boundaries of an image and that the region is not already occupied. </a:t>
            </a:r>
            <a:endParaRPr lang="he-IL" b="1" dirty="0"/>
          </a:p>
        </p:txBody>
      </p:sp>
      <p:sp>
        <p:nvSpPr>
          <p:cNvPr id="12" name="Arrow: Down 11">
            <a:extLst>
              <a:ext uri="{FF2B5EF4-FFF2-40B4-BE49-F238E27FC236}">
                <a16:creationId xmlns:a16="http://schemas.microsoft.com/office/drawing/2014/main" id="{1F380918-E0D6-B294-B6BE-1BD7F713EAAA}"/>
              </a:ext>
            </a:extLst>
          </p:cNvPr>
          <p:cNvSpPr/>
          <p:nvPr/>
        </p:nvSpPr>
        <p:spPr>
          <a:xfrm>
            <a:off x="9231549" y="4001895"/>
            <a:ext cx="575851" cy="1027305"/>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0ADFF424-7CE9-6F1E-3F00-13179B4C5F60}"/>
              </a:ext>
            </a:extLst>
          </p:cNvPr>
          <p:cNvSpPr txBox="1"/>
          <p:nvPr/>
        </p:nvSpPr>
        <p:spPr>
          <a:xfrm>
            <a:off x="6692630" y="5029200"/>
            <a:ext cx="549937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t>In the next slide a more thorough explanation about that function will be presented</a:t>
            </a:r>
            <a:endParaRPr lang="he-IL" b="1" dirty="0"/>
          </a:p>
        </p:txBody>
      </p:sp>
    </p:spTree>
    <p:extLst>
      <p:ext uri="{BB962C8B-B14F-4D97-AF65-F5344CB8AC3E}">
        <p14:creationId xmlns:p14="http://schemas.microsoft.com/office/powerpoint/2010/main" val="634094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9EE260-4CE6-AF2E-94AE-9EFC9FED5F92}"/>
              </a:ext>
            </a:extLst>
          </p:cNvPr>
          <p:cNvSpPr>
            <a:spLocks noGrp="1"/>
          </p:cNvSpPr>
          <p:nvPr>
            <p:ph type="sldNum" sz="quarter" idx="12"/>
          </p:nvPr>
        </p:nvSpPr>
        <p:spPr>
          <a:xfrm>
            <a:off x="11775332" y="0"/>
            <a:ext cx="416668" cy="365125"/>
          </a:xfrm>
        </p:spPr>
        <p:txBody>
          <a:bodyPr/>
          <a:lstStyle/>
          <a:p>
            <a:fld id="{1E5BF412-EFCF-4C51-A2DF-B419076696E3}" type="slidenum">
              <a:rPr lang="he-IL" smtClean="0"/>
              <a:t>20</a:t>
            </a:fld>
            <a:endParaRPr lang="he-IL" dirty="0"/>
          </a:p>
        </p:txBody>
      </p:sp>
      <p:sp>
        <p:nvSpPr>
          <p:cNvPr id="5" name="TextBox 4">
            <a:extLst>
              <a:ext uri="{FF2B5EF4-FFF2-40B4-BE49-F238E27FC236}">
                <a16:creationId xmlns:a16="http://schemas.microsoft.com/office/drawing/2014/main" id="{7FF0B27E-8EF9-A2C2-B72A-6C6CFBED1965}"/>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8</a:t>
            </a:r>
          </a:p>
        </p:txBody>
      </p:sp>
      <p:pic>
        <p:nvPicPr>
          <p:cNvPr id="6" name="Picture 5">
            <a:extLst>
              <a:ext uri="{FF2B5EF4-FFF2-40B4-BE49-F238E27FC236}">
                <a16:creationId xmlns:a16="http://schemas.microsoft.com/office/drawing/2014/main" id="{C155C0CD-35A7-D826-9A5E-41C83B74D1B0}"/>
              </a:ext>
            </a:extLst>
          </p:cNvPr>
          <p:cNvPicPr>
            <a:picLocks noChangeAspect="1"/>
          </p:cNvPicPr>
          <p:nvPr/>
        </p:nvPicPr>
        <p:blipFill>
          <a:blip r:embed="rId2"/>
          <a:stretch>
            <a:fillRect/>
          </a:stretch>
        </p:blipFill>
        <p:spPr>
          <a:xfrm>
            <a:off x="5008945" y="1468877"/>
            <a:ext cx="7183055" cy="4892911"/>
          </a:xfrm>
          <a:prstGeom prst="rect">
            <a:avLst/>
          </a:prstGeom>
        </p:spPr>
      </p:pic>
      <p:pic>
        <p:nvPicPr>
          <p:cNvPr id="7" name="Picture 6" descr="A black and grey squares&#10;&#10;Description automatically generated">
            <a:extLst>
              <a:ext uri="{FF2B5EF4-FFF2-40B4-BE49-F238E27FC236}">
                <a16:creationId xmlns:a16="http://schemas.microsoft.com/office/drawing/2014/main" id="{6B71CD5D-EECD-F0E4-251E-50BDFB70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23" y="2008594"/>
            <a:ext cx="4228312" cy="3171234"/>
          </a:xfrm>
          <a:prstGeom prst="rect">
            <a:avLst/>
          </a:prstGeom>
          <a:ln>
            <a:solidFill>
              <a:schemeClr val="tx1"/>
            </a:solidFill>
          </a:ln>
        </p:spPr>
      </p:pic>
      <p:grpSp>
        <p:nvGrpSpPr>
          <p:cNvPr id="8" name="Group 7">
            <a:extLst>
              <a:ext uri="{FF2B5EF4-FFF2-40B4-BE49-F238E27FC236}">
                <a16:creationId xmlns:a16="http://schemas.microsoft.com/office/drawing/2014/main" id="{37349DBF-2ABA-3EA5-0A7E-272335D0568D}"/>
              </a:ext>
            </a:extLst>
          </p:cNvPr>
          <p:cNvGrpSpPr/>
          <p:nvPr/>
        </p:nvGrpSpPr>
        <p:grpSpPr>
          <a:xfrm>
            <a:off x="0" y="1488854"/>
            <a:ext cx="4514950" cy="4159590"/>
            <a:chOff x="77822" y="301428"/>
            <a:chExt cx="5058898" cy="4618512"/>
          </a:xfrm>
        </p:grpSpPr>
        <p:sp>
          <p:nvSpPr>
            <p:cNvPr id="9" name="Oval 8">
              <a:extLst>
                <a:ext uri="{FF2B5EF4-FFF2-40B4-BE49-F238E27FC236}">
                  <a16:creationId xmlns:a16="http://schemas.microsoft.com/office/drawing/2014/main" id="{BC5F53C3-C1BF-768D-8D77-CDA58623677D}"/>
                </a:ext>
              </a:extLst>
            </p:cNvPr>
            <p:cNvSpPr/>
            <p:nvPr/>
          </p:nvSpPr>
          <p:spPr>
            <a:xfrm>
              <a:off x="1704369" y="1116890"/>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0" name="Oval 9">
              <a:extLst>
                <a:ext uri="{FF2B5EF4-FFF2-40B4-BE49-F238E27FC236}">
                  <a16:creationId xmlns:a16="http://schemas.microsoft.com/office/drawing/2014/main" id="{59E71B39-66C7-5906-7182-17AAD2E54378}"/>
                </a:ext>
              </a:extLst>
            </p:cNvPr>
            <p:cNvSpPr/>
            <p:nvPr/>
          </p:nvSpPr>
          <p:spPr>
            <a:xfrm>
              <a:off x="4577272" y="1376448"/>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A8330D-1CF9-7106-9630-EA7474EC1351}"/>
                    </a:ext>
                  </a:extLst>
                </p:cNvPr>
                <p:cNvSpPr txBox="1"/>
                <p:nvPr/>
              </p:nvSpPr>
              <p:spPr>
                <a:xfrm>
                  <a:off x="1178262" y="1116890"/>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11" name="TextBox 10">
                  <a:extLst>
                    <a:ext uri="{FF2B5EF4-FFF2-40B4-BE49-F238E27FC236}">
                      <a16:creationId xmlns:a16="http://schemas.microsoft.com/office/drawing/2014/main" id="{4CA8330D-1CF9-7106-9630-EA7474EC1351}"/>
                    </a:ext>
                  </a:extLst>
                </p:cNvPr>
                <p:cNvSpPr txBox="1">
                  <a:spLocks noRot="1" noChangeAspect="1" noMove="1" noResize="1" noEditPoints="1" noAdjustHandles="1" noChangeArrowheads="1" noChangeShapeType="1" noTextEdit="1"/>
                </p:cNvSpPr>
                <p:nvPr/>
              </p:nvSpPr>
              <p:spPr>
                <a:xfrm>
                  <a:off x="1178262" y="1116890"/>
                  <a:ext cx="440987" cy="369332"/>
                </a:xfrm>
                <a:prstGeom prst="rect">
                  <a:avLst/>
                </a:prstGeom>
                <a:blipFill>
                  <a:blip r:embed="rId4"/>
                  <a:stretch>
                    <a:fillRect b="-17857"/>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B448942-93BA-D301-F765-BA4535AFE98C}"/>
                    </a:ext>
                  </a:extLst>
                </p:cNvPr>
                <p:cNvSpPr txBox="1"/>
                <p:nvPr/>
              </p:nvSpPr>
              <p:spPr>
                <a:xfrm>
                  <a:off x="4356778" y="1700592"/>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2" name="TextBox 11">
                  <a:extLst>
                    <a:ext uri="{FF2B5EF4-FFF2-40B4-BE49-F238E27FC236}">
                      <a16:creationId xmlns:a16="http://schemas.microsoft.com/office/drawing/2014/main" id="{4B448942-93BA-D301-F765-BA4535AFE98C}"/>
                    </a:ext>
                  </a:extLst>
                </p:cNvPr>
                <p:cNvSpPr txBox="1">
                  <a:spLocks noRot="1" noChangeAspect="1" noMove="1" noResize="1" noEditPoints="1" noAdjustHandles="1" noChangeArrowheads="1" noChangeShapeType="1" noTextEdit="1"/>
                </p:cNvSpPr>
                <p:nvPr/>
              </p:nvSpPr>
              <p:spPr>
                <a:xfrm>
                  <a:off x="4356778" y="1700592"/>
                  <a:ext cx="440987" cy="369332"/>
                </a:xfrm>
                <a:prstGeom prst="rect">
                  <a:avLst/>
                </a:prstGeom>
                <a:blipFill>
                  <a:blip r:embed="rId5"/>
                  <a:stretch>
                    <a:fillRect b="-15789"/>
                  </a:stretch>
                </a:blipFill>
                <a:ln>
                  <a:solidFill>
                    <a:srgbClr val="FF0000"/>
                  </a:solidFill>
                </a:ln>
              </p:spPr>
              <p:txBody>
                <a:bodyPr/>
                <a:lstStyle/>
                <a:p>
                  <a:r>
                    <a:rPr lang="he-IL">
                      <a:noFill/>
                    </a:rPr>
                    <a:t> </a:t>
                  </a:r>
                </a:p>
              </p:txBody>
            </p:sp>
          </mc:Fallback>
        </mc:AlternateContent>
        <p:cxnSp>
          <p:nvCxnSpPr>
            <p:cNvPr id="13" name="Straight Arrow Connector 12">
              <a:extLst>
                <a:ext uri="{FF2B5EF4-FFF2-40B4-BE49-F238E27FC236}">
                  <a16:creationId xmlns:a16="http://schemas.microsoft.com/office/drawing/2014/main" id="{FB93CB7F-EA17-2DD9-47A6-C5546D95D486}"/>
                </a:ext>
              </a:extLst>
            </p:cNvPr>
            <p:cNvCxnSpPr>
              <a:cxnSpLocks/>
            </p:cNvCxnSpPr>
            <p:nvPr/>
          </p:nvCxnSpPr>
          <p:spPr>
            <a:xfrm flipV="1">
              <a:off x="301719" y="3425739"/>
              <a:ext cx="0" cy="972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16943BD-ED09-D2A0-22ED-1A63D4B4B5F5}"/>
                </a:ext>
              </a:extLst>
            </p:cNvPr>
            <p:cNvCxnSpPr>
              <a:cxnSpLocks/>
            </p:cNvCxnSpPr>
            <p:nvPr/>
          </p:nvCxnSpPr>
          <p:spPr>
            <a:xfrm rot="5400000" flipV="1">
              <a:off x="788103" y="3912122"/>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22E196E-F1D2-D6A9-187D-9B590C07B560}"/>
                    </a:ext>
                  </a:extLst>
                </p:cNvPr>
                <p:cNvSpPr txBox="1"/>
                <p:nvPr/>
              </p:nvSpPr>
              <p:spPr>
                <a:xfrm>
                  <a:off x="77822" y="4509860"/>
                  <a:ext cx="828369" cy="410080"/>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F22E196E-F1D2-D6A9-187D-9B590C07B560}"/>
                    </a:ext>
                  </a:extLst>
                </p:cNvPr>
                <p:cNvSpPr txBox="1">
                  <a:spLocks noRot="1" noChangeAspect="1" noMove="1" noResize="1" noEditPoints="1" noAdjustHandles="1" noChangeArrowheads="1" noChangeShapeType="1" noTextEdit="1"/>
                </p:cNvSpPr>
                <p:nvPr/>
              </p:nvSpPr>
              <p:spPr>
                <a:xfrm>
                  <a:off x="77822" y="4509860"/>
                  <a:ext cx="828369" cy="410080"/>
                </a:xfrm>
                <a:prstGeom prst="rect">
                  <a:avLst/>
                </a:prstGeom>
                <a:blipFill>
                  <a:blip r:embed="rId6"/>
                  <a:stretch>
                    <a:fillRect l="-813" r="-2439" b="-11111"/>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AB63CFE-27CD-05AC-90EC-7F6EF05F0536}"/>
                    </a:ext>
                  </a:extLst>
                </p:cNvPr>
                <p:cNvSpPr txBox="1"/>
                <p:nvPr/>
              </p:nvSpPr>
              <p:spPr>
                <a:xfrm>
                  <a:off x="3407817" y="301428"/>
                  <a:ext cx="1445682" cy="410080"/>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6" name="TextBox 15">
                  <a:extLst>
                    <a:ext uri="{FF2B5EF4-FFF2-40B4-BE49-F238E27FC236}">
                      <a16:creationId xmlns:a16="http://schemas.microsoft.com/office/drawing/2014/main" id="{CAB63CFE-27CD-05AC-90EC-7F6EF05F0536}"/>
                    </a:ext>
                  </a:extLst>
                </p:cNvPr>
                <p:cNvSpPr txBox="1">
                  <a:spLocks noRot="1" noChangeAspect="1" noMove="1" noResize="1" noEditPoints="1" noAdjustHandles="1" noChangeArrowheads="1" noChangeShapeType="1" noTextEdit="1"/>
                </p:cNvSpPr>
                <p:nvPr/>
              </p:nvSpPr>
              <p:spPr>
                <a:xfrm>
                  <a:off x="3407817" y="301428"/>
                  <a:ext cx="1445682" cy="410080"/>
                </a:xfrm>
                <a:prstGeom prst="rect">
                  <a:avLst/>
                </a:prstGeom>
                <a:blipFill>
                  <a:blip r:embed="rId7"/>
                  <a:stretch>
                    <a:fillRect l="-469" r="-1408" b="-12698"/>
                  </a:stretch>
                </a:blipFill>
                <a:ln>
                  <a:solidFill>
                    <a:srgbClr val="00B050"/>
                  </a:solidFill>
                </a:ln>
              </p:spPr>
              <p:txBody>
                <a:bodyPr/>
                <a:lstStyle/>
                <a:p>
                  <a:r>
                    <a:rPr lang="he-IL">
                      <a:noFill/>
                    </a:rPr>
                    <a:t> </a:t>
                  </a:r>
                </a:p>
              </p:txBody>
            </p:sp>
          </mc:Fallback>
        </mc:AlternateContent>
        <p:sp>
          <p:nvSpPr>
            <p:cNvPr id="17" name="Oval 16">
              <a:extLst>
                <a:ext uri="{FF2B5EF4-FFF2-40B4-BE49-F238E27FC236}">
                  <a16:creationId xmlns:a16="http://schemas.microsoft.com/office/drawing/2014/main" id="{5B2884FC-950F-97DD-BED4-BA16C53E5EA6}"/>
                </a:ext>
              </a:extLst>
            </p:cNvPr>
            <p:cNvSpPr/>
            <p:nvPr/>
          </p:nvSpPr>
          <p:spPr>
            <a:xfrm>
              <a:off x="4942172" y="797331"/>
              <a:ext cx="194548"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dirty="0"/>
            </a:p>
          </p:txBody>
        </p:sp>
      </p:gr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15801871-4993-B6D3-89A3-F81D1B8AC637}"/>
                  </a:ext>
                </a:extLst>
              </p:cNvPr>
              <p:cNvSpPr/>
              <p:nvPr/>
            </p:nvSpPr>
            <p:spPr>
              <a:xfrm>
                <a:off x="1375688" y="5654845"/>
                <a:ext cx="1964177" cy="689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100</m:t>
                          </m:r>
                          <m:r>
                            <a:rPr lang="en-US" b="0" i="1" smtClean="0">
                              <a:latin typeface="Cambria Math" panose="02040503050406030204" pitchFamily="18" charset="0"/>
                            </a:rPr>
                            <m:t>,</m:t>
                          </m:r>
                          <m:r>
                            <a:rPr lang="en-US" b="0" i="1" smtClean="0">
                              <a:latin typeface="Cambria Math" panose="02040503050406030204" pitchFamily="18" charset="0"/>
                            </a:rPr>
                            <m:t>220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300</m:t>
                      </m:r>
                      <m:r>
                        <a:rPr lang="en-US" b="0" i="1" smtClean="0">
                          <a:latin typeface="Cambria Math" panose="02040503050406030204" pitchFamily="18" charset="0"/>
                        </a:rPr>
                        <m:t>,</m:t>
                      </m:r>
                      <m:r>
                        <a:rPr lang="en-US" b="0" i="1" smtClean="0">
                          <a:latin typeface="Cambria Math" panose="02040503050406030204" pitchFamily="18" charset="0"/>
                        </a:rPr>
                        <m:t>200</m:t>
                      </m:r>
                      <m:r>
                        <a:rPr lang="en-US" b="0" i="1" smtClean="0">
                          <a:latin typeface="Cambria Math" panose="02040503050406030204" pitchFamily="18" charset="0"/>
                        </a:rPr>
                        <m:t>)</m:t>
                      </m:r>
                    </m:oMath>
                  </m:oMathPara>
                </a14:m>
                <a:endParaRPr lang="he-IL" dirty="0"/>
              </a:p>
            </p:txBody>
          </p:sp>
        </mc:Choice>
        <mc:Fallback xmlns="">
          <p:sp>
            <p:nvSpPr>
              <p:cNvPr id="18" name="Rectangle 17">
                <a:extLst>
                  <a:ext uri="{FF2B5EF4-FFF2-40B4-BE49-F238E27FC236}">
                    <a16:creationId xmlns:a16="http://schemas.microsoft.com/office/drawing/2014/main" id="{15801871-4993-B6D3-89A3-F81D1B8AC637}"/>
                  </a:ext>
                </a:extLst>
              </p:cNvPr>
              <p:cNvSpPr>
                <a:spLocks noRot="1" noChangeAspect="1" noMove="1" noResize="1" noEditPoints="1" noAdjustHandles="1" noChangeArrowheads="1" noChangeShapeType="1" noTextEdit="1"/>
              </p:cNvSpPr>
              <p:nvPr/>
            </p:nvSpPr>
            <p:spPr>
              <a:xfrm>
                <a:off x="1375688" y="5654845"/>
                <a:ext cx="1964177" cy="689128"/>
              </a:xfrm>
              <a:prstGeom prst="rect">
                <a:avLst/>
              </a:prstGeom>
              <a:blipFill>
                <a:blip r:embed="rId8"/>
                <a:stretch>
                  <a:fillRect b="-2586"/>
                </a:stretch>
              </a:blipFill>
            </p:spPr>
            <p:txBody>
              <a:bodyPr/>
              <a:lstStyle/>
              <a:p>
                <a:r>
                  <a:rPr lang="he-IL">
                    <a:noFill/>
                  </a:rPr>
                  <a:t> </a:t>
                </a:r>
              </a:p>
            </p:txBody>
          </p:sp>
        </mc:Fallback>
      </mc:AlternateContent>
      <p:sp>
        <p:nvSpPr>
          <p:cNvPr id="19" name="Rectangle 18">
            <a:extLst>
              <a:ext uri="{FF2B5EF4-FFF2-40B4-BE49-F238E27FC236}">
                <a16:creationId xmlns:a16="http://schemas.microsoft.com/office/drawing/2014/main" id="{5BE554A2-8799-18F4-62E1-2AB7B63A565F}"/>
              </a:ext>
            </a:extLst>
          </p:cNvPr>
          <p:cNvSpPr/>
          <p:nvPr/>
        </p:nvSpPr>
        <p:spPr>
          <a:xfrm>
            <a:off x="9756588" y="1365003"/>
            <a:ext cx="2435411" cy="2622153"/>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0" name="Straight Arrow Connector 19">
            <a:extLst>
              <a:ext uri="{FF2B5EF4-FFF2-40B4-BE49-F238E27FC236}">
                <a16:creationId xmlns:a16="http://schemas.microsoft.com/office/drawing/2014/main" id="{FDDF588C-3657-431C-9A4C-EF85486B8EA3}"/>
              </a:ext>
            </a:extLst>
          </p:cNvPr>
          <p:cNvCxnSpPr>
            <a:cxnSpLocks/>
          </p:cNvCxnSpPr>
          <p:nvPr/>
        </p:nvCxnSpPr>
        <p:spPr>
          <a:xfrm flipV="1">
            <a:off x="7673865" y="2261191"/>
            <a:ext cx="224497" cy="233767"/>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443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17687C-9DFE-C883-EB9E-FDE4A2999D23}"/>
              </a:ext>
            </a:extLst>
          </p:cNvPr>
          <p:cNvSpPr>
            <a:spLocks noGrp="1"/>
          </p:cNvSpPr>
          <p:nvPr>
            <p:ph type="sldNum" sz="quarter" idx="12"/>
          </p:nvPr>
        </p:nvSpPr>
        <p:spPr>
          <a:xfrm>
            <a:off x="11755877" y="0"/>
            <a:ext cx="436123" cy="365125"/>
          </a:xfrm>
        </p:spPr>
        <p:txBody>
          <a:bodyPr/>
          <a:lstStyle/>
          <a:p>
            <a:fld id="{1E5BF412-EFCF-4C51-A2DF-B419076696E3}" type="slidenum">
              <a:rPr lang="he-IL" smtClean="0"/>
              <a:t>21</a:t>
            </a:fld>
            <a:endParaRPr lang="he-IL" dirty="0"/>
          </a:p>
        </p:txBody>
      </p:sp>
      <p:sp>
        <p:nvSpPr>
          <p:cNvPr id="5" name="TextBox 4">
            <a:extLst>
              <a:ext uri="{FF2B5EF4-FFF2-40B4-BE49-F238E27FC236}">
                <a16:creationId xmlns:a16="http://schemas.microsoft.com/office/drawing/2014/main" id="{EF31AA28-65BB-12F9-324D-2D713E95D9BF}"/>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9</a:t>
            </a:r>
          </a:p>
        </p:txBody>
      </p:sp>
      <p:grpSp>
        <p:nvGrpSpPr>
          <p:cNvPr id="18" name="Group 17">
            <a:extLst>
              <a:ext uri="{FF2B5EF4-FFF2-40B4-BE49-F238E27FC236}">
                <a16:creationId xmlns:a16="http://schemas.microsoft.com/office/drawing/2014/main" id="{4ED9457E-3D9C-804D-729C-1245B962D24E}"/>
              </a:ext>
            </a:extLst>
          </p:cNvPr>
          <p:cNvGrpSpPr/>
          <p:nvPr/>
        </p:nvGrpSpPr>
        <p:grpSpPr>
          <a:xfrm>
            <a:off x="254388" y="1539530"/>
            <a:ext cx="4794267" cy="4816820"/>
            <a:chOff x="108474" y="678073"/>
            <a:chExt cx="5339645" cy="5331182"/>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FAB08BF-24E5-FF84-38FC-C23AF40700AA}"/>
                    </a:ext>
                  </a:extLst>
                </p:cNvPr>
                <p:cNvSpPr/>
                <p:nvPr/>
              </p:nvSpPr>
              <p:spPr>
                <a:xfrm>
                  <a:off x="1770640" y="5366779"/>
                  <a:ext cx="1964177" cy="6424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200</m:t>
                            </m:r>
                            <m:r>
                              <a:rPr lang="en-US" b="0" i="1" smtClean="0">
                                <a:latin typeface="Cambria Math" panose="02040503050406030204" pitchFamily="18" charset="0"/>
                              </a:rPr>
                              <m:t>,</m:t>
                            </m:r>
                            <m:r>
                              <a:rPr lang="en-US" b="0" i="1" smtClean="0">
                                <a:latin typeface="Cambria Math" panose="02040503050406030204" pitchFamily="18" charset="0"/>
                              </a:rPr>
                              <m:t>230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315</m:t>
                        </m:r>
                        <m:r>
                          <a:rPr lang="en-US" b="0" i="1" smtClean="0">
                            <a:latin typeface="Cambria Math" panose="02040503050406030204" pitchFamily="18" charset="0"/>
                          </a:rPr>
                          <m:t>,</m:t>
                        </m:r>
                        <m:r>
                          <a:rPr lang="en-US" b="0" i="1" smtClean="0">
                            <a:latin typeface="Cambria Math" panose="02040503050406030204" pitchFamily="18" charset="0"/>
                          </a:rPr>
                          <m:t>210</m:t>
                        </m:r>
                        <m:r>
                          <a:rPr lang="en-US" b="0" i="1" smtClean="0">
                            <a:latin typeface="Cambria Math" panose="02040503050406030204" pitchFamily="18" charset="0"/>
                          </a:rPr>
                          <m:t>)</m:t>
                        </m:r>
                      </m:oMath>
                    </m:oMathPara>
                  </a14:m>
                  <a:endParaRPr lang="he-IL" dirty="0"/>
                </a:p>
              </p:txBody>
            </p:sp>
          </mc:Choice>
          <mc:Fallback xmlns="">
            <p:sp>
              <p:nvSpPr>
                <p:cNvPr id="6" name="Rectangle 5">
                  <a:extLst>
                    <a:ext uri="{FF2B5EF4-FFF2-40B4-BE49-F238E27FC236}">
                      <a16:creationId xmlns:a16="http://schemas.microsoft.com/office/drawing/2014/main" id="{EFAB08BF-24E5-FF84-38FC-C23AF40700AA}"/>
                    </a:ext>
                  </a:extLst>
                </p:cNvPr>
                <p:cNvSpPr>
                  <a:spLocks noRot="1" noChangeAspect="1" noMove="1" noResize="1" noEditPoints="1" noAdjustHandles="1" noChangeArrowheads="1" noChangeShapeType="1" noTextEdit="1"/>
                </p:cNvSpPr>
                <p:nvPr/>
              </p:nvSpPr>
              <p:spPr>
                <a:xfrm>
                  <a:off x="1770640" y="5366779"/>
                  <a:ext cx="1964177" cy="642476"/>
                </a:xfrm>
                <a:prstGeom prst="rect">
                  <a:avLst/>
                </a:prstGeom>
                <a:blipFill>
                  <a:blip r:embed="rId2"/>
                  <a:stretch>
                    <a:fillRect b="-12121"/>
                  </a:stretch>
                </a:blipFill>
              </p:spPr>
              <p:txBody>
                <a:bodyPr/>
                <a:lstStyle/>
                <a:p>
                  <a:r>
                    <a:rPr lang="he-IL">
                      <a:noFill/>
                    </a:rPr>
                    <a:t> </a:t>
                  </a:r>
                </a:p>
              </p:txBody>
            </p:sp>
          </mc:Fallback>
        </mc:AlternateContent>
        <p:pic>
          <p:nvPicPr>
            <p:cNvPr id="8" name="Picture 7" descr="A group of squares and rectangles&#10;&#10;Description automatically generated">
              <a:extLst>
                <a:ext uri="{FF2B5EF4-FFF2-40B4-BE49-F238E27FC236}">
                  <a16:creationId xmlns:a16="http://schemas.microsoft.com/office/drawing/2014/main" id="{C60312B0-A5A1-C1C0-37FB-B32D7354A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24" y="1222353"/>
              <a:ext cx="4664817" cy="3498613"/>
            </a:xfrm>
            <a:prstGeom prst="rect">
              <a:avLst/>
            </a:prstGeom>
            <a:ln>
              <a:solidFill>
                <a:schemeClr val="tx1"/>
              </a:solidFill>
            </a:ln>
          </p:spPr>
        </p:pic>
        <p:sp>
          <p:nvSpPr>
            <p:cNvPr id="9" name="Oval 8">
              <a:extLst>
                <a:ext uri="{FF2B5EF4-FFF2-40B4-BE49-F238E27FC236}">
                  <a16:creationId xmlns:a16="http://schemas.microsoft.com/office/drawing/2014/main" id="{979215DA-6F8C-3966-E0BA-0DFF177A2AC8}"/>
                </a:ext>
              </a:extLst>
            </p:cNvPr>
            <p:cNvSpPr/>
            <p:nvPr/>
          </p:nvSpPr>
          <p:spPr>
            <a:xfrm>
              <a:off x="3163514" y="1216413"/>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0" name="Oval 9">
              <a:extLst>
                <a:ext uri="{FF2B5EF4-FFF2-40B4-BE49-F238E27FC236}">
                  <a16:creationId xmlns:a16="http://schemas.microsoft.com/office/drawing/2014/main" id="{D4E5C67C-19D7-8FB7-55F5-BD52F38221BE}"/>
                </a:ext>
              </a:extLst>
            </p:cNvPr>
            <p:cNvSpPr/>
            <p:nvPr/>
          </p:nvSpPr>
          <p:spPr>
            <a:xfrm>
              <a:off x="4822766" y="149010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87A1D33-EC66-303B-603D-A4CACE66C74A}"/>
                    </a:ext>
                  </a:extLst>
                </p:cNvPr>
                <p:cNvSpPr txBox="1"/>
                <p:nvPr/>
              </p:nvSpPr>
              <p:spPr>
                <a:xfrm>
                  <a:off x="3040296" y="738968"/>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11" name="TextBox 10">
                  <a:extLst>
                    <a:ext uri="{FF2B5EF4-FFF2-40B4-BE49-F238E27FC236}">
                      <a16:creationId xmlns:a16="http://schemas.microsoft.com/office/drawing/2014/main" id="{487A1D33-EC66-303B-603D-A4CACE66C74A}"/>
                    </a:ext>
                  </a:extLst>
                </p:cNvPr>
                <p:cNvSpPr txBox="1">
                  <a:spLocks noRot="1" noChangeAspect="1" noMove="1" noResize="1" noEditPoints="1" noAdjustHandles="1" noChangeArrowheads="1" noChangeShapeType="1" noTextEdit="1"/>
                </p:cNvSpPr>
                <p:nvPr/>
              </p:nvSpPr>
              <p:spPr>
                <a:xfrm>
                  <a:off x="3040296" y="738968"/>
                  <a:ext cx="440987" cy="369332"/>
                </a:xfrm>
                <a:prstGeom prst="rect">
                  <a:avLst/>
                </a:prstGeom>
                <a:blipFill>
                  <a:blip r:embed="rId4"/>
                  <a:stretch>
                    <a:fillRect b="-17857"/>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3186A2D-7AD1-0CAA-82D1-00D37F04C058}"/>
                    </a:ext>
                  </a:extLst>
                </p:cNvPr>
                <p:cNvSpPr txBox="1"/>
                <p:nvPr/>
              </p:nvSpPr>
              <p:spPr>
                <a:xfrm>
                  <a:off x="4763677" y="1816382"/>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2" name="TextBox 11">
                  <a:extLst>
                    <a:ext uri="{FF2B5EF4-FFF2-40B4-BE49-F238E27FC236}">
                      <a16:creationId xmlns:a16="http://schemas.microsoft.com/office/drawing/2014/main" id="{D3186A2D-7AD1-0CAA-82D1-00D37F04C058}"/>
                    </a:ext>
                  </a:extLst>
                </p:cNvPr>
                <p:cNvSpPr txBox="1">
                  <a:spLocks noRot="1" noChangeAspect="1" noMove="1" noResize="1" noEditPoints="1" noAdjustHandles="1" noChangeArrowheads="1" noChangeShapeType="1" noTextEdit="1"/>
                </p:cNvSpPr>
                <p:nvPr/>
              </p:nvSpPr>
              <p:spPr>
                <a:xfrm>
                  <a:off x="4763677" y="1816382"/>
                  <a:ext cx="440987" cy="369332"/>
                </a:xfrm>
                <a:prstGeom prst="rect">
                  <a:avLst/>
                </a:prstGeom>
                <a:blipFill>
                  <a:blip r:embed="rId5"/>
                  <a:stretch>
                    <a:fillRect b="-17544"/>
                  </a:stretch>
                </a:blipFill>
                <a:ln>
                  <a:solidFill>
                    <a:srgbClr val="FF0000"/>
                  </a:solidFill>
                </a:ln>
              </p:spPr>
              <p:txBody>
                <a:bodyPr/>
                <a:lstStyle/>
                <a:p>
                  <a:r>
                    <a:rPr lang="he-IL">
                      <a:noFill/>
                    </a:rPr>
                    <a:t> </a:t>
                  </a:r>
                </a:p>
              </p:txBody>
            </p:sp>
          </mc:Fallback>
        </mc:AlternateContent>
        <p:cxnSp>
          <p:nvCxnSpPr>
            <p:cNvPr id="13" name="Straight Arrow Connector 12">
              <a:extLst>
                <a:ext uri="{FF2B5EF4-FFF2-40B4-BE49-F238E27FC236}">
                  <a16:creationId xmlns:a16="http://schemas.microsoft.com/office/drawing/2014/main" id="{73C7E56D-8943-C481-0FEA-C420F0E65F72}"/>
                </a:ext>
              </a:extLst>
            </p:cNvPr>
            <p:cNvCxnSpPr>
              <a:cxnSpLocks/>
            </p:cNvCxnSpPr>
            <p:nvPr/>
          </p:nvCxnSpPr>
          <p:spPr>
            <a:xfrm flipV="1">
              <a:off x="329724" y="3740307"/>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78B6898-FD74-4971-AC86-9073CA493BE7}"/>
                </a:ext>
              </a:extLst>
            </p:cNvPr>
            <p:cNvCxnSpPr>
              <a:cxnSpLocks/>
            </p:cNvCxnSpPr>
            <p:nvPr/>
          </p:nvCxnSpPr>
          <p:spPr>
            <a:xfrm rot="5400000" flipV="1">
              <a:off x="798401" y="4237640"/>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D2F1EA-64DE-1A1F-1BD8-864B681A1E1D}"/>
                    </a:ext>
                  </a:extLst>
                </p:cNvPr>
                <p:cNvSpPr txBox="1"/>
                <p:nvPr/>
              </p:nvSpPr>
              <p:spPr>
                <a:xfrm>
                  <a:off x="108474" y="4770231"/>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60D2F1EA-64DE-1A1F-1BD8-864B681A1E1D}"/>
                    </a:ext>
                  </a:extLst>
                </p:cNvPr>
                <p:cNvSpPr txBox="1">
                  <a:spLocks noRot="1" noChangeAspect="1" noMove="1" noResize="1" noEditPoints="1" noAdjustHandles="1" noChangeArrowheads="1" noChangeShapeType="1" noTextEdit="1"/>
                </p:cNvSpPr>
                <p:nvPr/>
              </p:nvSpPr>
              <p:spPr>
                <a:xfrm>
                  <a:off x="108474" y="4770231"/>
                  <a:ext cx="739299" cy="369332"/>
                </a:xfrm>
                <a:prstGeom prst="rect">
                  <a:avLst/>
                </a:prstGeom>
                <a:blipFill>
                  <a:blip r:embed="rId6"/>
                  <a:stretch>
                    <a:fillRect l="-1802" r="-12613" b="-24561"/>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19C415B-AD45-CADC-545F-8EDBFC9AEE1D}"/>
                    </a:ext>
                  </a:extLst>
                </p:cNvPr>
                <p:cNvSpPr txBox="1"/>
                <p:nvPr/>
              </p:nvSpPr>
              <p:spPr>
                <a:xfrm>
                  <a:off x="4081052" y="678073"/>
                  <a:ext cx="1367067" cy="408771"/>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6" name="TextBox 15">
                  <a:extLst>
                    <a:ext uri="{FF2B5EF4-FFF2-40B4-BE49-F238E27FC236}">
                      <a16:creationId xmlns:a16="http://schemas.microsoft.com/office/drawing/2014/main" id="{519C415B-AD45-CADC-545F-8EDBFC9AEE1D}"/>
                    </a:ext>
                  </a:extLst>
                </p:cNvPr>
                <p:cNvSpPr txBox="1">
                  <a:spLocks noRot="1" noChangeAspect="1" noMove="1" noResize="1" noEditPoints="1" noAdjustHandles="1" noChangeArrowheads="1" noChangeShapeType="1" noTextEdit="1"/>
                </p:cNvSpPr>
                <p:nvPr/>
              </p:nvSpPr>
              <p:spPr>
                <a:xfrm>
                  <a:off x="4081052" y="678073"/>
                  <a:ext cx="1367067" cy="408771"/>
                </a:xfrm>
                <a:prstGeom prst="rect">
                  <a:avLst/>
                </a:prstGeom>
                <a:blipFill>
                  <a:blip r:embed="rId7"/>
                  <a:stretch>
                    <a:fillRect l="-985" r="-5911" b="-12903"/>
                  </a:stretch>
                </a:blipFill>
                <a:ln>
                  <a:solidFill>
                    <a:srgbClr val="00B050"/>
                  </a:solidFill>
                </a:ln>
              </p:spPr>
              <p:txBody>
                <a:bodyPr/>
                <a:lstStyle/>
                <a:p>
                  <a:r>
                    <a:rPr lang="he-IL">
                      <a:noFill/>
                    </a:rPr>
                    <a:t> </a:t>
                  </a:r>
                </a:p>
              </p:txBody>
            </p:sp>
          </mc:Fallback>
        </mc:AlternateContent>
        <p:sp>
          <p:nvSpPr>
            <p:cNvPr id="17" name="Oval 16">
              <a:extLst>
                <a:ext uri="{FF2B5EF4-FFF2-40B4-BE49-F238E27FC236}">
                  <a16:creationId xmlns:a16="http://schemas.microsoft.com/office/drawing/2014/main" id="{7FED2EFA-869F-1DD8-4620-1361B25EA08E}"/>
                </a:ext>
              </a:extLst>
            </p:cNvPr>
            <p:cNvSpPr/>
            <p:nvPr/>
          </p:nvSpPr>
          <p:spPr>
            <a:xfrm>
              <a:off x="4875840" y="1097164"/>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grpSp>
      <p:pic>
        <p:nvPicPr>
          <p:cNvPr id="20" name="Picture 19">
            <a:extLst>
              <a:ext uri="{FF2B5EF4-FFF2-40B4-BE49-F238E27FC236}">
                <a16:creationId xmlns:a16="http://schemas.microsoft.com/office/drawing/2014/main" id="{7E589F20-F1BC-0308-0F3C-8915CFDCC5A9}"/>
              </a:ext>
            </a:extLst>
          </p:cNvPr>
          <p:cNvPicPr>
            <a:picLocks noChangeAspect="1"/>
          </p:cNvPicPr>
          <p:nvPr/>
        </p:nvPicPr>
        <p:blipFill>
          <a:blip r:embed="rId8"/>
          <a:stretch>
            <a:fillRect/>
          </a:stretch>
        </p:blipFill>
        <p:spPr>
          <a:xfrm>
            <a:off x="5332428" y="2201806"/>
            <a:ext cx="6859572" cy="4656194"/>
          </a:xfrm>
          <a:prstGeom prst="rect">
            <a:avLst/>
          </a:prstGeom>
        </p:spPr>
      </p:pic>
      <p:sp>
        <p:nvSpPr>
          <p:cNvPr id="21" name="Rectangle 20">
            <a:extLst>
              <a:ext uri="{FF2B5EF4-FFF2-40B4-BE49-F238E27FC236}">
                <a16:creationId xmlns:a16="http://schemas.microsoft.com/office/drawing/2014/main" id="{26028E59-D141-886A-4F51-B5749C9E0544}"/>
              </a:ext>
            </a:extLst>
          </p:cNvPr>
          <p:cNvSpPr/>
          <p:nvPr/>
        </p:nvSpPr>
        <p:spPr>
          <a:xfrm>
            <a:off x="5245780" y="2025930"/>
            <a:ext cx="2008083" cy="2622153"/>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 name="Straight Arrow Connector 21">
            <a:extLst>
              <a:ext uri="{FF2B5EF4-FFF2-40B4-BE49-F238E27FC236}">
                <a16:creationId xmlns:a16="http://schemas.microsoft.com/office/drawing/2014/main" id="{97579A23-ABAD-49A2-467C-E3A19E0B9B8B}"/>
              </a:ext>
            </a:extLst>
          </p:cNvPr>
          <p:cNvCxnSpPr>
            <a:cxnSpLocks/>
          </p:cNvCxnSpPr>
          <p:nvPr/>
        </p:nvCxnSpPr>
        <p:spPr>
          <a:xfrm>
            <a:off x="8831158" y="2506983"/>
            <a:ext cx="322570" cy="227879"/>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6450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BC3B68-4113-6711-F61B-76C9C0964263}"/>
              </a:ext>
            </a:extLst>
          </p:cNvPr>
          <p:cNvSpPr>
            <a:spLocks noGrp="1"/>
          </p:cNvSpPr>
          <p:nvPr>
            <p:ph type="sldNum" sz="quarter" idx="12"/>
          </p:nvPr>
        </p:nvSpPr>
        <p:spPr>
          <a:xfrm>
            <a:off x="11833698" y="0"/>
            <a:ext cx="358302" cy="365125"/>
          </a:xfrm>
        </p:spPr>
        <p:txBody>
          <a:bodyPr/>
          <a:lstStyle/>
          <a:p>
            <a:fld id="{1E5BF412-EFCF-4C51-A2DF-B419076696E3}" type="slidenum">
              <a:rPr lang="he-IL" smtClean="0"/>
              <a:t>22</a:t>
            </a:fld>
            <a:endParaRPr lang="he-IL"/>
          </a:p>
        </p:txBody>
      </p:sp>
      <p:sp>
        <p:nvSpPr>
          <p:cNvPr id="5" name="TextBox 4">
            <a:extLst>
              <a:ext uri="{FF2B5EF4-FFF2-40B4-BE49-F238E27FC236}">
                <a16:creationId xmlns:a16="http://schemas.microsoft.com/office/drawing/2014/main" id="{B22A0044-0DC9-D5DE-06DE-5C1D4C040FC6}"/>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10</a:t>
            </a:r>
          </a:p>
        </p:txBody>
      </p:sp>
      <p:grpSp>
        <p:nvGrpSpPr>
          <p:cNvPr id="6" name="Group 5">
            <a:extLst>
              <a:ext uri="{FF2B5EF4-FFF2-40B4-BE49-F238E27FC236}">
                <a16:creationId xmlns:a16="http://schemas.microsoft.com/office/drawing/2014/main" id="{E2AC0BAA-7D2D-A905-EE29-2BBC10CBAFCF}"/>
              </a:ext>
            </a:extLst>
          </p:cNvPr>
          <p:cNvGrpSpPr/>
          <p:nvPr/>
        </p:nvGrpSpPr>
        <p:grpSpPr>
          <a:xfrm>
            <a:off x="147383" y="1495554"/>
            <a:ext cx="4623052" cy="4860796"/>
            <a:chOff x="108474" y="629401"/>
            <a:chExt cx="5148953" cy="5379854"/>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027C7F2-B4FD-D055-25E3-5602C89BD8BA}"/>
                    </a:ext>
                  </a:extLst>
                </p:cNvPr>
                <p:cNvSpPr/>
                <p:nvPr/>
              </p:nvSpPr>
              <p:spPr>
                <a:xfrm>
                  <a:off x="1770640" y="5366779"/>
                  <a:ext cx="1964177" cy="6424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200</m:t>
                            </m:r>
                            <m:r>
                              <a:rPr lang="en-US" b="0" i="1" smtClean="0">
                                <a:latin typeface="Cambria Math" panose="02040503050406030204" pitchFamily="18" charset="0"/>
                              </a:rPr>
                              <m:t>,</m:t>
                            </m:r>
                            <m:r>
                              <a:rPr lang="en-US" b="0" i="1" smtClean="0">
                                <a:latin typeface="Cambria Math" panose="02040503050406030204" pitchFamily="18" charset="0"/>
                              </a:rPr>
                              <m:t>230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315</m:t>
                        </m:r>
                        <m:r>
                          <a:rPr lang="en-US" b="0" i="1" smtClean="0">
                            <a:latin typeface="Cambria Math" panose="02040503050406030204" pitchFamily="18" charset="0"/>
                          </a:rPr>
                          <m:t>,</m:t>
                        </m:r>
                        <m:r>
                          <a:rPr lang="en-US" b="0" i="1" smtClean="0">
                            <a:latin typeface="Cambria Math" panose="02040503050406030204" pitchFamily="18" charset="0"/>
                          </a:rPr>
                          <m:t>210</m:t>
                        </m:r>
                        <m:r>
                          <a:rPr lang="en-US" b="0" i="1" smtClean="0">
                            <a:latin typeface="Cambria Math" panose="02040503050406030204" pitchFamily="18" charset="0"/>
                          </a:rPr>
                          <m:t>)</m:t>
                        </m:r>
                      </m:oMath>
                    </m:oMathPara>
                  </a14:m>
                  <a:endParaRPr lang="he-IL" dirty="0"/>
                </a:p>
              </p:txBody>
            </p:sp>
          </mc:Choice>
          <mc:Fallback xmlns="">
            <p:sp>
              <p:nvSpPr>
                <p:cNvPr id="7" name="Rectangle 6">
                  <a:extLst>
                    <a:ext uri="{FF2B5EF4-FFF2-40B4-BE49-F238E27FC236}">
                      <a16:creationId xmlns:a16="http://schemas.microsoft.com/office/drawing/2014/main" id="{9027C7F2-B4FD-D055-25E3-5602C89BD8BA}"/>
                    </a:ext>
                  </a:extLst>
                </p:cNvPr>
                <p:cNvSpPr>
                  <a:spLocks noRot="1" noChangeAspect="1" noMove="1" noResize="1" noEditPoints="1" noAdjustHandles="1" noChangeArrowheads="1" noChangeShapeType="1" noTextEdit="1"/>
                </p:cNvSpPr>
                <p:nvPr/>
              </p:nvSpPr>
              <p:spPr>
                <a:xfrm>
                  <a:off x="1770640" y="5366779"/>
                  <a:ext cx="1964177" cy="642476"/>
                </a:xfrm>
                <a:prstGeom prst="rect">
                  <a:avLst/>
                </a:prstGeom>
                <a:blipFill>
                  <a:blip r:embed="rId2"/>
                  <a:stretch>
                    <a:fillRect b="-12121"/>
                  </a:stretch>
                </a:blipFill>
              </p:spPr>
              <p:txBody>
                <a:bodyPr/>
                <a:lstStyle/>
                <a:p>
                  <a:r>
                    <a:rPr lang="he-IL">
                      <a:noFill/>
                    </a:rPr>
                    <a:t> </a:t>
                  </a:r>
                </a:p>
              </p:txBody>
            </p:sp>
          </mc:Fallback>
        </mc:AlternateContent>
        <p:pic>
          <p:nvPicPr>
            <p:cNvPr id="8" name="Picture 7" descr="A group of squares and rectangles&#10;&#10;Description automatically generated">
              <a:extLst>
                <a:ext uri="{FF2B5EF4-FFF2-40B4-BE49-F238E27FC236}">
                  <a16:creationId xmlns:a16="http://schemas.microsoft.com/office/drawing/2014/main" id="{C6C5F567-A23E-9B70-342E-D3F8B01B0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24" y="1222353"/>
              <a:ext cx="4664817" cy="3498613"/>
            </a:xfrm>
            <a:prstGeom prst="rect">
              <a:avLst/>
            </a:prstGeom>
            <a:ln>
              <a:solidFill>
                <a:schemeClr val="tx1"/>
              </a:solidFill>
            </a:ln>
          </p:spPr>
        </p:pic>
        <p:sp>
          <p:nvSpPr>
            <p:cNvPr id="9" name="Oval 8">
              <a:extLst>
                <a:ext uri="{FF2B5EF4-FFF2-40B4-BE49-F238E27FC236}">
                  <a16:creationId xmlns:a16="http://schemas.microsoft.com/office/drawing/2014/main" id="{ADB76996-24FE-6FE2-6BB2-244066F997EB}"/>
                </a:ext>
              </a:extLst>
            </p:cNvPr>
            <p:cNvSpPr/>
            <p:nvPr/>
          </p:nvSpPr>
          <p:spPr>
            <a:xfrm>
              <a:off x="3163514" y="1216413"/>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0" name="Oval 9">
              <a:extLst>
                <a:ext uri="{FF2B5EF4-FFF2-40B4-BE49-F238E27FC236}">
                  <a16:creationId xmlns:a16="http://schemas.microsoft.com/office/drawing/2014/main" id="{899B7349-B5AD-4C7F-A507-E283A3C949B3}"/>
                </a:ext>
              </a:extLst>
            </p:cNvPr>
            <p:cNvSpPr/>
            <p:nvPr/>
          </p:nvSpPr>
          <p:spPr>
            <a:xfrm>
              <a:off x="4822766" y="149010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784CF2C-9906-CE53-CCD6-8201B701CF22}"/>
                    </a:ext>
                  </a:extLst>
                </p:cNvPr>
                <p:cNvSpPr txBox="1"/>
                <p:nvPr/>
              </p:nvSpPr>
              <p:spPr>
                <a:xfrm>
                  <a:off x="3040296" y="738968"/>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11" name="TextBox 10">
                  <a:extLst>
                    <a:ext uri="{FF2B5EF4-FFF2-40B4-BE49-F238E27FC236}">
                      <a16:creationId xmlns:a16="http://schemas.microsoft.com/office/drawing/2014/main" id="{F784CF2C-9906-CE53-CCD6-8201B701CF22}"/>
                    </a:ext>
                  </a:extLst>
                </p:cNvPr>
                <p:cNvSpPr txBox="1">
                  <a:spLocks noRot="1" noChangeAspect="1" noMove="1" noResize="1" noEditPoints="1" noAdjustHandles="1" noChangeArrowheads="1" noChangeShapeType="1" noTextEdit="1"/>
                </p:cNvSpPr>
                <p:nvPr/>
              </p:nvSpPr>
              <p:spPr>
                <a:xfrm>
                  <a:off x="3040296" y="738968"/>
                  <a:ext cx="440987" cy="369332"/>
                </a:xfrm>
                <a:prstGeom prst="rect">
                  <a:avLst/>
                </a:prstGeom>
                <a:blipFill>
                  <a:blip r:embed="rId4"/>
                  <a:stretch>
                    <a:fillRect b="-17857"/>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E2FC24B-826E-45B2-77D4-A53BE2FCD333}"/>
                    </a:ext>
                  </a:extLst>
                </p:cNvPr>
                <p:cNvSpPr txBox="1"/>
                <p:nvPr/>
              </p:nvSpPr>
              <p:spPr>
                <a:xfrm>
                  <a:off x="4763677" y="1816382"/>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2" name="TextBox 11">
                  <a:extLst>
                    <a:ext uri="{FF2B5EF4-FFF2-40B4-BE49-F238E27FC236}">
                      <a16:creationId xmlns:a16="http://schemas.microsoft.com/office/drawing/2014/main" id="{AE2FC24B-826E-45B2-77D4-A53BE2FCD333}"/>
                    </a:ext>
                  </a:extLst>
                </p:cNvPr>
                <p:cNvSpPr txBox="1">
                  <a:spLocks noRot="1" noChangeAspect="1" noMove="1" noResize="1" noEditPoints="1" noAdjustHandles="1" noChangeArrowheads="1" noChangeShapeType="1" noTextEdit="1"/>
                </p:cNvSpPr>
                <p:nvPr/>
              </p:nvSpPr>
              <p:spPr>
                <a:xfrm>
                  <a:off x="4763677" y="1816382"/>
                  <a:ext cx="440987" cy="369332"/>
                </a:xfrm>
                <a:prstGeom prst="rect">
                  <a:avLst/>
                </a:prstGeom>
                <a:blipFill>
                  <a:blip r:embed="rId5"/>
                  <a:stretch>
                    <a:fillRect b="-17544"/>
                  </a:stretch>
                </a:blipFill>
                <a:ln>
                  <a:solidFill>
                    <a:srgbClr val="FF0000"/>
                  </a:solidFill>
                </a:ln>
              </p:spPr>
              <p:txBody>
                <a:bodyPr/>
                <a:lstStyle/>
                <a:p>
                  <a:r>
                    <a:rPr lang="he-IL">
                      <a:noFill/>
                    </a:rPr>
                    <a:t> </a:t>
                  </a:r>
                </a:p>
              </p:txBody>
            </p:sp>
          </mc:Fallback>
        </mc:AlternateContent>
        <p:cxnSp>
          <p:nvCxnSpPr>
            <p:cNvPr id="13" name="Straight Arrow Connector 12">
              <a:extLst>
                <a:ext uri="{FF2B5EF4-FFF2-40B4-BE49-F238E27FC236}">
                  <a16:creationId xmlns:a16="http://schemas.microsoft.com/office/drawing/2014/main" id="{A8D0BB9B-B2E6-34B6-3357-AFF959DBF12F}"/>
                </a:ext>
              </a:extLst>
            </p:cNvPr>
            <p:cNvCxnSpPr>
              <a:cxnSpLocks/>
            </p:cNvCxnSpPr>
            <p:nvPr/>
          </p:nvCxnSpPr>
          <p:spPr>
            <a:xfrm flipV="1">
              <a:off x="329724" y="3740307"/>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17938C2-A3D0-B1AD-85F6-00ADFED63F4E}"/>
                </a:ext>
              </a:extLst>
            </p:cNvPr>
            <p:cNvCxnSpPr>
              <a:cxnSpLocks/>
            </p:cNvCxnSpPr>
            <p:nvPr/>
          </p:nvCxnSpPr>
          <p:spPr>
            <a:xfrm rot="5400000" flipV="1">
              <a:off x="798401" y="4237640"/>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C54849-E2B6-6DB2-5CC0-EF8AC18E19F3}"/>
                    </a:ext>
                  </a:extLst>
                </p:cNvPr>
                <p:cNvSpPr txBox="1"/>
                <p:nvPr/>
              </p:nvSpPr>
              <p:spPr>
                <a:xfrm>
                  <a:off x="108474" y="4770231"/>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58C54849-E2B6-6DB2-5CC0-EF8AC18E19F3}"/>
                    </a:ext>
                  </a:extLst>
                </p:cNvPr>
                <p:cNvSpPr txBox="1">
                  <a:spLocks noRot="1" noChangeAspect="1" noMove="1" noResize="1" noEditPoints="1" noAdjustHandles="1" noChangeArrowheads="1" noChangeShapeType="1" noTextEdit="1"/>
                </p:cNvSpPr>
                <p:nvPr/>
              </p:nvSpPr>
              <p:spPr>
                <a:xfrm>
                  <a:off x="108474" y="4770231"/>
                  <a:ext cx="739299" cy="369332"/>
                </a:xfrm>
                <a:prstGeom prst="rect">
                  <a:avLst/>
                </a:prstGeom>
                <a:blipFill>
                  <a:blip r:embed="rId6"/>
                  <a:stretch>
                    <a:fillRect l="-1802" r="-12613" b="-24561"/>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268471A-C1B6-9F0F-1103-3A1CAE2C3369}"/>
                    </a:ext>
                  </a:extLst>
                </p:cNvPr>
                <p:cNvSpPr txBox="1"/>
                <p:nvPr/>
              </p:nvSpPr>
              <p:spPr>
                <a:xfrm>
                  <a:off x="3890360" y="629401"/>
                  <a:ext cx="1367067" cy="408771"/>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6" name="TextBox 15">
                  <a:extLst>
                    <a:ext uri="{FF2B5EF4-FFF2-40B4-BE49-F238E27FC236}">
                      <a16:creationId xmlns:a16="http://schemas.microsoft.com/office/drawing/2014/main" id="{8268471A-C1B6-9F0F-1103-3A1CAE2C3369}"/>
                    </a:ext>
                  </a:extLst>
                </p:cNvPr>
                <p:cNvSpPr txBox="1">
                  <a:spLocks noRot="1" noChangeAspect="1" noMove="1" noResize="1" noEditPoints="1" noAdjustHandles="1" noChangeArrowheads="1" noChangeShapeType="1" noTextEdit="1"/>
                </p:cNvSpPr>
                <p:nvPr/>
              </p:nvSpPr>
              <p:spPr>
                <a:xfrm>
                  <a:off x="3890360" y="629401"/>
                  <a:ext cx="1367067" cy="408771"/>
                </a:xfrm>
                <a:prstGeom prst="rect">
                  <a:avLst/>
                </a:prstGeom>
                <a:blipFill>
                  <a:blip r:embed="rId7"/>
                  <a:stretch>
                    <a:fillRect l="-980" r="-5392" b="-12698"/>
                  </a:stretch>
                </a:blipFill>
                <a:ln>
                  <a:solidFill>
                    <a:srgbClr val="00B050"/>
                  </a:solidFill>
                </a:ln>
              </p:spPr>
              <p:txBody>
                <a:bodyPr/>
                <a:lstStyle/>
                <a:p>
                  <a:r>
                    <a:rPr lang="he-IL">
                      <a:noFill/>
                    </a:rPr>
                    <a:t> </a:t>
                  </a:r>
                </a:p>
              </p:txBody>
            </p:sp>
          </mc:Fallback>
        </mc:AlternateContent>
        <p:sp>
          <p:nvSpPr>
            <p:cNvPr id="17" name="Oval 16">
              <a:extLst>
                <a:ext uri="{FF2B5EF4-FFF2-40B4-BE49-F238E27FC236}">
                  <a16:creationId xmlns:a16="http://schemas.microsoft.com/office/drawing/2014/main" id="{F6CE3142-1AA6-035D-DCC2-1F1F936C27C5}"/>
                </a:ext>
              </a:extLst>
            </p:cNvPr>
            <p:cNvSpPr/>
            <p:nvPr/>
          </p:nvSpPr>
          <p:spPr>
            <a:xfrm>
              <a:off x="4875840" y="1097164"/>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grpSp>
      <p:pic>
        <p:nvPicPr>
          <p:cNvPr id="19" name="Picture 18">
            <a:extLst>
              <a:ext uri="{FF2B5EF4-FFF2-40B4-BE49-F238E27FC236}">
                <a16:creationId xmlns:a16="http://schemas.microsoft.com/office/drawing/2014/main" id="{9034979F-F342-66E1-E77B-325386ECE5A7}"/>
              </a:ext>
            </a:extLst>
          </p:cNvPr>
          <p:cNvPicPr>
            <a:picLocks noChangeAspect="1"/>
          </p:cNvPicPr>
          <p:nvPr/>
        </p:nvPicPr>
        <p:blipFill>
          <a:blip r:embed="rId8"/>
          <a:stretch>
            <a:fillRect/>
          </a:stretch>
        </p:blipFill>
        <p:spPr>
          <a:xfrm>
            <a:off x="4969795" y="1594550"/>
            <a:ext cx="7197475" cy="4951455"/>
          </a:xfrm>
          <a:prstGeom prst="rect">
            <a:avLst/>
          </a:prstGeom>
        </p:spPr>
      </p:pic>
      <p:sp>
        <p:nvSpPr>
          <p:cNvPr id="20" name="Rectangle 19">
            <a:extLst>
              <a:ext uri="{FF2B5EF4-FFF2-40B4-BE49-F238E27FC236}">
                <a16:creationId xmlns:a16="http://schemas.microsoft.com/office/drawing/2014/main" id="{398E69E2-0B8C-A78D-BA4B-7464801906D2}"/>
              </a:ext>
            </a:extLst>
          </p:cNvPr>
          <p:cNvSpPr/>
          <p:nvPr/>
        </p:nvSpPr>
        <p:spPr>
          <a:xfrm>
            <a:off x="4933866" y="1495554"/>
            <a:ext cx="2008083" cy="2622153"/>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1" name="Straight Arrow Connector 20">
            <a:extLst>
              <a:ext uri="{FF2B5EF4-FFF2-40B4-BE49-F238E27FC236}">
                <a16:creationId xmlns:a16="http://schemas.microsoft.com/office/drawing/2014/main" id="{E054622C-C436-9C67-2471-0D05F0551940}"/>
              </a:ext>
            </a:extLst>
          </p:cNvPr>
          <p:cNvCxnSpPr>
            <a:cxnSpLocks/>
          </p:cNvCxnSpPr>
          <p:nvPr/>
        </p:nvCxnSpPr>
        <p:spPr>
          <a:xfrm flipV="1">
            <a:off x="8769037" y="2383079"/>
            <a:ext cx="225293" cy="481053"/>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311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43E9B9-BD4B-9543-369D-7161CA8E2783}"/>
              </a:ext>
            </a:extLst>
          </p:cNvPr>
          <p:cNvSpPr>
            <a:spLocks noGrp="1"/>
          </p:cNvSpPr>
          <p:nvPr>
            <p:ph type="sldNum" sz="quarter" idx="12"/>
          </p:nvPr>
        </p:nvSpPr>
        <p:spPr>
          <a:xfrm>
            <a:off x="11775332" y="0"/>
            <a:ext cx="416668" cy="365125"/>
          </a:xfrm>
        </p:spPr>
        <p:txBody>
          <a:bodyPr/>
          <a:lstStyle/>
          <a:p>
            <a:fld id="{1E5BF412-EFCF-4C51-A2DF-B419076696E3}" type="slidenum">
              <a:rPr lang="he-IL" smtClean="0"/>
              <a:t>23</a:t>
            </a:fld>
            <a:endParaRPr lang="he-IL"/>
          </a:p>
        </p:txBody>
      </p:sp>
      <p:sp>
        <p:nvSpPr>
          <p:cNvPr id="5" name="TextBox 4">
            <a:extLst>
              <a:ext uri="{FF2B5EF4-FFF2-40B4-BE49-F238E27FC236}">
                <a16:creationId xmlns:a16="http://schemas.microsoft.com/office/drawing/2014/main" id="{78A11D23-32BB-F00E-B1DF-1CDCF516B1BF}"/>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11</a:t>
            </a:r>
          </a:p>
        </p:txBody>
      </p:sp>
      <p:grpSp>
        <p:nvGrpSpPr>
          <p:cNvPr id="6" name="Group 5">
            <a:extLst>
              <a:ext uri="{FF2B5EF4-FFF2-40B4-BE49-F238E27FC236}">
                <a16:creationId xmlns:a16="http://schemas.microsoft.com/office/drawing/2014/main" id="{9B4A7E60-03F0-2381-EF58-4005910123BB}"/>
              </a:ext>
            </a:extLst>
          </p:cNvPr>
          <p:cNvGrpSpPr/>
          <p:nvPr/>
        </p:nvGrpSpPr>
        <p:grpSpPr>
          <a:xfrm>
            <a:off x="0" y="1485826"/>
            <a:ext cx="4623052" cy="4860796"/>
            <a:chOff x="108474" y="629401"/>
            <a:chExt cx="5148953" cy="5379854"/>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4E00910-A44D-D470-8D42-B373F59AEF16}"/>
                    </a:ext>
                  </a:extLst>
                </p:cNvPr>
                <p:cNvSpPr/>
                <p:nvPr/>
              </p:nvSpPr>
              <p:spPr>
                <a:xfrm>
                  <a:off x="1770640" y="5366779"/>
                  <a:ext cx="1964177" cy="6424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200</m:t>
                            </m:r>
                            <m:r>
                              <a:rPr lang="en-US" b="0" i="1" smtClean="0">
                                <a:latin typeface="Cambria Math" panose="02040503050406030204" pitchFamily="18" charset="0"/>
                              </a:rPr>
                              <m:t>,</m:t>
                            </m:r>
                            <m:r>
                              <a:rPr lang="en-US" b="0" i="1" smtClean="0">
                                <a:latin typeface="Cambria Math" panose="02040503050406030204" pitchFamily="18" charset="0"/>
                              </a:rPr>
                              <m:t>230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315</m:t>
                        </m:r>
                        <m:r>
                          <a:rPr lang="en-US" b="0" i="1" smtClean="0">
                            <a:latin typeface="Cambria Math" panose="02040503050406030204" pitchFamily="18" charset="0"/>
                          </a:rPr>
                          <m:t>,</m:t>
                        </m:r>
                        <m:r>
                          <a:rPr lang="en-US" b="0" i="1" smtClean="0">
                            <a:latin typeface="Cambria Math" panose="02040503050406030204" pitchFamily="18" charset="0"/>
                          </a:rPr>
                          <m:t>210</m:t>
                        </m:r>
                        <m:r>
                          <a:rPr lang="en-US" b="0" i="1" smtClean="0">
                            <a:latin typeface="Cambria Math" panose="02040503050406030204" pitchFamily="18" charset="0"/>
                          </a:rPr>
                          <m:t>)</m:t>
                        </m:r>
                      </m:oMath>
                    </m:oMathPara>
                  </a14:m>
                  <a:endParaRPr lang="he-IL" dirty="0"/>
                </a:p>
              </p:txBody>
            </p:sp>
          </mc:Choice>
          <mc:Fallback xmlns="">
            <p:sp>
              <p:nvSpPr>
                <p:cNvPr id="7" name="Rectangle 6">
                  <a:extLst>
                    <a:ext uri="{FF2B5EF4-FFF2-40B4-BE49-F238E27FC236}">
                      <a16:creationId xmlns:a16="http://schemas.microsoft.com/office/drawing/2014/main" id="{B4E00910-A44D-D470-8D42-B373F59AEF16}"/>
                    </a:ext>
                  </a:extLst>
                </p:cNvPr>
                <p:cNvSpPr>
                  <a:spLocks noRot="1" noChangeAspect="1" noMove="1" noResize="1" noEditPoints="1" noAdjustHandles="1" noChangeArrowheads="1" noChangeShapeType="1" noTextEdit="1"/>
                </p:cNvSpPr>
                <p:nvPr/>
              </p:nvSpPr>
              <p:spPr>
                <a:xfrm>
                  <a:off x="1770640" y="5366779"/>
                  <a:ext cx="1964177" cy="642476"/>
                </a:xfrm>
                <a:prstGeom prst="rect">
                  <a:avLst/>
                </a:prstGeom>
                <a:blipFill>
                  <a:blip r:embed="rId2"/>
                  <a:stretch>
                    <a:fillRect b="-12245"/>
                  </a:stretch>
                </a:blipFill>
              </p:spPr>
              <p:txBody>
                <a:bodyPr/>
                <a:lstStyle/>
                <a:p>
                  <a:r>
                    <a:rPr lang="he-IL">
                      <a:noFill/>
                    </a:rPr>
                    <a:t> </a:t>
                  </a:r>
                </a:p>
              </p:txBody>
            </p:sp>
          </mc:Fallback>
        </mc:AlternateContent>
        <p:pic>
          <p:nvPicPr>
            <p:cNvPr id="8" name="Picture 7" descr="A group of squares and rectangles&#10;&#10;Description automatically generated">
              <a:extLst>
                <a:ext uri="{FF2B5EF4-FFF2-40B4-BE49-F238E27FC236}">
                  <a16:creationId xmlns:a16="http://schemas.microsoft.com/office/drawing/2014/main" id="{9A298F32-1E66-3069-9EA2-5AADC200C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24" y="1222353"/>
              <a:ext cx="4664817" cy="3498613"/>
            </a:xfrm>
            <a:prstGeom prst="rect">
              <a:avLst/>
            </a:prstGeom>
            <a:ln>
              <a:solidFill>
                <a:schemeClr val="tx1"/>
              </a:solidFill>
            </a:ln>
          </p:spPr>
        </p:pic>
        <p:sp>
          <p:nvSpPr>
            <p:cNvPr id="9" name="Oval 8">
              <a:extLst>
                <a:ext uri="{FF2B5EF4-FFF2-40B4-BE49-F238E27FC236}">
                  <a16:creationId xmlns:a16="http://schemas.microsoft.com/office/drawing/2014/main" id="{B8F29BD4-24DE-F08E-BC0B-7167F6543FD6}"/>
                </a:ext>
              </a:extLst>
            </p:cNvPr>
            <p:cNvSpPr/>
            <p:nvPr/>
          </p:nvSpPr>
          <p:spPr>
            <a:xfrm>
              <a:off x="3163514" y="1216413"/>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0" name="Oval 9">
              <a:extLst>
                <a:ext uri="{FF2B5EF4-FFF2-40B4-BE49-F238E27FC236}">
                  <a16:creationId xmlns:a16="http://schemas.microsoft.com/office/drawing/2014/main" id="{6E8639DD-DC9D-D914-016B-98B071AF0719}"/>
                </a:ext>
              </a:extLst>
            </p:cNvPr>
            <p:cNvSpPr/>
            <p:nvPr/>
          </p:nvSpPr>
          <p:spPr>
            <a:xfrm>
              <a:off x="4822766" y="149010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1FB069-99CD-F3EB-87F9-4322D055435A}"/>
                    </a:ext>
                  </a:extLst>
                </p:cNvPr>
                <p:cNvSpPr txBox="1"/>
                <p:nvPr/>
              </p:nvSpPr>
              <p:spPr>
                <a:xfrm>
                  <a:off x="3040296" y="738968"/>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11" name="TextBox 10">
                  <a:extLst>
                    <a:ext uri="{FF2B5EF4-FFF2-40B4-BE49-F238E27FC236}">
                      <a16:creationId xmlns:a16="http://schemas.microsoft.com/office/drawing/2014/main" id="{A31FB069-99CD-F3EB-87F9-4322D055435A}"/>
                    </a:ext>
                  </a:extLst>
                </p:cNvPr>
                <p:cNvSpPr txBox="1">
                  <a:spLocks noRot="1" noChangeAspect="1" noMove="1" noResize="1" noEditPoints="1" noAdjustHandles="1" noChangeArrowheads="1" noChangeShapeType="1" noTextEdit="1"/>
                </p:cNvSpPr>
                <p:nvPr/>
              </p:nvSpPr>
              <p:spPr>
                <a:xfrm>
                  <a:off x="3040296" y="738968"/>
                  <a:ext cx="440987" cy="369332"/>
                </a:xfrm>
                <a:prstGeom prst="rect">
                  <a:avLst/>
                </a:prstGeom>
                <a:blipFill>
                  <a:blip r:embed="rId4"/>
                  <a:stretch>
                    <a:fillRect b="-15789"/>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FF5B83-39AA-F377-176C-64B1D2FD5AF1}"/>
                    </a:ext>
                  </a:extLst>
                </p:cNvPr>
                <p:cNvSpPr txBox="1"/>
                <p:nvPr/>
              </p:nvSpPr>
              <p:spPr>
                <a:xfrm>
                  <a:off x="4763677" y="1816382"/>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2" name="TextBox 11">
                  <a:extLst>
                    <a:ext uri="{FF2B5EF4-FFF2-40B4-BE49-F238E27FC236}">
                      <a16:creationId xmlns:a16="http://schemas.microsoft.com/office/drawing/2014/main" id="{4DFF5B83-39AA-F377-176C-64B1D2FD5AF1}"/>
                    </a:ext>
                  </a:extLst>
                </p:cNvPr>
                <p:cNvSpPr txBox="1">
                  <a:spLocks noRot="1" noChangeAspect="1" noMove="1" noResize="1" noEditPoints="1" noAdjustHandles="1" noChangeArrowheads="1" noChangeShapeType="1" noTextEdit="1"/>
                </p:cNvSpPr>
                <p:nvPr/>
              </p:nvSpPr>
              <p:spPr>
                <a:xfrm>
                  <a:off x="4763677" y="1816382"/>
                  <a:ext cx="440987" cy="369332"/>
                </a:xfrm>
                <a:prstGeom prst="rect">
                  <a:avLst/>
                </a:prstGeom>
                <a:blipFill>
                  <a:blip r:embed="rId5"/>
                  <a:stretch>
                    <a:fillRect b="-17857"/>
                  </a:stretch>
                </a:blipFill>
                <a:ln>
                  <a:solidFill>
                    <a:srgbClr val="FF0000"/>
                  </a:solidFill>
                </a:ln>
              </p:spPr>
              <p:txBody>
                <a:bodyPr/>
                <a:lstStyle/>
                <a:p>
                  <a:r>
                    <a:rPr lang="he-IL">
                      <a:noFill/>
                    </a:rPr>
                    <a:t> </a:t>
                  </a:r>
                </a:p>
              </p:txBody>
            </p:sp>
          </mc:Fallback>
        </mc:AlternateContent>
        <p:cxnSp>
          <p:nvCxnSpPr>
            <p:cNvPr id="13" name="Straight Arrow Connector 12">
              <a:extLst>
                <a:ext uri="{FF2B5EF4-FFF2-40B4-BE49-F238E27FC236}">
                  <a16:creationId xmlns:a16="http://schemas.microsoft.com/office/drawing/2014/main" id="{61DED8FC-57D0-5E85-E0AD-A951F8FB48D6}"/>
                </a:ext>
              </a:extLst>
            </p:cNvPr>
            <p:cNvCxnSpPr>
              <a:cxnSpLocks/>
            </p:cNvCxnSpPr>
            <p:nvPr/>
          </p:nvCxnSpPr>
          <p:spPr>
            <a:xfrm flipV="1">
              <a:off x="329724" y="3740307"/>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624ECE5-00FF-EF25-D78A-55248741FB64}"/>
                </a:ext>
              </a:extLst>
            </p:cNvPr>
            <p:cNvCxnSpPr>
              <a:cxnSpLocks/>
            </p:cNvCxnSpPr>
            <p:nvPr/>
          </p:nvCxnSpPr>
          <p:spPr>
            <a:xfrm rot="5400000" flipV="1">
              <a:off x="798401" y="4237640"/>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DD40BD-A16C-D0DD-B657-4B327F233A05}"/>
                    </a:ext>
                  </a:extLst>
                </p:cNvPr>
                <p:cNvSpPr txBox="1"/>
                <p:nvPr/>
              </p:nvSpPr>
              <p:spPr>
                <a:xfrm>
                  <a:off x="108474" y="4770231"/>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F5DD40BD-A16C-D0DD-B657-4B327F233A05}"/>
                    </a:ext>
                  </a:extLst>
                </p:cNvPr>
                <p:cNvSpPr txBox="1">
                  <a:spLocks noRot="1" noChangeAspect="1" noMove="1" noResize="1" noEditPoints="1" noAdjustHandles="1" noChangeArrowheads="1" noChangeShapeType="1" noTextEdit="1"/>
                </p:cNvSpPr>
                <p:nvPr/>
              </p:nvSpPr>
              <p:spPr>
                <a:xfrm>
                  <a:off x="108474" y="4770231"/>
                  <a:ext cx="739299" cy="369332"/>
                </a:xfrm>
                <a:prstGeom prst="rect">
                  <a:avLst/>
                </a:prstGeom>
                <a:blipFill>
                  <a:blip r:embed="rId6"/>
                  <a:stretch>
                    <a:fillRect l="-1802" r="-12613" b="-24561"/>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21794D8-36FC-854E-2B5B-E26C448EDE02}"/>
                    </a:ext>
                  </a:extLst>
                </p:cNvPr>
                <p:cNvSpPr txBox="1"/>
                <p:nvPr/>
              </p:nvSpPr>
              <p:spPr>
                <a:xfrm>
                  <a:off x="3890360" y="629401"/>
                  <a:ext cx="1367067" cy="408771"/>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6" name="TextBox 15">
                  <a:extLst>
                    <a:ext uri="{FF2B5EF4-FFF2-40B4-BE49-F238E27FC236}">
                      <a16:creationId xmlns:a16="http://schemas.microsoft.com/office/drawing/2014/main" id="{321794D8-36FC-854E-2B5B-E26C448EDE02}"/>
                    </a:ext>
                  </a:extLst>
                </p:cNvPr>
                <p:cNvSpPr txBox="1">
                  <a:spLocks noRot="1" noChangeAspect="1" noMove="1" noResize="1" noEditPoints="1" noAdjustHandles="1" noChangeArrowheads="1" noChangeShapeType="1" noTextEdit="1"/>
                </p:cNvSpPr>
                <p:nvPr/>
              </p:nvSpPr>
              <p:spPr>
                <a:xfrm>
                  <a:off x="3890360" y="629401"/>
                  <a:ext cx="1367067" cy="408771"/>
                </a:xfrm>
                <a:prstGeom prst="rect">
                  <a:avLst/>
                </a:prstGeom>
                <a:blipFill>
                  <a:blip r:embed="rId7"/>
                  <a:stretch>
                    <a:fillRect l="-985" r="-5911" b="-12903"/>
                  </a:stretch>
                </a:blipFill>
                <a:ln>
                  <a:solidFill>
                    <a:srgbClr val="00B050"/>
                  </a:solidFill>
                </a:ln>
              </p:spPr>
              <p:txBody>
                <a:bodyPr/>
                <a:lstStyle/>
                <a:p>
                  <a:r>
                    <a:rPr lang="he-IL">
                      <a:noFill/>
                    </a:rPr>
                    <a:t> </a:t>
                  </a:r>
                </a:p>
              </p:txBody>
            </p:sp>
          </mc:Fallback>
        </mc:AlternateContent>
        <p:sp>
          <p:nvSpPr>
            <p:cNvPr id="17" name="Oval 16">
              <a:extLst>
                <a:ext uri="{FF2B5EF4-FFF2-40B4-BE49-F238E27FC236}">
                  <a16:creationId xmlns:a16="http://schemas.microsoft.com/office/drawing/2014/main" id="{A8A0FD9E-31D7-009C-7A5C-54ACBB8347A9}"/>
                </a:ext>
              </a:extLst>
            </p:cNvPr>
            <p:cNvSpPr/>
            <p:nvPr/>
          </p:nvSpPr>
          <p:spPr>
            <a:xfrm>
              <a:off x="4875840" y="1097164"/>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grpSp>
      <p:pic>
        <p:nvPicPr>
          <p:cNvPr id="19" name="Picture 18">
            <a:extLst>
              <a:ext uri="{FF2B5EF4-FFF2-40B4-BE49-F238E27FC236}">
                <a16:creationId xmlns:a16="http://schemas.microsoft.com/office/drawing/2014/main" id="{D72C8838-CFFF-7DE7-3421-34F7DCA1B70B}"/>
              </a:ext>
            </a:extLst>
          </p:cNvPr>
          <p:cNvPicPr>
            <a:picLocks noChangeAspect="1"/>
          </p:cNvPicPr>
          <p:nvPr/>
        </p:nvPicPr>
        <p:blipFill>
          <a:blip r:embed="rId8"/>
          <a:stretch>
            <a:fillRect/>
          </a:stretch>
        </p:blipFill>
        <p:spPr>
          <a:xfrm>
            <a:off x="4781421" y="1344228"/>
            <a:ext cx="7415668" cy="5063628"/>
          </a:xfrm>
          <a:prstGeom prst="rect">
            <a:avLst/>
          </a:prstGeom>
        </p:spPr>
      </p:pic>
      <p:sp>
        <p:nvSpPr>
          <p:cNvPr id="20" name="Rectangle 19">
            <a:extLst>
              <a:ext uri="{FF2B5EF4-FFF2-40B4-BE49-F238E27FC236}">
                <a16:creationId xmlns:a16="http://schemas.microsoft.com/office/drawing/2014/main" id="{72C8C43D-90B6-E39B-71AD-DA43ACE457AD}"/>
              </a:ext>
            </a:extLst>
          </p:cNvPr>
          <p:cNvSpPr/>
          <p:nvPr/>
        </p:nvSpPr>
        <p:spPr>
          <a:xfrm>
            <a:off x="9644505" y="1244216"/>
            <a:ext cx="2547495" cy="2622153"/>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1" name="Straight Arrow Connector 20">
            <a:extLst>
              <a:ext uri="{FF2B5EF4-FFF2-40B4-BE49-F238E27FC236}">
                <a16:creationId xmlns:a16="http://schemas.microsoft.com/office/drawing/2014/main" id="{9C199900-889B-290C-E62B-489EA99F936F}"/>
              </a:ext>
            </a:extLst>
          </p:cNvPr>
          <p:cNvCxnSpPr>
            <a:cxnSpLocks/>
          </p:cNvCxnSpPr>
          <p:nvPr/>
        </p:nvCxnSpPr>
        <p:spPr>
          <a:xfrm flipV="1">
            <a:off x="8328955" y="2074239"/>
            <a:ext cx="225293" cy="481053"/>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943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8A5C95-9D7C-AC1E-78F1-06D1514D4E60}"/>
              </a:ext>
            </a:extLst>
          </p:cNvPr>
          <p:cNvSpPr>
            <a:spLocks noGrp="1"/>
          </p:cNvSpPr>
          <p:nvPr>
            <p:ph type="sldNum" sz="quarter" idx="12"/>
          </p:nvPr>
        </p:nvSpPr>
        <p:spPr>
          <a:xfrm>
            <a:off x="11726694" y="0"/>
            <a:ext cx="465306" cy="365125"/>
          </a:xfrm>
        </p:spPr>
        <p:txBody>
          <a:bodyPr/>
          <a:lstStyle/>
          <a:p>
            <a:fld id="{1E5BF412-EFCF-4C51-A2DF-B419076696E3}" type="slidenum">
              <a:rPr lang="he-IL" smtClean="0"/>
              <a:t>24</a:t>
            </a:fld>
            <a:endParaRPr lang="he-IL"/>
          </a:p>
        </p:txBody>
      </p:sp>
      <p:sp>
        <p:nvSpPr>
          <p:cNvPr id="5" name="TextBox 4">
            <a:extLst>
              <a:ext uri="{FF2B5EF4-FFF2-40B4-BE49-F238E27FC236}">
                <a16:creationId xmlns:a16="http://schemas.microsoft.com/office/drawing/2014/main" id="{09882C12-E57C-A07D-460D-006FF74D8CE4}"/>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12</a:t>
            </a:r>
          </a:p>
        </p:txBody>
      </p:sp>
      <p:pic>
        <p:nvPicPr>
          <p:cNvPr id="7" name="Picture 6">
            <a:extLst>
              <a:ext uri="{FF2B5EF4-FFF2-40B4-BE49-F238E27FC236}">
                <a16:creationId xmlns:a16="http://schemas.microsoft.com/office/drawing/2014/main" id="{5E46E12D-8BED-37F0-96A8-A95DD8293A54}"/>
              </a:ext>
            </a:extLst>
          </p:cNvPr>
          <p:cNvPicPr>
            <a:picLocks noChangeAspect="1"/>
          </p:cNvPicPr>
          <p:nvPr/>
        </p:nvPicPr>
        <p:blipFill>
          <a:blip r:embed="rId2"/>
          <a:stretch>
            <a:fillRect/>
          </a:stretch>
        </p:blipFill>
        <p:spPr>
          <a:xfrm>
            <a:off x="4867625" y="1546697"/>
            <a:ext cx="7324375" cy="5037813"/>
          </a:xfrm>
          <a:prstGeom prst="rect">
            <a:avLst/>
          </a:prstGeom>
        </p:spPr>
      </p:pic>
      <p:grpSp>
        <p:nvGrpSpPr>
          <p:cNvPr id="20" name="Group 19">
            <a:extLst>
              <a:ext uri="{FF2B5EF4-FFF2-40B4-BE49-F238E27FC236}">
                <a16:creationId xmlns:a16="http://schemas.microsoft.com/office/drawing/2014/main" id="{71B853C7-AE2E-0C50-A666-765C959A6585}"/>
              </a:ext>
            </a:extLst>
          </p:cNvPr>
          <p:cNvGrpSpPr/>
          <p:nvPr/>
        </p:nvGrpSpPr>
        <p:grpSpPr>
          <a:xfrm>
            <a:off x="124404" y="1439419"/>
            <a:ext cx="4535144" cy="4894271"/>
            <a:chOff x="0" y="662974"/>
            <a:chExt cx="5273932" cy="550971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BD58A4-FC62-0298-A819-70DB808E9933}"/>
                    </a:ext>
                  </a:extLst>
                </p:cNvPr>
                <p:cNvSpPr txBox="1"/>
                <p:nvPr/>
              </p:nvSpPr>
              <p:spPr>
                <a:xfrm>
                  <a:off x="3117916" y="752548"/>
                  <a:ext cx="441395"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8" name="TextBox 7">
                  <a:extLst>
                    <a:ext uri="{FF2B5EF4-FFF2-40B4-BE49-F238E27FC236}">
                      <a16:creationId xmlns:a16="http://schemas.microsoft.com/office/drawing/2014/main" id="{57BD58A4-FC62-0298-A819-70DB808E9933}"/>
                    </a:ext>
                  </a:extLst>
                </p:cNvPr>
                <p:cNvSpPr txBox="1">
                  <a:spLocks noRot="1" noChangeAspect="1" noMove="1" noResize="1" noEditPoints="1" noAdjustHandles="1" noChangeArrowheads="1" noChangeShapeType="1" noTextEdit="1"/>
                </p:cNvSpPr>
                <p:nvPr/>
              </p:nvSpPr>
              <p:spPr>
                <a:xfrm>
                  <a:off x="3117916" y="752548"/>
                  <a:ext cx="441395" cy="369332"/>
                </a:xfrm>
                <a:prstGeom prst="rect">
                  <a:avLst/>
                </a:prstGeom>
                <a:blipFill>
                  <a:blip r:embed="rId3"/>
                  <a:stretch>
                    <a:fillRect r="-4688" b="-19643"/>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177814-FFEA-FC86-AFD6-3AA79F98B79A}"/>
                    </a:ext>
                  </a:extLst>
                </p:cNvPr>
                <p:cNvSpPr txBox="1"/>
                <p:nvPr/>
              </p:nvSpPr>
              <p:spPr>
                <a:xfrm>
                  <a:off x="3877075" y="662974"/>
                  <a:ext cx="1396857" cy="415775"/>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9" name="TextBox 8">
                  <a:extLst>
                    <a:ext uri="{FF2B5EF4-FFF2-40B4-BE49-F238E27FC236}">
                      <a16:creationId xmlns:a16="http://schemas.microsoft.com/office/drawing/2014/main" id="{7A177814-FFEA-FC86-AFD6-3AA79F98B79A}"/>
                    </a:ext>
                  </a:extLst>
                </p:cNvPr>
                <p:cNvSpPr txBox="1">
                  <a:spLocks noRot="1" noChangeAspect="1" noMove="1" noResize="1" noEditPoints="1" noAdjustHandles="1" noChangeArrowheads="1" noChangeShapeType="1" noTextEdit="1"/>
                </p:cNvSpPr>
                <p:nvPr/>
              </p:nvSpPr>
              <p:spPr>
                <a:xfrm>
                  <a:off x="3877075" y="662974"/>
                  <a:ext cx="1396857" cy="415775"/>
                </a:xfrm>
                <a:prstGeom prst="rect">
                  <a:avLst/>
                </a:prstGeom>
                <a:blipFill>
                  <a:blip r:embed="rId4"/>
                  <a:stretch>
                    <a:fillRect l="-1005" r="-8040"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55ED5AE-0C97-61E1-6DEE-E0C6C2D7638F}"/>
                    </a:ext>
                  </a:extLst>
                </p:cNvPr>
                <p:cNvSpPr/>
                <p:nvPr/>
              </p:nvSpPr>
              <p:spPr>
                <a:xfrm>
                  <a:off x="1267129" y="5510758"/>
                  <a:ext cx="2292181" cy="661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210</m:t>
                            </m:r>
                            <m:r>
                              <a:rPr lang="en-US" b="0" i="1" smtClean="0">
                                <a:latin typeface="Cambria Math" panose="02040503050406030204" pitchFamily="18" charset="0"/>
                              </a:rPr>
                              <m:t>,</m:t>
                            </m:r>
                            <m:r>
                              <a:rPr lang="en-US" b="0" i="1" smtClean="0">
                                <a:latin typeface="Cambria Math" panose="02040503050406030204" pitchFamily="18" charset="0"/>
                              </a:rPr>
                              <m:t>238</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290</m:t>
                        </m:r>
                        <m:r>
                          <a:rPr lang="en-US" b="0" i="1" smtClean="0">
                            <a:latin typeface="Cambria Math" panose="02040503050406030204" pitchFamily="18" charset="0"/>
                          </a:rPr>
                          <m:t>,</m:t>
                        </m:r>
                        <m:r>
                          <a:rPr lang="en-US" b="0" i="1" smtClean="0">
                            <a:latin typeface="Cambria Math" panose="02040503050406030204" pitchFamily="18" charset="0"/>
                          </a:rPr>
                          <m:t>195</m:t>
                        </m:r>
                        <m:r>
                          <a:rPr lang="en-US" b="0" i="1" smtClean="0">
                            <a:latin typeface="Cambria Math" panose="02040503050406030204" pitchFamily="18" charset="0"/>
                          </a:rPr>
                          <m:t>)</m:t>
                        </m:r>
                      </m:oMath>
                    </m:oMathPara>
                  </a14:m>
                  <a:endParaRPr lang="he-IL" dirty="0"/>
                </a:p>
              </p:txBody>
            </p:sp>
          </mc:Choice>
          <mc:Fallback xmlns="">
            <p:sp>
              <p:nvSpPr>
                <p:cNvPr id="10" name="Rectangle 9">
                  <a:extLst>
                    <a:ext uri="{FF2B5EF4-FFF2-40B4-BE49-F238E27FC236}">
                      <a16:creationId xmlns:a16="http://schemas.microsoft.com/office/drawing/2014/main" id="{655ED5AE-0C97-61E1-6DEE-E0C6C2D7638F}"/>
                    </a:ext>
                  </a:extLst>
                </p:cNvPr>
                <p:cNvSpPr>
                  <a:spLocks noRot="1" noChangeAspect="1" noMove="1" noResize="1" noEditPoints="1" noAdjustHandles="1" noChangeArrowheads="1" noChangeShapeType="1" noTextEdit="1"/>
                </p:cNvSpPr>
                <p:nvPr/>
              </p:nvSpPr>
              <p:spPr>
                <a:xfrm>
                  <a:off x="1267129" y="5510758"/>
                  <a:ext cx="2292181" cy="661931"/>
                </a:xfrm>
                <a:prstGeom prst="rect">
                  <a:avLst/>
                </a:prstGeom>
                <a:blipFill>
                  <a:blip r:embed="rId5"/>
                  <a:stretch>
                    <a:fillRect b="-12121"/>
                  </a:stretch>
                </a:blipFill>
              </p:spPr>
              <p:txBody>
                <a:bodyPr/>
                <a:lstStyle/>
                <a:p>
                  <a:r>
                    <a:rPr lang="he-IL">
                      <a:noFill/>
                    </a:rPr>
                    <a:t> </a:t>
                  </a:r>
                </a:p>
              </p:txBody>
            </p:sp>
          </mc:Fallback>
        </mc:AlternateContent>
        <p:pic>
          <p:nvPicPr>
            <p:cNvPr id="12" name="Picture 11" descr="A black and white image of different squares&#10;&#10;Description automatically generated">
              <a:extLst>
                <a:ext uri="{FF2B5EF4-FFF2-40B4-BE49-F238E27FC236}">
                  <a16:creationId xmlns:a16="http://schemas.microsoft.com/office/drawing/2014/main" id="{24A5CD78-7576-837C-93D6-188E0E6B14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375" y="1274323"/>
              <a:ext cx="4757436" cy="3568077"/>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314B3D35-3956-F203-8076-20CC31CFD143}"/>
                </a:ext>
              </a:extLst>
            </p:cNvPr>
            <p:cNvCxnSpPr>
              <a:cxnSpLocks/>
            </p:cNvCxnSpPr>
            <p:nvPr/>
          </p:nvCxnSpPr>
          <p:spPr>
            <a:xfrm flipV="1">
              <a:off x="262647" y="3872273"/>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90E112E-EF7B-AFFE-C088-5F8D1F2CA03A}"/>
                </a:ext>
              </a:extLst>
            </p:cNvPr>
            <p:cNvCxnSpPr>
              <a:cxnSpLocks/>
            </p:cNvCxnSpPr>
            <p:nvPr/>
          </p:nvCxnSpPr>
          <p:spPr>
            <a:xfrm rot="5400000" flipV="1">
              <a:off x="749030" y="4358656"/>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8506A1D-E05D-8A29-4CD2-7BD1429E7928}"/>
                    </a:ext>
                  </a:extLst>
                </p:cNvPr>
                <p:cNvSpPr txBox="1"/>
                <p:nvPr/>
              </p:nvSpPr>
              <p:spPr>
                <a:xfrm>
                  <a:off x="0" y="4967111"/>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08506A1D-E05D-8A29-4CD2-7BD1429E7928}"/>
                    </a:ext>
                  </a:extLst>
                </p:cNvPr>
                <p:cNvSpPr txBox="1">
                  <a:spLocks noRot="1" noChangeAspect="1" noMove="1" noResize="1" noEditPoints="1" noAdjustHandles="1" noChangeArrowheads="1" noChangeShapeType="1" noTextEdit="1"/>
                </p:cNvSpPr>
                <p:nvPr/>
              </p:nvSpPr>
              <p:spPr>
                <a:xfrm>
                  <a:off x="0" y="4967111"/>
                  <a:ext cx="739299" cy="369332"/>
                </a:xfrm>
                <a:prstGeom prst="rect">
                  <a:avLst/>
                </a:prstGeom>
                <a:blipFill>
                  <a:blip r:embed="rId7"/>
                  <a:stretch>
                    <a:fillRect l="-1869" r="-16822" b="-26786"/>
                  </a:stretch>
                </a:blipFill>
                <a:ln>
                  <a:solidFill>
                    <a:srgbClr val="00B050"/>
                  </a:solidFill>
                </a:ln>
              </p:spPr>
              <p:txBody>
                <a:bodyPr/>
                <a:lstStyle/>
                <a:p>
                  <a:r>
                    <a:rPr lang="he-IL">
                      <a:noFill/>
                    </a:rPr>
                    <a:t> </a:t>
                  </a:r>
                </a:p>
              </p:txBody>
            </p:sp>
          </mc:Fallback>
        </mc:AlternateContent>
        <p:sp>
          <p:nvSpPr>
            <p:cNvPr id="16" name="Oval 15">
              <a:extLst>
                <a:ext uri="{FF2B5EF4-FFF2-40B4-BE49-F238E27FC236}">
                  <a16:creationId xmlns:a16="http://schemas.microsoft.com/office/drawing/2014/main" id="{711ED7DA-1632-171D-7C19-79AB207D5BA1}"/>
                </a:ext>
              </a:extLst>
            </p:cNvPr>
            <p:cNvSpPr/>
            <p:nvPr/>
          </p:nvSpPr>
          <p:spPr>
            <a:xfrm>
              <a:off x="3338614" y="120019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7" name="Oval 16">
              <a:extLst>
                <a:ext uri="{FF2B5EF4-FFF2-40B4-BE49-F238E27FC236}">
                  <a16:creationId xmlns:a16="http://schemas.microsoft.com/office/drawing/2014/main" id="{F3F59820-DA26-A95C-0BDD-F0A4E5B68AC6}"/>
                </a:ext>
              </a:extLst>
            </p:cNvPr>
            <p:cNvSpPr/>
            <p:nvPr/>
          </p:nvSpPr>
          <p:spPr>
            <a:xfrm>
              <a:off x="4469860" y="1804224"/>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8786CB8-7626-869D-8442-E1529428EF62}"/>
                    </a:ext>
                  </a:extLst>
                </p:cNvPr>
                <p:cNvSpPr txBox="1"/>
                <p:nvPr/>
              </p:nvSpPr>
              <p:spPr>
                <a:xfrm>
                  <a:off x="4249366" y="2129554"/>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8" name="TextBox 17">
                  <a:extLst>
                    <a:ext uri="{FF2B5EF4-FFF2-40B4-BE49-F238E27FC236}">
                      <a16:creationId xmlns:a16="http://schemas.microsoft.com/office/drawing/2014/main" id="{78786CB8-7626-869D-8442-E1529428EF62}"/>
                    </a:ext>
                  </a:extLst>
                </p:cNvPr>
                <p:cNvSpPr txBox="1">
                  <a:spLocks noRot="1" noChangeAspect="1" noMove="1" noResize="1" noEditPoints="1" noAdjustHandles="1" noChangeArrowheads="1" noChangeShapeType="1" noTextEdit="1"/>
                </p:cNvSpPr>
                <p:nvPr/>
              </p:nvSpPr>
              <p:spPr>
                <a:xfrm>
                  <a:off x="4249366" y="2129554"/>
                  <a:ext cx="440987" cy="369332"/>
                </a:xfrm>
                <a:prstGeom prst="rect">
                  <a:avLst/>
                </a:prstGeom>
                <a:blipFill>
                  <a:blip r:embed="rId8"/>
                  <a:stretch>
                    <a:fillRect r="-4688" b="-17857"/>
                  </a:stretch>
                </a:blipFill>
                <a:ln>
                  <a:solidFill>
                    <a:srgbClr val="FF0000"/>
                  </a:solidFill>
                </a:ln>
              </p:spPr>
              <p:txBody>
                <a:bodyPr/>
                <a:lstStyle/>
                <a:p>
                  <a:r>
                    <a:rPr lang="he-IL">
                      <a:noFill/>
                    </a:rPr>
                    <a:t> </a:t>
                  </a:r>
                </a:p>
              </p:txBody>
            </p:sp>
          </mc:Fallback>
        </mc:AlternateContent>
        <p:sp>
          <p:nvSpPr>
            <p:cNvPr id="19" name="Oval 18">
              <a:extLst>
                <a:ext uri="{FF2B5EF4-FFF2-40B4-BE49-F238E27FC236}">
                  <a16:creationId xmlns:a16="http://schemas.microsoft.com/office/drawing/2014/main" id="{16F39375-2793-EE6E-18FE-1EBF6D752006}"/>
                </a:ext>
              </a:extLst>
            </p:cNvPr>
            <p:cNvSpPr/>
            <p:nvPr/>
          </p:nvSpPr>
          <p:spPr>
            <a:xfrm>
              <a:off x="4942263" y="1159622"/>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grpSp>
    </p:spTree>
    <p:extLst>
      <p:ext uri="{BB962C8B-B14F-4D97-AF65-F5344CB8AC3E}">
        <p14:creationId xmlns:p14="http://schemas.microsoft.com/office/powerpoint/2010/main" val="366666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1C8CD4-6468-0D34-E907-392DC243232C}"/>
              </a:ext>
            </a:extLst>
          </p:cNvPr>
          <p:cNvSpPr>
            <a:spLocks noGrp="1"/>
          </p:cNvSpPr>
          <p:nvPr>
            <p:ph type="sldNum" sz="quarter" idx="12"/>
          </p:nvPr>
        </p:nvSpPr>
        <p:spPr>
          <a:xfrm>
            <a:off x="11814243" y="0"/>
            <a:ext cx="377757" cy="365125"/>
          </a:xfrm>
        </p:spPr>
        <p:txBody>
          <a:bodyPr/>
          <a:lstStyle/>
          <a:p>
            <a:fld id="{1E5BF412-EFCF-4C51-A2DF-B419076696E3}" type="slidenum">
              <a:rPr lang="he-IL" smtClean="0"/>
              <a:t>25</a:t>
            </a:fld>
            <a:endParaRPr lang="he-IL" dirty="0"/>
          </a:p>
        </p:txBody>
      </p:sp>
      <p:sp>
        <p:nvSpPr>
          <p:cNvPr id="5" name="TextBox 4">
            <a:extLst>
              <a:ext uri="{FF2B5EF4-FFF2-40B4-BE49-F238E27FC236}">
                <a16:creationId xmlns:a16="http://schemas.microsoft.com/office/drawing/2014/main" id="{36898691-BC67-CA14-7FBF-5EF21D7C7F5D}"/>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13</a:t>
            </a:r>
          </a:p>
        </p:txBody>
      </p:sp>
      <p:pic>
        <p:nvPicPr>
          <p:cNvPr id="7" name="Picture 6">
            <a:extLst>
              <a:ext uri="{FF2B5EF4-FFF2-40B4-BE49-F238E27FC236}">
                <a16:creationId xmlns:a16="http://schemas.microsoft.com/office/drawing/2014/main" id="{8EE64851-BF69-EAF9-9CAB-DC16E12BF678}"/>
              </a:ext>
            </a:extLst>
          </p:cNvPr>
          <p:cNvPicPr>
            <a:picLocks noChangeAspect="1"/>
          </p:cNvPicPr>
          <p:nvPr/>
        </p:nvPicPr>
        <p:blipFill>
          <a:blip r:embed="rId2"/>
          <a:stretch>
            <a:fillRect/>
          </a:stretch>
        </p:blipFill>
        <p:spPr>
          <a:xfrm>
            <a:off x="4814889" y="1518987"/>
            <a:ext cx="7377112" cy="5134829"/>
          </a:xfrm>
          <a:prstGeom prst="rect">
            <a:avLst/>
          </a:prstGeom>
        </p:spPr>
      </p:pic>
      <p:grpSp>
        <p:nvGrpSpPr>
          <p:cNvPr id="8" name="Group 7">
            <a:extLst>
              <a:ext uri="{FF2B5EF4-FFF2-40B4-BE49-F238E27FC236}">
                <a16:creationId xmlns:a16="http://schemas.microsoft.com/office/drawing/2014/main" id="{1250D039-0271-E5E9-A161-697F2EBEC1C9}"/>
              </a:ext>
            </a:extLst>
          </p:cNvPr>
          <p:cNvGrpSpPr/>
          <p:nvPr/>
        </p:nvGrpSpPr>
        <p:grpSpPr>
          <a:xfrm>
            <a:off x="124404" y="1439419"/>
            <a:ext cx="4603238" cy="4894271"/>
            <a:chOff x="0" y="662974"/>
            <a:chExt cx="5353119" cy="550971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0C3A2-84A8-ACB4-B80B-FEC2EE5A82E2}"/>
                    </a:ext>
                  </a:extLst>
                </p:cNvPr>
                <p:cNvSpPr txBox="1"/>
                <p:nvPr/>
              </p:nvSpPr>
              <p:spPr>
                <a:xfrm>
                  <a:off x="3117916" y="752548"/>
                  <a:ext cx="441395"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0B10C3A2-84A8-ACB4-B80B-FEC2EE5A82E2}"/>
                    </a:ext>
                  </a:extLst>
                </p:cNvPr>
                <p:cNvSpPr txBox="1">
                  <a:spLocks noRot="1" noChangeAspect="1" noMove="1" noResize="1" noEditPoints="1" noAdjustHandles="1" noChangeArrowheads="1" noChangeShapeType="1" noTextEdit="1"/>
                </p:cNvSpPr>
                <p:nvPr/>
              </p:nvSpPr>
              <p:spPr>
                <a:xfrm>
                  <a:off x="3117916" y="752548"/>
                  <a:ext cx="441395" cy="369332"/>
                </a:xfrm>
                <a:prstGeom prst="rect">
                  <a:avLst/>
                </a:prstGeom>
                <a:blipFill>
                  <a:blip r:embed="rId3"/>
                  <a:stretch>
                    <a:fillRect r="-4688" b="-19643"/>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D1FF768-C747-F1B7-99CA-62A32BF26E9D}"/>
                    </a:ext>
                  </a:extLst>
                </p:cNvPr>
                <p:cNvSpPr txBox="1"/>
                <p:nvPr/>
              </p:nvSpPr>
              <p:spPr>
                <a:xfrm>
                  <a:off x="3877075" y="662974"/>
                  <a:ext cx="1476044" cy="415775"/>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0" name="TextBox 9">
                  <a:extLst>
                    <a:ext uri="{FF2B5EF4-FFF2-40B4-BE49-F238E27FC236}">
                      <a16:creationId xmlns:a16="http://schemas.microsoft.com/office/drawing/2014/main" id="{7D1FF768-C747-F1B7-99CA-62A32BF26E9D}"/>
                    </a:ext>
                  </a:extLst>
                </p:cNvPr>
                <p:cNvSpPr txBox="1">
                  <a:spLocks noRot="1" noChangeAspect="1" noMove="1" noResize="1" noEditPoints="1" noAdjustHandles="1" noChangeArrowheads="1" noChangeShapeType="1" noTextEdit="1"/>
                </p:cNvSpPr>
                <p:nvPr/>
              </p:nvSpPr>
              <p:spPr>
                <a:xfrm>
                  <a:off x="3877075" y="662974"/>
                  <a:ext cx="1476044" cy="415775"/>
                </a:xfrm>
                <a:prstGeom prst="rect">
                  <a:avLst/>
                </a:prstGeom>
                <a:blipFill>
                  <a:blip r:embed="rId4"/>
                  <a:stretch>
                    <a:fillRect l="-948" r="-1896"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92D774B-25E3-AB02-13E1-FE2499D42262}"/>
                    </a:ext>
                  </a:extLst>
                </p:cNvPr>
                <p:cNvSpPr/>
                <p:nvPr/>
              </p:nvSpPr>
              <p:spPr>
                <a:xfrm>
                  <a:off x="1267129" y="5510758"/>
                  <a:ext cx="2292181" cy="661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210</m:t>
                            </m:r>
                            <m:r>
                              <a:rPr lang="en-US" b="0" i="1" smtClean="0">
                                <a:latin typeface="Cambria Math" panose="02040503050406030204" pitchFamily="18" charset="0"/>
                              </a:rPr>
                              <m:t>,</m:t>
                            </m:r>
                            <m:r>
                              <a:rPr lang="en-US" b="0" i="1" smtClean="0">
                                <a:latin typeface="Cambria Math" panose="02040503050406030204" pitchFamily="18" charset="0"/>
                              </a:rPr>
                              <m:t>238</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290</m:t>
                        </m:r>
                        <m:r>
                          <a:rPr lang="en-US" b="0" i="1" smtClean="0">
                            <a:latin typeface="Cambria Math" panose="02040503050406030204" pitchFamily="18" charset="0"/>
                          </a:rPr>
                          <m:t>,</m:t>
                        </m:r>
                        <m:r>
                          <a:rPr lang="en-US" b="0" i="1" smtClean="0">
                            <a:latin typeface="Cambria Math" panose="02040503050406030204" pitchFamily="18" charset="0"/>
                          </a:rPr>
                          <m:t>195</m:t>
                        </m:r>
                        <m:r>
                          <a:rPr lang="en-US" b="0" i="1" smtClean="0">
                            <a:latin typeface="Cambria Math" panose="02040503050406030204" pitchFamily="18" charset="0"/>
                          </a:rPr>
                          <m:t>)</m:t>
                        </m:r>
                      </m:oMath>
                    </m:oMathPara>
                  </a14:m>
                  <a:endParaRPr lang="he-IL" dirty="0"/>
                </a:p>
              </p:txBody>
            </p:sp>
          </mc:Choice>
          <mc:Fallback xmlns="">
            <p:sp>
              <p:nvSpPr>
                <p:cNvPr id="11" name="Rectangle 10">
                  <a:extLst>
                    <a:ext uri="{FF2B5EF4-FFF2-40B4-BE49-F238E27FC236}">
                      <a16:creationId xmlns:a16="http://schemas.microsoft.com/office/drawing/2014/main" id="{E92D774B-25E3-AB02-13E1-FE2499D42262}"/>
                    </a:ext>
                  </a:extLst>
                </p:cNvPr>
                <p:cNvSpPr>
                  <a:spLocks noRot="1" noChangeAspect="1" noMove="1" noResize="1" noEditPoints="1" noAdjustHandles="1" noChangeArrowheads="1" noChangeShapeType="1" noTextEdit="1"/>
                </p:cNvSpPr>
                <p:nvPr/>
              </p:nvSpPr>
              <p:spPr>
                <a:xfrm>
                  <a:off x="1267129" y="5510758"/>
                  <a:ext cx="2292181" cy="661931"/>
                </a:xfrm>
                <a:prstGeom prst="rect">
                  <a:avLst/>
                </a:prstGeom>
                <a:blipFill>
                  <a:blip r:embed="rId5"/>
                  <a:stretch>
                    <a:fillRect b="-12121"/>
                  </a:stretch>
                </a:blipFill>
              </p:spPr>
              <p:txBody>
                <a:bodyPr/>
                <a:lstStyle/>
                <a:p>
                  <a:r>
                    <a:rPr lang="he-IL">
                      <a:noFill/>
                    </a:rPr>
                    <a:t> </a:t>
                  </a:r>
                </a:p>
              </p:txBody>
            </p:sp>
          </mc:Fallback>
        </mc:AlternateContent>
        <p:pic>
          <p:nvPicPr>
            <p:cNvPr id="12" name="Picture 11" descr="A black and white image of different squares&#10;&#10;Description automatically generated">
              <a:extLst>
                <a:ext uri="{FF2B5EF4-FFF2-40B4-BE49-F238E27FC236}">
                  <a16:creationId xmlns:a16="http://schemas.microsoft.com/office/drawing/2014/main" id="{8A693138-BD5B-E688-E2C5-2BD75851F5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375" y="1274323"/>
              <a:ext cx="4757436" cy="3568077"/>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D7781432-9CC8-ABE6-24CA-66933206D139}"/>
                </a:ext>
              </a:extLst>
            </p:cNvPr>
            <p:cNvCxnSpPr>
              <a:cxnSpLocks/>
            </p:cNvCxnSpPr>
            <p:nvPr/>
          </p:nvCxnSpPr>
          <p:spPr>
            <a:xfrm flipV="1">
              <a:off x="262647" y="3872273"/>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55DC81E-8FDD-26EA-CCD0-9DB4F89F9607}"/>
                </a:ext>
              </a:extLst>
            </p:cNvPr>
            <p:cNvCxnSpPr>
              <a:cxnSpLocks/>
            </p:cNvCxnSpPr>
            <p:nvPr/>
          </p:nvCxnSpPr>
          <p:spPr>
            <a:xfrm rot="5400000" flipV="1">
              <a:off x="749030" y="4358656"/>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09FE090-0A03-5B19-BAAD-ACB2D8245158}"/>
                    </a:ext>
                  </a:extLst>
                </p:cNvPr>
                <p:cNvSpPr txBox="1"/>
                <p:nvPr/>
              </p:nvSpPr>
              <p:spPr>
                <a:xfrm>
                  <a:off x="0" y="4967111"/>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909FE090-0A03-5B19-BAAD-ACB2D8245158}"/>
                    </a:ext>
                  </a:extLst>
                </p:cNvPr>
                <p:cNvSpPr txBox="1">
                  <a:spLocks noRot="1" noChangeAspect="1" noMove="1" noResize="1" noEditPoints="1" noAdjustHandles="1" noChangeArrowheads="1" noChangeShapeType="1" noTextEdit="1"/>
                </p:cNvSpPr>
                <p:nvPr/>
              </p:nvSpPr>
              <p:spPr>
                <a:xfrm>
                  <a:off x="0" y="4967111"/>
                  <a:ext cx="739299" cy="369332"/>
                </a:xfrm>
                <a:prstGeom prst="rect">
                  <a:avLst/>
                </a:prstGeom>
                <a:blipFill>
                  <a:blip r:embed="rId7"/>
                  <a:stretch>
                    <a:fillRect l="-1869" r="-16822" b="-26786"/>
                  </a:stretch>
                </a:blipFill>
                <a:ln>
                  <a:solidFill>
                    <a:srgbClr val="00B050"/>
                  </a:solidFill>
                </a:ln>
              </p:spPr>
              <p:txBody>
                <a:bodyPr/>
                <a:lstStyle/>
                <a:p>
                  <a:r>
                    <a:rPr lang="he-IL">
                      <a:noFill/>
                    </a:rPr>
                    <a:t> </a:t>
                  </a:r>
                </a:p>
              </p:txBody>
            </p:sp>
          </mc:Fallback>
        </mc:AlternateContent>
        <p:sp>
          <p:nvSpPr>
            <p:cNvPr id="16" name="Oval 15">
              <a:extLst>
                <a:ext uri="{FF2B5EF4-FFF2-40B4-BE49-F238E27FC236}">
                  <a16:creationId xmlns:a16="http://schemas.microsoft.com/office/drawing/2014/main" id="{C3295FF7-2107-AB98-AA53-FDA03509641F}"/>
                </a:ext>
              </a:extLst>
            </p:cNvPr>
            <p:cNvSpPr/>
            <p:nvPr/>
          </p:nvSpPr>
          <p:spPr>
            <a:xfrm>
              <a:off x="3338614" y="120019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7" name="Oval 16">
              <a:extLst>
                <a:ext uri="{FF2B5EF4-FFF2-40B4-BE49-F238E27FC236}">
                  <a16:creationId xmlns:a16="http://schemas.microsoft.com/office/drawing/2014/main" id="{DDC37C4F-9B82-347E-A169-27DD11600AB1}"/>
                </a:ext>
              </a:extLst>
            </p:cNvPr>
            <p:cNvSpPr/>
            <p:nvPr/>
          </p:nvSpPr>
          <p:spPr>
            <a:xfrm>
              <a:off x="4469860" y="1804224"/>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88760F2-A199-0092-828E-DDB1A2B68599}"/>
                    </a:ext>
                  </a:extLst>
                </p:cNvPr>
                <p:cNvSpPr txBox="1"/>
                <p:nvPr/>
              </p:nvSpPr>
              <p:spPr>
                <a:xfrm>
                  <a:off x="4249366" y="2129554"/>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8" name="TextBox 17">
                  <a:extLst>
                    <a:ext uri="{FF2B5EF4-FFF2-40B4-BE49-F238E27FC236}">
                      <a16:creationId xmlns:a16="http://schemas.microsoft.com/office/drawing/2014/main" id="{E88760F2-A199-0092-828E-DDB1A2B68599}"/>
                    </a:ext>
                  </a:extLst>
                </p:cNvPr>
                <p:cNvSpPr txBox="1">
                  <a:spLocks noRot="1" noChangeAspect="1" noMove="1" noResize="1" noEditPoints="1" noAdjustHandles="1" noChangeArrowheads="1" noChangeShapeType="1" noTextEdit="1"/>
                </p:cNvSpPr>
                <p:nvPr/>
              </p:nvSpPr>
              <p:spPr>
                <a:xfrm>
                  <a:off x="4249366" y="2129554"/>
                  <a:ext cx="440987" cy="369332"/>
                </a:xfrm>
                <a:prstGeom prst="rect">
                  <a:avLst/>
                </a:prstGeom>
                <a:blipFill>
                  <a:blip r:embed="rId8"/>
                  <a:stretch>
                    <a:fillRect r="-4688" b="-17857"/>
                  </a:stretch>
                </a:blipFill>
                <a:ln>
                  <a:solidFill>
                    <a:srgbClr val="FF0000"/>
                  </a:solidFill>
                </a:ln>
              </p:spPr>
              <p:txBody>
                <a:bodyPr/>
                <a:lstStyle/>
                <a:p>
                  <a:r>
                    <a:rPr lang="he-IL">
                      <a:noFill/>
                    </a:rPr>
                    <a:t> </a:t>
                  </a:r>
                </a:p>
              </p:txBody>
            </p:sp>
          </mc:Fallback>
        </mc:AlternateContent>
        <p:sp>
          <p:nvSpPr>
            <p:cNvPr id="19" name="Oval 18">
              <a:extLst>
                <a:ext uri="{FF2B5EF4-FFF2-40B4-BE49-F238E27FC236}">
                  <a16:creationId xmlns:a16="http://schemas.microsoft.com/office/drawing/2014/main" id="{84BE027C-9FF9-5856-6CEC-73FABAB9EFE1}"/>
                </a:ext>
              </a:extLst>
            </p:cNvPr>
            <p:cNvSpPr/>
            <p:nvPr/>
          </p:nvSpPr>
          <p:spPr>
            <a:xfrm>
              <a:off x="4942263" y="1159622"/>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grpSp>
    </p:spTree>
    <p:extLst>
      <p:ext uri="{BB962C8B-B14F-4D97-AF65-F5344CB8AC3E}">
        <p14:creationId xmlns:p14="http://schemas.microsoft.com/office/powerpoint/2010/main" val="3776605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1C8CD4-6468-0D34-E907-392DC243232C}"/>
              </a:ext>
            </a:extLst>
          </p:cNvPr>
          <p:cNvSpPr>
            <a:spLocks noGrp="1"/>
          </p:cNvSpPr>
          <p:nvPr>
            <p:ph type="sldNum" sz="quarter" idx="12"/>
          </p:nvPr>
        </p:nvSpPr>
        <p:spPr>
          <a:xfrm>
            <a:off x="11814243" y="0"/>
            <a:ext cx="377757" cy="365125"/>
          </a:xfrm>
        </p:spPr>
        <p:txBody>
          <a:bodyPr/>
          <a:lstStyle/>
          <a:p>
            <a:fld id="{1E5BF412-EFCF-4C51-A2DF-B419076696E3}" type="slidenum">
              <a:rPr lang="he-IL" smtClean="0"/>
              <a:t>26</a:t>
            </a:fld>
            <a:endParaRPr lang="he-IL" dirty="0"/>
          </a:p>
        </p:txBody>
      </p:sp>
      <p:sp>
        <p:nvSpPr>
          <p:cNvPr id="5" name="TextBox 4">
            <a:extLst>
              <a:ext uri="{FF2B5EF4-FFF2-40B4-BE49-F238E27FC236}">
                <a16:creationId xmlns:a16="http://schemas.microsoft.com/office/drawing/2014/main" id="{36898691-BC67-CA14-7FBF-5EF21D7C7F5D}"/>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14</a:t>
            </a:r>
          </a:p>
        </p:txBody>
      </p:sp>
      <p:pic>
        <p:nvPicPr>
          <p:cNvPr id="7" name="Picture 6">
            <a:extLst>
              <a:ext uri="{FF2B5EF4-FFF2-40B4-BE49-F238E27FC236}">
                <a16:creationId xmlns:a16="http://schemas.microsoft.com/office/drawing/2014/main" id="{C2DE12E2-9DE9-94F3-6E14-A822A64138E7}"/>
              </a:ext>
            </a:extLst>
          </p:cNvPr>
          <p:cNvPicPr>
            <a:picLocks noChangeAspect="1"/>
          </p:cNvPicPr>
          <p:nvPr/>
        </p:nvPicPr>
        <p:blipFill>
          <a:blip r:embed="rId2"/>
          <a:stretch>
            <a:fillRect/>
          </a:stretch>
        </p:blipFill>
        <p:spPr>
          <a:xfrm>
            <a:off x="4717461" y="1634246"/>
            <a:ext cx="7474539" cy="5126477"/>
          </a:xfrm>
          <a:prstGeom prst="rect">
            <a:avLst/>
          </a:prstGeom>
        </p:spPr>
      </p:pic>
      <p:grpSp>
        <p:nvGrpSpPr>
          <p:cNvPr id="8" name="Group 7">
            <a:extLst>
              <a:ext uri="{FF2B5EF4-FFF2-40B4-BE49-F238E27FC236}">
                <a16:creationId xmlns:a16="http://schemas.microsoft.com/office/drawing/2014/main" id="{E942F5B1-72AA-39CD-8B80-3C9B6D98F35D}"/>
              </a:ext>
            </a:extLst>
          </p:cNvPr>
          <p:cNvGrpSpPr/>
          <p:nvPr/>
        </p:nvGrpSpPr>
        <p:grpSpPr>
          <a:xfrm>
            <a:off x="75765" y="1439419"/>
            <a:ext cx="4525417" cy="4894271"/>
            <a:chOff x="0" y="662974"/>
            <a:chExt cx="5262621" cy="550971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819483-BCBB-A924-3930-BFC35D80925A}"/>
                    </a:ext>
                  </a:extLst>
                </p:cNvPr>
                <p:cNvSpPr txBox="1"/>
                <p:nvPr/>
              </p:nvSpPr>
              <p:spPr>
                <a:xfrm>
                  <a:off x="3117916" y="752548"/>
                  <a:ext cx="441395"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98819483-BCBB-A924-3930-BFC35D80925A}"/>
                    </a:ext>
                  </a:extLst>
                </p:cNvPr>
                <p:cNvSpPr txBox="1">
                  <a:spLocks noRot="1" noChangeAspect="1" noMove="1" noResize="1" noEditPoints="1" noAdjustHandles="1" noChangeArrowheads="1" noChangeShapeType="1" noTextEdit="1"/>
                </p:cNvSpPr>
                <p:nvPr/>
              </p:nvSpPr>
              <p:spPr>
                <a:xfrm>
                  <a:off x="3117916" y="752548"/>
                  <a:ext cx="441395" cy="369332"/>
                </a:xfrm>
                <a:prstGeom prst="rect">
                  <a:avLst/>
                </a:prstGeom>
                <a:blipFill>
                  <a:blip r:embed="rId3"/>
                  <a:stretch>
                    <a:fillRect r="-3077" b="-19643"/>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ACFFF8-D141-A9C8-6BEA-FBA6CD6D0594}"/>
                    </a:ext>
                  </a:extLst>
                </p:cNvPr>
                <p:cNvSpPr txBox="1"/>
                <p:nvPr/>
              </p:nvSpPr>
              <p:spPr>
                <a:xfrm>
                  <a:off x="3877076" y="662974"/>
                  <a:ext cx="1385545" cy="415775"/>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0" name="TextBox 9">
                  <a:extLst>
                    <a:ext uri="{FF2B5EF4-FFF2-40B4-BE49-F238E27FC236}">
                      <a16:creationId xmlns:a16="http://schemas.microsoft.com/office/drawing/2014/main" id="{E0ACFFF8-D141-A9C8-6BEA-FBA6CD6D0594}"/>
                    </a:ext>
                  </a:extLst>
                </p:cNvPr>
                <p:cNvSpPr txBox="1">
                  <a:spLocks noRot="1" noChangeAspect="1" noMove="1" noResize="1" noEditPoints="1" noAdjustHandles="1" noChangeArrowheads="1" noChangeShapeType="1" noTextEdit="1"/>
                </p:cNvSpPr>
                <p:nvPr/>
              </p:nvSpPr>
              <p:spPr>
                <a:xfrm>
                  <a:off x="3877076" y="662974"/>
                  <a:ext cx="1385545" cy="415775"/>
                </a:xfrm>
                <a:prstGeom prst="rect">
                  <a:avLst/>
                </a:prstGeom>
                <a:blipFill>
                  <a:blip r:embed="rId4"/>
                  <a:stretch>
                    <a:fillRect l="-1010" r="-8586"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BCAF203-BBC0-9C5F-0A44-53C7407F4E8F}"/>
                    </a:ext>
                  </a:extLst>
                </p:cNvPr>
                <p:cNvSpPr/>
                <p:nvPr/>
              </p:nvSpPr>
              <p:spPr>
                <a:xfrm>
                  <a:off x="1267129" y="5510758"/>
                  <a:ext cx="2292181" cy="661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210</m:t>
                            </m:r>
                            <m:r>
                              <a:rPr lang="en-US" b="0" i="1" smtClean="0">
                                <a:latin typeface="Cambria Math" panose="02040503050406030204" pitchFamily="18" charset="0"/>
                              </a:rPr>
                              <m:t>,</m:t>
                            </m:r>
                            <m:r>
                              <a:rPr lang="en-US" b="0" i="1" smtClean="0">
                                <a:latin typeface="Cambria Math" panose="02040503050406030204" pitchFamily="18" charset="0"/>
                              </a:rPr>
                              <m:t>238</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290</m:t>
                        </m:r>
                        <m:r>
                          <a:rPr lang="en-US" b="0" i="1" smtClean="0">
                            <a:latin typeface="Cambria Math" panose="02040503050406030204" pitchFamily="18" charset="0"/>
                          </a:rPr>
                          <m:t>,</m:t>
                        </m:r>
                        <m:r>
                          <a:rPr lang="en-US" b="0" i="1" smtClean="0">
                            <a:latin typeface="Cambria Math" panose="02040503050406030204" pitchFamily="18" charset="0"/>
                          </a:rPr>
                          <m:t>195</m:t>
                        </m:r>
                        <m:r>
                          <a:rPr lang="en-US" b="0" i="1" smtClean="0">
                            <a:latin typeface="Cambria Math" panose="02040503050406030204" pitchFamily="18" charset="0"/>
                          </a:rPr>
                          <m:t>)</m:t>
                        </m:r>
                      </m:oMath>
                    </m:oMathPara>
                  </a14:m>
                  <a:endParaRPr lang="he-IL" dirty="0"/>
                </a:p>
              </p:txBody>
            </p:sp>
          </mc:Choice>
          <mc:Fallback xmlns="">
            <p:sp>
              <p:nvSpPr>
                <p:cNvPr id="11" name="Rectangle 10">
                  <a:extLst>
                    <a:ext uri="{FF2B5EF4-FFF2-40B4-BE49-F238E27FC236}">
                      <a16:creationId xmlns:a16="http://schemas.microsoft.com/office/drawing/2014/main" id="{9BCAF203-BBC0-9C5F-0A44-53C7407F4E8F}"/>
                    </a:ext>
                  </a:extLst>
                </p:cNvPr>
                <p:cNvSpPr>
                  <a:spLocks noRot="1" noChangeAspect="1" noMove="1" noResize="1" noEditPoints="1" noAdjustHandles="1" noChangeArrowheads="1" noChangeShapeType="1" noTextEdit="1"/>
                </p:cNvSpPr>
                <p:nvPr/>
              </p:nvSpPr>
              <p:spPr>
                <a:xfrm>
                  <a:off x="1267129" y="5510758"/>
                  <a:ext cx="2292181" cy="661931"/>
                </a:xfrm>
                <a:prstGeom prst="rect">
                  <a:avLst/>
                </a:prstGeom>
                <a:blipFill>
                  <a:blip r:embed="rId5"/>
                  <a:stretch>
                    <a:fillRect b="-12121"/>
                  </a:stretch>
                </a:blipFill>
              </p:spPr>
              <p:txBody>
                <a:bodyPr/>
                <a:lstStyle/>
                <a:p>
                  <a:r>
                    <a:rPr lang="he-IL">
                      <a:noFill/>
                    </a:rPr>
                    <a:t> </a:t>
                  </a:r>
                </a:p>
              </p:txBody>
            </p:sp>
          </mc:Fallback>
        </mc:AlternateContent>
        <p:pic>
          <p:nvPicPr>
            <p:cNvPr id="12" name="Picture 11" descr="A black and white image of different squares&#10;&#10;Description automatically generated">
              <a:extLst>
                <a:ext uri="{FF2B5EF4-FFF2-40B4-BE49-F238E27FC236}">
                  <a16:creationId xmlns:a16="http://schemas.microsoft.com/office/drawing/2014/main" id="{67FEF2DB-4F8E-293D-8C06-49550738CF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375" y="1274323"/>
              <a:ext cx="4757436" cy="3568077"/>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4005CB44-3691-5372-4C97-3D9ECF2638A8}"/>
                </a:ext>
              </a:extLst>
            </p:cNvPr>
            <p:cNvCxnSpPr>
              <a:cxnSpLocks/>
            </p:cNvCxnSpPr>
            <p:nvPr/>
          </p:nvCxnSpPr>
          <p:spPr>
            <a:xfrm flipV="1">
              <a:off x="262647" y="3872273"/>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F9D64DC-DBF2-2077-1DA7-DDBBE230D3F4}"/>
                </a:ext>
              </a:extLst>
            </p:cNvPr>
            <p:cNvCxnSpPr>
              <a:cxnSpLocks/>
            </p:cNvCxnSpPr>
            <p:nvPr/>
          </p:nvCxnSpPr>
          <p:spPr>
            <a:xfrm rot="5400000" flipV="1">
              <a:off x="749030" y="4358656"/>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861A8-81F1-D5C1-1C22-E70B8140071A}"/>
                    </a:ext>
                  </a:extLst>
                </p:cNvPr>
                <p:cNvSpPr txBox="1"/>
                <p:nvPr/>
              </p:nvSpPr>
              <p:spPr>
                <a:xfrm>
                  <a:off x="0" y="4967111"/>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A56861A8-81F1-D5C1-1C22-E70B8140071A}"/>
                    </a:ext>
                  </a:extLst>
                </p:cNvPr>
                <p:cNvSpPr txBox="1">
                  <a:spLocks noRot="1" noChangeAspect="1" noMove="1" noResize="1" noEditPoints="1" noAdjustHandles="1" noChangeArrowheads="1" noChangeShapeType="1" noTextEdit="1"/>
                </p:cNvSpPr>
                <p:nvPr/>
              </p:nvSpPr>
              <p:spPr>
                <a:xfrm>
                  <a:off x="0" y="4967111"/>
                  <a:ext cx="739299" cy="369332"/>
                </a:xfrm>
                <a:prstGeom prst="rect">
                  <a:avLst/>
                </a:prstGeom>
                <a:blipFill>
                  <a:blip r:embed="rId7"/>
                  <a:stretch>
                    <a:fillRect l="-1869" r="-16822" b="-26786"/>
                  </a:stretch>
                </a:blipFill>
                <a:ln>
                  <a:solidFill>
                    <a:srgbClr val="00B050"/>
                  </a:solidFill>
                </a:ln>
              </p:spPr>
              <p:txBody>
                <a:bodyPr/>
                <a:lstStyle/>
                <a:p>
                  <a:r>
                    <a:rPr lang="he-IL">
                      <a:noFill/>
                    </a:rPr>
                    <a:t> </a:t>
                  </a:r>
                </a:p>
              </p:txBody>
            </p:sp>
          </mc:Fallback>
        </mc:AlternateContent>
        <p:sp>
          <p:nvSpPr>
            <p:cNvPr id="16" name="Oval 15">
              <a:extLst>
                <a:ext uri="{FF2B5EF4-FFF2-40B4-BE49-F238E27FC236}">
                  <a16:creationId xmlns:a16="http://schemas.microsoft.com/office/drawing/2014/main" id="{5CB3D754-2803-0D73-8126-ADC7AC14B802}"/>
                </a:ext>
              </a:extLst>
            </p:cNvPr>
            <p:cNvSpPr/>
            <p:nvPr/>
          </p:nvSpPr>
          <p:spPr>
            <a:xfrm>
              <a:off x="3338614" y="120019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7" name="Oval 16">
              <a:extLst>
                <a:ext uri="{FF2B5EF4-FFF2-40B4-BE49-F238E27FC236}">
                  <a16:creationId xmlns:a16="http://schemas.microsoft.com/office/drawing/2014/main" id="{95782D08-622B-DCBA-253B-F6064FDD0D34}"/>
                </a:ext>
              </a:extLst>
            </p:cNvPr>
            <p:cNvSpPr/>
            <p:nvPr/>
          </p:nvSpPr>
          <p:spPr>
            <a:xfrm>
              <a:off x="4469860" y="1804224"/>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C59DA55-CDE2-5589-45B1-30B8CA12DE9B}"/>
                    </a:ext>
                  </a:extLst>
                </p:cNvPr>
                <p:cNvSpPr txBox="1"/>
                <p:nvPr/>
              </p:nvSpPr>
              <p:spPr>
                <a:xfrm>
                  <a:off x="4249366" y="2129554"/>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8" name="TextBox 17">
                  <a:extLst>
                    <a:ext uri="{FF2B5EF4-FFF2-40B4-BE49-F238E27FC236}">
                      <a16:creationId xmlns:a16="http://schemas.microsoft.com/office/drawing/2014/main" id="{8C59DA55-CDE2-5589-45B1-30B8CA12DE9B}"/>
                    </a:ext>
                  </a:extLst>
                </p:cNvPr>
                <p:cNvSpPr txBox="1">
                  <a:spLocks noRot="1" noChangeAspect="1" noMove="1" noResize="1" noEditPoints="1" noAdjustHandles="1" noChangeArrowheads="1" noChangeShapeType="1" noTextEdit="1"/>
                </p:cNvSpPr>
                <p:nvPr/>
              </p:nvSpPr>
              <p:spPr>
                <a:xfrm>
                  <a:off x="4249366" y="2129554"/>
                  <a:ext cx="440987" cy="369332"/>
                </a:xfrm>
                <a:prstGeom prst="rect">
                  <a:avLst/>
                </a:prstGeom>
                <a:blipFill>
                  <a:blip r:embed="rId8"/>
                  <a:stretch>
                    <a:fillRect r="-4688" b="-17857"/>
                  </a:stretch>
                </a:blipFill>
                <a:ln>
                  <a:solidFill>
                    <a:srgbClr val="FF0000"/>
                  </a:solidFill>
                </a:ln>
              </p:spPr>
              <p:txBody>
                <a:bodyPr/>
                <a:lstStyle/>
                <a:p>
                  <a:r>
                    <a:rPr lang="he-IL">
                      <a:noFill/>
                    </a:rPr>
                    <a:t> </a:t>
                  </a:r>
                </a:p>
              </p:txBody>
            </p:sp>
          </mc:Fallback>
        </mc:AlternateContent>
        <p:sp>
          <p:nvSpPr>
            <p:cNvPr id="19" name="Oval 18">
              <a:extLst>
                <a:ext uri="{FF2B5EF4-FFF2-40B4-BE49-F238E27FC236}">
                  <a16:creationId xmlns:a16="http://schemas.microsoft.com/office/drawing/2014/main" id="{F3143A2B-7C39-0224-616F-7D87F3B62593}"/>
                </a:ext>
              </a:extLst>
            </p:cNvPr>
            <p:cNvSpPr/>
            <p:nvPr/>
          </p:nvSpPr>
          <p:spPr>
            <a:xfrm>
              <a:off x="4942263" y="1159622"/>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grpSp>
    </p:spTree>
    <p:extLst>
      <p:ext uri="{BB962C8B-B14F-4D97-AF65-F5344CB8AC3E}">
        <p14:creationId xmlns:p14="http://schemas.microsoft.com/office/powerpoint/2010/main" val="123882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1C8CD4-6468-0D34-E907-392DC243232C}"/>
              </a:ext>
            </a:extLst>
          </p:cNvPr>
          <p:cNvSpPr>
            <a:spLocks noGrp="1"/>
          </p:cNvSpPr>
          <p:nvPr>
            <p:ph type="sldNum" sz="quarter" idx="12"/>
          </p:nvPr>
        </p:nvSpPr>
        <p:spPr>
          <a:xfrm>
            <a:off x="11814243" y="0"/>
            <a:ext cx="377757" cy="365125"/>
          </a:xfrm>
        </p:spPr>
        <p:txBody>
          <a:bodyPr/>
          <a:lstStyle/>
          <a:p>
            <a:fld id="{1E5BF412-EFCF-4C51-A2DF-B419076696E3}" type="slidenum">
              <a:rPr lang="he-IL" smtClean="0"/>
              <a:t>27</a:t>
            </a:fld>
            <a:endParaRPr lang="he-IL" dirty="0"/>
          </a:p>
        </p:txBody>
      </p:sp>
      <p:sp>
        <p:nvSpPr>
          <p:cNvPr id="5" name="TextBox 4">
            <a:extLst>
              <a:ext uri="{FF2B5EF4-FFF2-40B4-BE49-F238E27FC236}">
                <a16:creationId xmlns:a16="http://schemas.microsoft.com/office/drawing/2014/main" id="{36898691-BC67-CA14-7FBF-5EF21D7C7F5D}"/>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15</a:t>
            </a:r>
          </a:p>
        </p:txBody>
      </p:sp>
      <p:grpSp>
        <p:nvGrpSpPr>
          <p:cNvPr id="8" name="Group 7">
            <a:extLst>
              <a:ext uri="{FF2B5EF4-FFF2-40B4-BE49-F238E27FC236}">
                <a16:creationId xmlns:a16="http://schemas.microsoft.com/office/drawing/2014/main" id="{E942F5B1-72AA-39CD-8B80-3C9B6D98F35D}"/>
              </a:ext>
            </a:extLst>
          </p:cNvPr>
          <p:cNvGrpSpPr/>
          <p:nvPr/>
        </p:nvGrpSpPr>
        <p:grpSpPr>
          <a:xfrm>
            <a:off x="75765" y="1439419"/>
            <a:ext cx="4525417" cy="4894271"/>
            <a:chOff x="0" y="662974"/>
            <a:chExt cx="5262621" cy="550971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819483-BCBB-A924-3930-BFC35D80925A}"/>
                    </a:ext>
                  </a:extLst>
                </p:cNvPr>
                <p:cNvSpPr txBox="1"/>
                <p:nvPr/>
              </p:nvSpPr>
              <p:spPr>
                <a:xfrm>
                  <a:off x="3117916" y="752548"/>
                  <a:ext cx="441395"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98819483-BCBB-A924-3930-BFC35D80925A}"/>
                    </a:ext>
                  </a:extLst>
                </p:cNvPr>
                <p:cNvSpPr txBox="1">
                  <a:spLocks noRot="1" noChangeAspect="1" noMove="1" noResize="1" noEditPoints="1" noAdjustHandles="1" noChangeArrowheads="1" noChangeShapeType="1" noTextEdit="1"/>
                </p:cNvSpPr>
                <p:nvPr/>
              </p:nvSpPr>
              <p:spPr>
                <a:xfrm>
                  <a:off x="3117916" y="752548"/>
                  <a:ext cx="441395" cy="369332"/>
                </a:xfrm>
                <a:prstGeom prst="rect">
                  <a:avLst/>
                </a:prstGeom>
                <a:blipFill>
                  <a:blip r:embed="rId2"/>
                  <a:stretch>
                    <a:fillRect r="-3077" b="-19643"/>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ACFFF8-D141-A9C8-6BEA-FBA6CD6D0594}"/>
                    </a:ext>
                  </a:extLst>
                </p:cNvPr>
                <p:cNvSpPr txBox="1"/>
                <p:nvPr/>
              </p:nvSpPr>
              <p:spPr>
                <a:xfrm>
                  <a:off x="3877076" y="662974"/>
                  <a:ext cx="1385545" cy="415775"/>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0" name="TextBox 9">
                  <a:extLst>
                    <a:ext uri="{FF2B5EF4-FFF2-40B4-BE49-F238E27FC236}">
                      <a16:creationId xmlns:a16="http://schemas.microsoft.com/office/drawing/2014/main" id="{E0ACFFF8-D141-A9C8-6BEA-FBA6CD6D0594}"/>
                    </a:ext>
                  </a:extLst>
                </p:cNvPr>
                <p:cNvSpPr txBox="1">
                  <a:spLocks noRot="1" noChangeAspect="1" noMove="1" noResize="1" noEditPoints="1" noAdjustHandles="1" noChangeArrowheads="1" noChangeShapeType="1" noTextEdit="1"/>
                </p:cNvSpPr>
                <p:nvPr/>
              </p:nvSpPr>
              <p:spPr>
                <a:xfrm>
                  <a:off x="3877076" y="662974"/>
                  <a:ext cx="1385545" cy="415775"/>
                </a:xfrm>
                <a:prstGeom prst="rect">
                  <a:avLst/>
                </a:prstGeom>
                <a:blipFill>
                  <a:blip r:embed="rId3"/>
                  <a:stretch>
                    <a:fillRect l="-1010" r="-8586"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BCAF203-BBC0-9C5F-0A44-53C7407F4E8F}"/>
                    </a:ext>
                  </a:extLst>
                </p:cNvPr>
                <p:cNvSpPr/>
                <p:nvPr/>
              </p:nvSpPr>
              <p:spPr>
                <a:xfrm>
                  <a:off x="1267129" y="5510758"/>
                  <a:ext cx="2292181" cy="661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210</m:t>
                            </m:r>
                            <m:r>
                              <a:rPr lang="en-US" b="0" i="1" smtClean="0">
                                <a:latin typeface="Cambria Math" panose="02040503050406030204" pitchFamily="18" charset="0"/>
                              </a:rPr>
                              <m:t>,</m:t>
                            </m:r>
                            <m:r>
                              <a:rPr lang="en-US" b="0" i="1" smtClean="0">
                                <a:latin typeface="Cambria Math" panose="02040503050406030204" pitchFamily="18" charset="0"/>
                              </a:rPr>
                              <m:t>238</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290</m:t>
                        </m:r>
                        <m:r>
                          <a:rPr lang="en-US" b="0" i="1" smtClean="0">
                            <a:latin typeface="Cambria Math" panose="02040503050406030204" pitchFamily="18" charset="0"/>
                          </a:rPr>
                          <m:t>,</m:t>
                        </m:r>
                        <m:r>
                          <a:rPr lang="en-US" b="0" i="1" smtClean="0">
                            <a:latin typeface="Cambria Math" panose="02040503050406030204" pitchFamily="18" charset="0"/>
                          </a:rPr>
                          <m:t>195</m:t>
                        </m:r>
                        <m:r>
                          <a:rPr lang="en-US" b="0" i="1" smtClean="0">
                            <a:latin typeface="Cambria Math" panose="02040503050406030204" pitchFamily="18" charset="0"/>
                          </a:rPr>
                          <m:t>)</m:t>
                        </m:r>
                      </m:oMath>
                    </m:oMathPara>
                  </a14:m>
                  <a:endParaRPr lang="he-IL" dirty="0"/>
                </a:p>
              </p:txBody>
            </p:sp>
          </mc:Choice>
          <mc:Fallback xmlns="">
            <p:sp>
              <p:nvSpPr>
                <p:cNvPr id="11" name="Rectangle 10">
                  <a:extLst>
                    <a:ext uri="{FF2B5EF4-FFF2-40B4-BE49-F238E27FC236}">
                      <a16:creationId xmlns:a16="http://schemas.microsoft.com/office/drawing/2014/main" id="{9BCAF203-BBC0-9C5F-0A44-53C7407F4E8F}"/>
                    </a:ext>
                  </a:extLst>
                </p:cNvPr>
                <p:cNvSpPr>
                  <a:spLocks noRot="1" noChangeAspect="1" noMove="1" noResize="1" noEditPoints="1" noAdjustHandles="1" noChangeArrowheads="1" noChangeShapeType="1" noTextEdit="1"/>
                </p:cNvSpPr>
                <p:nvPr/>
              </p:nvSpPr>
              <p:spPr>
                <a:xfrm>
                  <a:off x="1267129" y="5510758"/>
                  <a:ext cx="2292181" cy="661931"/>
                </a:xfrm>
                <a:prstGeom prst="rect">
                  <a:avLst/>
                </a:prstGeom>
                <a:blipFill>
                  <a:blip r:embed="rId4"/>
                  <a:stretch>
                    <a:fillRect b="-12121"/>
                  </a:stretch>
                </a:blipFill>
              </p:spPr>
              <p:txBody>
                <a:bodyPr/>
                <a:lstStyle/>
                <a:p>
                  <a:r>
                    <a:rPr lang="he-IL">
                      <a:noFill/>
                    </a:rPr>
                    <a:t> </a:t>
                  </a:r>
                </a:p>
              </p:txBody>
            </p:sp>
          </mc:Fallback>
        </mc:AlternateContent>
        <p:pic>
          <p:nvPicPr>
            <p:cNvPr id="12" name="Picture 11" descr="A black and white image of different squares&#10;&#10;Description automatically generated">
              <a:extLst>
                <a:ext uri="{FF2B5EF4-FFF2-40B4-BE49-F238E27FC236}">
                  <a16:creationId xmlns:a16="http://schemas.microsoft.com/office/drawing/2014/main" id="{67FEF2DB-4F8E-293D-8C06-49550738C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375" y="1274323"/>
              <a:ext cx="4757436" cy="3568077"/>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4005CB44-3691-5372-4C97-3D9ECF2638A8}"/>
                </a:ext>
              </a:extLst>
            </p:cNvPr>
            <p:cNvCxnSpPr>
              <a:cxnSpLocks/>
            </p:cNvCxnSpPr>
            <p:nvPr/>
          </p:nvCxnSpPr>
          <p:spPr>
            <a:xfrm flipV="1">
              <a:off x="262647" y="3872273"/>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F9D64DC-DBF2-2077-1DA7-DDBBE230D3F4}"/>
                </a:ext>
              </a:extLst>
            </p:cNvPr>
            <p:cNvCxnSpPr>
              <a:cxnSpLocks/>
            </p:cNvCxnSpPr>
            <p:nvPr/>
          </p:nvCxnSpPr>
          <p:spPr>
            <a:xfrm rot="5400000" flipV="1">
              <a:off x="749030" y="4358656"/>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861A8-81F1-D5C1-1C22-E70B8140071A}"/>
                    </a:ext>
                  </a:extLst>
                </p:cNvPr>
                <p:cNvSpPr txBox="1"/>
                <p:nvPr/>
              </p:nvSpPr>
              <p:spPr>
                <a:xfrm>
                  <a:off x="0" y="4967111"/>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A56861A8-81F1-D5C1-1C22-E70B8140071A}"/>
                    </a:ext>
                  </a:extLst>
                </p:cNvPr>
                <p:cNvSpPr txBox="1">
                  <a:spLocks noRot="1" noChangeAspect="1" noMove="1" noResize="1" noEditPoints="1" noAdjustHandles="1" noChangeArrowheads="1" noChangeShapeType="1" noTextEdit="1"/>
                </p:cNvSpPr>
                <p:nvPr/>
              </p:nvSpPr>
              <p:spPr>
                <a:xfrm>
                  <a:off x="0" y="4967111"/>
                  <a:ext cx="739299" cy="369332"/>
                </a:xfrm>
                <a:prstGeom prst="rect">
                  <a:avLst/>
                </a:prstGeom>
                <a:blipFill>
                  <a:blip r:embed="rId6"/>
                  <a:stretch>
                    <a:fillRect l="-1869" r="-16822" b="-26786"/>
                  </a:stretch>
                </a:blipFill>
                <a:ln>
                  <a:solidFill>
                    <a:srgbClr val="00B050"/>
                  </a:solidFill>
                </a:ln>
              </p:spPr>
              <p:txBody>
                <a:bodyPr/>
                <a:lstStyle/>
                <a:p>
                  <a:r>
                    <a:rPr lang="he-IL">
                      <a:noFill/>
                    </a:rPr>
                    <a:t> </a:t>
                  </a:r>
                </a:p>
              </p:txBody>
            </p:sp>
          </mc:Fallback>
        </mc:AlternateContent>
        <p:sp>
          <p:nvSpPr>
            <p:cNvPr id="16" name="Oval 15">
              <a:extLst>
                <a:ext uri="{FF2B5EF4-FFF2-40B4-BE49-F238E27FC236}">
                  <a16:creationId xmlns:a16="http://schemas.microsoft.com/office/drawing/2014/main" id="{5CB3D754-2803-0D73-8126-ADC7AC14B802}"/>
                </a:ext>
              </a:extLst>
            </p:cNvPr>
            <p:cNvSpPr/>
            <p:nvPr/>
          </p:nvSpPr>
          <p:spPr>
            <a:xfrm>
              <a:off x="3338614" y="120019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7" name="Oval 16">
              <a:extLst>
                <a:ext uri="{FF2B5EF4-FFF2-40B4-BE49-F238E27FC236}">
                  <a16:creationId xmlns:a16="http://schemas.microsoft.com/office/drawing/2014/main" id="{95782D08-622B-DCBA-253B-F6064FDD0D34}"/>
                </a:ext>
              </a:extLst>
            </p:cNvPr>
            <p:cNvSpPr/>
            <p:nvPr/>
          </p:nvSpPr>
          <p:spPr>
            <a:xfrm>
              <a:off x="4469860" y="1804224"/>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C59DA55-CDE2-5589-45B1-30B8CA12DE9B}"/>
                    </a:ext>
                  </a:extLst>
                </p:cNvPr>
                <p:cNvSpPr txBox="1"/>
                <p:nvPr/>
              </p:nvSpPr>
              <p:spPr>
                <a:xfrm>
                  <a:off x="4249366" y="2129554"/>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8" name="TextBox 17">
                  <a:extLst>
                    <a:ext uri="{FF2B5EF4-FFF2-40B4-BE49-F238E27FC236}">
                      <a16:creationId xmlns:a16="http://schemas.microsoft.com/office/drawing/2014/main" id="{8C59DA55-CDE2-5589-45B1-30B8CA12DE9B}"/>
                    </a:ext>
                  </a:extLst>
                </p:cNvPr>
                <p:cNvSpPr txBox="1">
                  <a:spLocks noRot="1" noChangeAspect="1" noMove="1" noResize="1" noEditPoints="1" noAdjustHandles="1" noChangeArrowheads="1" noChangeShapeType="1" noTextEdit="1"/>
                </p:cNvSpPr>
                <p:nvPr/>
              </p:nvSpPr>
              <p:spPr>
                <a:xfrm>
                  <a:off x="4249366" y="2129554"/>
                  <a:ext cx="440987" cy="369332"/>
                </a:xfrm>
                <a:prstGeom prst="rect">
                  <a:avLst/>
                </a:prstGeom>
                <a:blipFill>
                  <a:blip r:embed="rId7"/>
                  <a:stretch>
                    <a:fillRect r="-4688" b="-17857"/>
                  </a:stretch>
                </a:blipFill>
                <a:ln>
                  <a:solidFill>
                    <a:srgbClr val="FF0000"/>
                  </a:solidFill>
                </a:ln>
              </p:spPr>
              <p:txBody>
                <a:bodyPr/>
                <a:lstStyle/>
                <a:p>
                  <a:r>
                    <a:rPr lang="he-IL">
                      <a:noFill/>
                    </a:rPr>
                    <a:t> </a:t>
                  </a:r>
                </a:p>
              </p:txBody>
            </p:sp>
          </mc:Fallback>
        </mc:AlternateContent>
        <p:sp>
          <p:nvSpPr>
            <p:cNvPr id="19" name="Oval 18">
              <a:extLst>
                <a:ext uri="{FF2B5EF4-FFF2-40B4-BE49-F238E27FC236}">
                  <a16:creationId xmlns:a16="http://schemas.microsoft.com/office/drawing/2014/main" id="{F3143A2B-7C39-0224-616F-7D87F3B62593}"/>
                </a:ext>
              </a:extLst>
            </p:cNvPr>
            <p:cNvSpPr/>
            <p:nvPr/>
          </p:nvSpPr>
          <p:spPr>
            <a:xfrm>
              <a:off x="4942263" y="1159622"/>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grpSp>
      <p:pic>
        <p:nvPicPr>
          <p:cNvPr id="3" name="Picture 2">
            <a:extLst>
              <a:ext uri="{FF2B5EF4-FFF2-40B4-BE49-F238E27FC236}">
                <a16:creationId xmlns:a16="http://schemas.microsoft.com/office/drawing/2014/main" id="{290A42CE-255B-69F9-A2AA-F87B90164058}"/>
              </a:ext>
            </a:extLst>
          </p:cNvPr>
          <p:cNvPicPr>
            <a:picLocks noChangeAspect="1"/>
          </p:cNvPicPr>
          <p:nvPr/>
        </p:nvPicPr>
        <p:blipFill>
          <a:blip r:embed="rId8"/>
          <a:stretch>
            <a:fillRect/>
          </a:stretch>
        </p:blipFill>
        <p:spPr>
          <a:xfrm>
            <a:off x="4939897" y="1731525"/>
            <a:ext cx="7279376" cy="5012391"/>
          </a:xfrm>
          <a:prstGeom prst="rect">
            <a:avLst/>
          </a:prstGeom>
        </p:spPr>
      </p:pic>
    </p:spTree>
    <p:extLst>
      <p:ext uri="{BB962C8B-B14F-4D97-AF65-F5344CB8AC3E}">
        <p14:creationId xmlns:p14="http://schemas.microsoft.com/office/powerpoint/2010/main" val="932775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1C8CD4-6468-0D34-E907-392DC243232C}"/>
              </a:ext>
            </a:extLst>
          </p:cNvPr>
          <p:cNvSpPr>
            <a:spLocks noGrp="1"/>
          </p:cNvSpPr>
          <p:nvPr>
            <p:ph type="sldNum" sz="quarter" idx="12"/>
          </p:nvPr>
        </p:nvSpPr>
        <p:spPr>
          <a:xfrm>
            <a:off x="11814243" y="0"/>
            <a:ext cx="377757" cy="365125"/>
          </a:xfrm>
        </p:spPr>
        <p:txBody>
          <a:bodyPr/>
          <a:lstStyle/>
          <a:p>
            <a:fld id="{1E5BF412-EFCF-4C51-A2DF-B419076696E3}" type="slidenum">
              <a:rPr lang="he-IL" smtClean="0"/>
              <a:t>28</a:t>
            </a:fld>
            <a:endParaRPr lang="he-IL" dirty="0"/>
          </a:p>
        </p:txBody>
      </p:sp>
      <p:sp>
        <p:nvSpPr>
          <p:cNvPr id="5" name="TextBox 4">
            <a:extLst>
              <a:ext uri="{FF2B5EF4-FFF2-40B4-BE49-F238E27FC236}">
                <a16:creationId xmlns:a16="http://schemas.microsoft.com/office/drawing/2014/main" id="{36898691-BC67-CA14-7FBF-5EF21D7C7F5D}"/>
              </a:ext>
            </a:extLst>
          </p:cNvPr>
          <p:cNvSpPr txBox="1"/>
          <p:nvPr/>
        </p:nvSpPr>
        <p:spPr>
          <a:xfrm>
            <a:off x="1976337" y="-85345"/>
            <a:ext cx="8672210" cy="135966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pPr algn="l"/>
            <a:r>
              <a:rPr lang="en-US" dirty="0"/>
              <a:t>11.3 For the specific test images (see 11.2), put relevant profiles</a:t>
            </a:r>
          </a:p>
          <a:p>
            <a:pPr algn="l"/>
            <a:r>
              <a:rPr lang="en-US" dirty="0"/>
              <a:t> and refer relevant lines of code to prove that specific test having specific rectangle were created as required – </a:t>
            </a:r>
            <a:r>
              <a:rPr lang="en-US" dirty="0">
                <a:solidFill>
                  <a:srgbClr val="FF0000"/>
                </a:solidFill>
              </a:rPr>
              <a:t>part 16</a:t>
            </a:r>
          </a:p>
        </p:txBody>
      </p:sp>
      <p:grpSp>
        <p:nvGrpSpPr>
          <p:cNvPr id="8" name="Group 7">
            <a:extLst>
              <a:ext uri="{FF2B5EF4-FFF2-40B4-BE49-F238E27FC236}">
                <a16:creationId xmlns:a16="http://schemas.microsoft.com/office/drawing/2014/main" id="{E942F5B1-72AA-39CD-8B80-3C9B6D98F35D}"/>
              </a:ext>
            </a:extLst>
          </p:cNvPr>
          <p:cNvGrpSpPr/>
          <p:nvPr/>
        </p:nvGrpSpPr>
        <p:grpSpPr>
          <a:xfrm>
            <a:off x="75765" y="1439419"/>
            <a:ext cx="4525417" cy="4894271"/>
            <a:chOff x="0" y="662974"/>
            <a:chExt cx="5262621" cy="550971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819483-BCBB-A924-3930-BFC35D80925A}"/>
                    </a:ext>
                  </a:extLst>
                </p:cNvPr>
                <p:cNvSpPr txBox="1"/>
                <p:nvPr/>
              </p:nvSpPr>
              <p:spPr>
                <a:xfrm>
                  <a:off x="3117916" y="752548"/>
                  <a:ext cx="441395"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98819483-BCBB-A924-3930-BFC35D80925A}"/>
                    </a:ext>
                  </a:extLst>
                </p:cNvPr>
                <p:cNvSpPr txBox="1">
                  <a:spLocks noRot="1" noChangeAspect="1" noMove="1" noResize="1" noEditPoints="1" noAdjustHandles="1" noChangeArrowheads="1" noChangeShapeType="1" noTextEdit="1"/>
                </p:cNvSpPr>
                <p:nvPr/>
              </p:nvSpPr>
              <p:spPr>
                <a:xfrm>
                  <a:off x="3117916" y="752548"/>
                  <a:ext cx="441395" cy="369332"/>
                </a:xfrm>
                <a:prstGeom prst="rect">
                  <a:avLst/>
                </a:prstGeom>
                <a:blipFill>
                  <a:blip r:embed="rId2"/>
                  <a:stretch>
                    <a:fillRect r="-3077" b="-19643"/>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ACFFF8-D141-A9C8-6BEA-FBA6CD6D0594}"/>
                    </a:ext>
                  </a:extLst>
                </p:cNvPr>
                <p:cNvSpPr txBox="1"/>
                <p:nvPr/>
              </p:nvSpPr>
              <p:spPr>
                <a:xfrm>
                  <a:off x="3877076" y="662974"/>
                  <a:ext cx="1385545" cy="415775"/>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0" name="TextBox 9">
                  <a:extLst>
                    <a:ext uri="{FF2B5EF4-FFF2-40B4-BE49-F238E27FC236}">
                      <a16:creationId xmlns:a16="http://schemas.microsoft.com/office/drawing/2014/main" id="{E0ACFFF8-D141-A9C8-6BEA-FBA6CD6D0594}"/>
                    </a:ext>
                  </a:extLst>
                </p:cNvPr>
                <p:cNvSpPr txBox="1">
                  <a:spLocks noRot="1" noChangeAspect="1" noMove="1" noResize="1" noEditPoints="1" noAdjustHandles="1" noChangeArrowheads="1" noChangeShapeType="1" noTextEdit="1"/>
                </p:cNvSpPr>
                <p:nvPr/>
              </p:nvSpPr>
              <p:spPr>
                <a:xfrm>
                  <a:off x="3877076" y="662974"/>
                  <a:ext cx="1385545" cy="415775"/>
                </a:xfrm>
                <a:prstGeom prst="rect">
                  <a:avLst/>
                </a:prstGeom>
                <a:blipFill>
                  <a:blip r:embed="rId3"/>
                  <a:stretch>
                    <a:fillRect l="-1010" r="-8586"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BCAF203-BBC0-9C5F-0A44-53C7407F4E8F}"/>
                    </a:ext>
                  </a:extLst>
                </p:cNvPr>
                <p:cNvSpPr/>
                <p:nvPr/>
              </p:nvSpPr>
              <p:spPr>
                <a:xfrm>
                  <a:off x="1267129" y="5510758"/>
                  <a:ext cx="2292181" cy="661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210</m:t>
                            </m:r>
                            <m:r>
                              <a:rPr lang="en-US" b="0" i="1" smtClean="0">
                                <a:latin typeface="Cambria Math" panose="02040503050406030204" pitchFamily="18" charset="0"/>
                              </a:rPr>
                              <m:t>,</m:t>
                            </m:r>
                            <m:r>
                              <a:rPr lang="en-US" b="0" i="1" smtClean="0">
                                <a:latin typeface="Cambria Math" panose="02040503050406030204" pitchFamily="18" charset="0"/>
                              </a:rPr>
                              <m:t>238</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290</m:t>
                        </m:r>
                        <m:r>
                          <a:rPr lang="en-US" b="0" i="1" smtClean="0">
                            <a:latin typeface="Cambria Math" panose="02040503050406030204" pitchFamily="18" charset="0"/>
                          </a:rPr>
                          <m:t>,</m:t>
                        </m:r>
                        <m:r>
                          <a:rPr lang="en-US" b="0" i="1" smtClean="0">
                            <a:latin typeface="Cambria Math" panose="02040503050406030204" pitchFamily="18" charset="0"/>
                          </a:rPr>
                          <m:t>195</m:t>
                        </m:r>
                        <m:r>
                          <a:rPr lang="en-US" b="0" i="1" smtClean="0">
                            <a:latin typeface="Cambria Math" panose="02040503050406030204" pitchFamily="18" charset="0"/>
                          </a:rPr>
                          <m:t>)</m:t>
                        </m:r>
                      </m:oMath>
                    </m:oMathPara>
                  </a14:m>
                  <a:endParaRPr lang="he-IL" dirty="0"/>
                </a:p>
              </p:txBody>
            </p:sp>
          </mc:Choice>
          <mc:Fallback xmlns="">
            <p:sp>
              <p:nvSpPr>
                <p:cNvPr id="11" name="Rectangle 10">
                  <a:extLst>
                    <a:ext uri="{FF2B5EF4-FFF2-40B4-BE49-F238E27FC236}">
                      <a16:creationId xmlns:a16="http://schemas.microsoft.com/office/drawing/2014/main" id="{9BCAF203-BBC0-9C5F-0A44-53C7407F4E8F}"/>
                    </a:ext>
                  </a:extLst>
                </p:cNvPr>
                <p:cNvSpPr>
                  <a:spLocks noRot="1" noChangeAspect="1" noMove="1" noResize="1" noEditPoints="1" noAdjustHandles="1" noChangeArrowheads="1" noChangeShapeType="1" noTextEdit="1"/>
                </p:cNvSpPr>
                <p:nvPr/>
              </p:nvSpPr>
              <p:spPr>
                <a:xfrm>
                  <a:off x="1267129" y="5510758"/>
                  <a:ext cx="2292181" cy="661931"/>
                </a:xfrm>
                <a:prstGeom prst="rect">
                  <a:avLst/>
                </a:prstGeom>
                <a:blipFill>
                  <a:blip r:embed="rId4"/>
                  <a:stretch>
                    <a:fillRect b="-12121"/>
                  </a:stretch>
                </a:blipFill>
              </p:spPr>
              <p:txBody>
                <a:bodyPr/>
                <a:lstStyle/>
                <a:p>
                  <a:r>
                    <a:rPr lang="he-IL">
                      <a:noFill/>
                    </a:rPr>
                    <a:t> </a:t>
                  </a:r>
                </a:p>
              </p:txBody>
            </p:sp>
          </mc:Fallback>
        </mc:AlternateContent>
        <p:pic>
          <p:nvPicPr>
            <p:cNvPr id="12" name="Picture 11" descr="A black and white image of different squares&#10;&#10;Description automatically generated">
              <a:extLst>
                <a:ext uri="{FF2B5EF4-FFF2-40B4-BE49-F238E27FC236}">
                  <a16:creationId xmlns:a16="http://schemas.microsoft.com/office/drawing/2014/main" id="{67FEF2DB-4F8E-293D-8C06-49550738C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375" y="1274323"/>
              <a:ext cx="4757436" cy="3568077"/>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4005CB44-3691-5372-4C97-3D9ECF2638A8}"/>
                </a:ext>
              </a:extLst>
            </p:cNvPr>
            <p:cNvCxnSpPr>
              <a:cxnSpLocks/>
            </p:cNvCxnSpPr>
            <p:nvPr/>
          </p:nvCxnSpPr>
          <p:spPr>
            <a:xfrm flipV="1">
              <a:off x="262647" y="3872273"/>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F9D64DC-DBF2-2077-1DA7-DDBBE230D3F4}"/>
                </a:ext>
              </a:extLst>
            </p:cNvPr>
            <p:cNvCxnSpPr>
              <a:cxnSpLocks/>
            </p:cNvCxnSpPr>
            <p:nvPr/>
          </p:nvCxnSpPr>
          <p:spPr>
            <a:xfrm rot="5400000" flipV="1">
              <a:off x="749030" y="4358656"/>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861A8-81F1-D5C1-1C22-E70B8140071A}"/>
                    </a:ext>
                  </a:extLst>
                </p:cNvPr>
                <p:cNvSpPr txBox="1"/>
                <p:nvPr/>
              </p:nvSpPr>
              <p:spPr>
                <a:xfrm>
                  <a:off x="0" y="4967111"/>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5" name="TextBox 14">
                  <a:extLst>
                    <a:ext uri="{FF2B5EF4-FFF2-40B4-BE49-F238E27FC236}">
                      <a16:creationId xmlns:a16="http://schemas.microsoft.com/office/drawing/2014/main" id="{A56861A8-81F1-D5C1-1C22-E70B8140071A}"/>
                    </a:ext>
                  </a:extLst>
                </p:cNvPr>
                <p:cNvSpPr txBox="1">
                  <a:spLocks noRot="1" noChangeAspect="1" noMove="1" noResize="1" noEditPoints="1" noAdjustHandles="1" noChangeArrowheads="1" noChangeShapeType="1" noTextEdit="1"/>
                </p:cNvSpPr>
                <p:nvPr/>
              </p:nvSpPr>
              <p:spPr>
                <a:xfrm>
                  <a:off x="0" y="4967111"/>
                  <a:ext cx="739299" cy="369332"/>
                </a:xfrm>
                <a:prstGeom prst="rect">
                  <a:avLst/>
                </a:prstGeom>
                <a:blipFill>
                  <a:blip r:embed="rId6"/>
                  <a:stretch>
                    <a:fillRect l="-1869" r="-16822" b="-26786"/>
                  </a:stretch>
                </a:blipFill>
                <a:ln>
                  <a:solidFill>
                    <a:srgbClr val="00B050"/>
                  </a:solidFill>
                </a:ln>
              </p:spPr>
              <p:txBody>
                <a:bodyPr/>
                <a:lstStyle/>
                <a:p>
                  <a:r>
                    <a:rPr lang="he-IL">
                      <a:noFill/>
                    </a:rPr>
                    <a:t> </a:t>
                  </a:r>
                </a:p>
              </p:txBody>
            </p:sp>
          </mc:Fallback>
        </mc:AlternateContent>
        <p:sp>
          <p:nvSpPr>
            <p:cNvPr id="16" name="Oval 15">
              <a:extLst>
                <a:ext uri="{FF2B5EF4-FFF2-40B4-BE49-F238E27FC236}">
                  <a16:creationId xmlns:a16="http://schemas.microsoft.com/office/drawing/2014/main" id="{5CB3D754-2803-0D73-8126-ADC7AC14B802}"/>
                </a:ext>
              </a:extLst>
            </p:cNvPr>
            <p:cNvSpPr/>
            <p:nvPr/>
          </p:nvSpPr>
          <p:spPr>
            <a:xfrm>
              <a:off x="3338614" y="120019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7" name="Oval 16">
              <a:extLst>
                <a:ext uri="{FF2B5EF4-FFF2-40B4-BE49-F238E27FC236}">
                  <a16:creationId xmlns:a16="http://schemas.microsoft.com/office/drawing/2014/main" id="{95782D08-622B-DCBA-253B-F6064FDD0D34}"/>
                </a:ext>
              </a:extLst>
            </p:cNvPr>
            <p:cNvSpPr/>
            <p:nvPr/>
          </p:nvSpPr>
          <p:spPr>
            <a:xfrm>
              <a:off x="4469860" y="1804224"/>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C59DA55-CDE2-5589-45B1-30B8CA12DE9B}"/>
                    </a:ext>
                  </a:extLst>
                </p:cNvPr>
                <p:cNvSpPr txBox="1"/>
                <p:nvPr/>
              </p:nvSpPr>
              <p:spPr>
                <a:xfrm>
                  <a:off x="4249366" y="2129554"/>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8" name="TextBox 17">
                  <a:extLst>
                    <a:ext uri="{FF2B5EF4-FFF2-40B4-BE49-F238E27FC236}">
                      <a16:creationId xmlns:a16="http://schemas.microsoft.com/office/drawing/2014/main" id="{8C59DA55-CDE2-5589-45B1-30B8CA12DE9B}"/>
                    </a:ext>
                  </a:extLst>
                </p:cNvPr>
                <p:cNvSpPr txBox="1">
                  <a:spLocks noRot="1" noChangeAspect="1" noMove="1" noResize="1" noEditPoints="1" noAdjustHandles="1" noChangeArrowheads="1" noChangeShapeType="1" noTextEdit="1"/>
                </p:cNvSpPr>
                <p:nvPr/>
              </p:nvSpPr>
              <p:spPr>
                <a:xfrm>
                  <a:off x="4249366" y="2129554"/>
                  <a:ext cx="440987" cy="369332"/>
                </a:xfrm>
                <a:prstGeom prst="rect">
                  <a:avLst/>
                </a:prstGeom>
                <a:blipFill>
                  <a:blip r:embed="rId7"/>
                  <a:stretch>
                    <a:fillRect r="-4688" b="-17857"/>
                  </a:stretch>
                </a:blipFill>
                <a:ln>
                  <a:solidFill>
                    <a:srgbClr val="FF0000"/>
                  </a:solidFill>
                </a:ln>
              </p:spPr>
              <p:txBody>
                <a:bodyPr/>
                <a:lstStyle/>
                <a:p>
                  <a:r>
                    <a:rPr lang="he-IL">
                      <a:noFill/>
                    </a:rPr>
                    <a:t> </a:t>
                  </a:r>
                </a:p>
              </p:txBody>
            </p:sp>
          </mc:Fallback>
        </mc:AlternateContent>
        <p:sp>
          <p:nvSpPr>
            <p:cNvPr id="19" name="Oval 18">
              <a:extLst>
                <a:ext uri="{FF2B5EF4-FFF2-40B4-BE49-F238E27FC236}">
                  <a16:creationId xmlns:a16="http://schemas.microsoft.com/office/drawing/2014/main" id="{F3143A2B-7C39-0224-616F-7D87F3B62593}"/>
                </a:ext>
              </a:extLst>
            </p:cNvPr>
            <p:cNvSpPr/>
            <p:nvPr/>
          </p:nvSpPr>
          <p:spPr>
            <a:xfrm>
              <a:off x="4942263" y="1159622"/>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grpSp>
      <p:pic>
        <p:nvPicPr>
          <p:cNvPr id="3" name="Picture 2">
            <a:extLst>
              <a:ext uri="{FF2B5EF4-FFF2-40B4-BE49-F238E27FC236}">
                <a16:creationId xmlns:a16="http://schemas.microsoft.com/office/drawing/2014/main" id="{203BA2C3-2B85-CCA9-5707-5285D1F9D7CB}"/>
              </a:ext>
            </a:extLst>
          </p:cNvPr>
          <p:cNvPicPr>
            <a:picLocks noChangeAspect="1"/>
          </p:cNvPicPr>
          <p:nvPr/>
        </p:nvPicPr>
        <p:blipFill>
          <a:blip r:embed="rId8"/>
          <a:stretch>
            <a:fillRect/>
          </a:stretch>
        </p:blipFill>
        <p:spPr>
          <a:xfrm>
            <a:off x="4685601" y="1518987"/>
            <a:ext cx="7506399" cy="5133163"/>
          </a:xfrm>
          <a:prstGeom prst="rect">
            <a:avLst/>
          </a:prstGeom>
        </p:spPr>
      </p:pic>
    </p:spTree>
    <p:extLst>
      <p:ext uri="{BB962C8B-B14F-4D97-AF65-F5344CB8AC3E}">
        <p14:creationId xmlns:p14="http://schemas.microsoft.com/office/powerpoint/2010/main" val="4073327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4FAF6F-4C76-E512-D1BF-570D245B54AF}"/>
              </a:ext>
            </a:extLst>
          </p:cNvPr>
          <p:cNvPicPr>
            <a:picLocks noChangeAspect="1"/>
          </p:cNvPicPr>
          <p:nvPr/>
        </p:nvPicPr>
        <p:blipFill>
          <a:blip r:embed="rId2"/>
          <a:stretch>
            <a:fillRect/>
          </a:stretch>
        </p:blipFill>
        <p:spPr>
          <a:xfrm>
            <a:off x="0" y="757946"/>
            <a:ext cx="9202367" cy="6100054"/>
          </a:xfrm>
          <a:prstGeom prst="rect">
            <a:avLst/>
          </a:prstGeom>
        </p:spPr>
      </p:pic>
      <p:sp>
        <p:nvSpPr>
          <p:cNvPr id="6" name="Title 1">
            <a:extLst>
              <a:ext uri="{FF2B5EF4-FFF2-40B4-BE49-F238E27FC236}">
                <a16:creationId xmlns:a16="http://schemas.microsoft.com/office/drawing/2014/main" id="{91B85612-BDDC-8E12-7CFB-771856524C3B}"/>
              </a:ext>
            </a:extLst>
          </p:cNvPr>
          <p:cNvSpPr>
            <a:spLocks noGrp="1"/>
          </p:cNvSpPr>
          <p:nvPr>
            <p:ph type="title"/>
          </p:nvPr>
        </p:nvSpPr>
        <p:spPr>
          <a:xfrm>
            <a:off x="1496779" y="167779"/>
            <a:ext cx="9198442" cy="612336"/>
          </a:xfrm>
        </p:spPr>
        <p:txBody>
          <a:bodyPr>
            <a:normAutofit fontScale="90000"/>
          </a:bodyPr>
          <a:lstStyle/>
          <a:p>
            <a:pPr algn="ctr" rtl="0"/>
            <a:r>
              <a:rPr lang="en-US" sz="2400" b="1" u="sng" dirty="0">
                <a:solidFill>
                  <a:srgbClr val="0070C0"/>
                </a:solidFill>
              </a:rPr>
              <a:t>11.4 Code of the “main” function and set of intermediate images-</a:t>
            </a:r>
            <a:r>
              <a:rPr lang="en-US" sz="2400" b="1" u="sng" dirty="0">
                <a:solidFill>
                  <a:srgbClr val="FF0000"/>
                </a:solidFill>
              </a:rPr>
              <a:t>part 1</a:t>
            </a:r>
            <a:endParaRPr lang="he-IL" sz="2400" b="1" u="sng" dirty="0">
              <a:solidFill>
                <a:srgbClr val="FF0000"/>
              </a:solidFill>
            </a:endParaRPr>
          </a:p>
        </p:txBody>
      </p:sp>
      <p:sp>
        <p:nvSpPr>
          <p:cNvPr id="7" name="TextBox 6">
            <a:extLst>
              <a:ext uri="{FF2B5EF4-FFF2-40B4-BE49-F238E27FC236}">
                <a16:creationId xmlns:a16="http://schemas.microsoft.com/office/drawing/2014/main" id="{D55973A7-BB93-4920-247B-AC56DE469DD5}"/>
              </a:ext>
            </a:extLst>
          </p:cNvPr>
          <p:cNvSpPr txBox="1"/>
          <p:nvPr/>
        </p:nvSpPr>
        <p:spPr>
          <a:xfrm>
            <a:off x="6692630" y="872914"/>
            <a:ext cx="5499370" cy="152981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This nested loop initializes a 2D array </a:t>
            </a:r>
            <a:r>
              <a:rPr lang="en-US" b="1" dirty="0"/>
              <a:t>img</a:t>
            </a:r>
            <a:r>
              <a:rPr lang="en-US" dirty="0"/>
              <a:t> representing the image. Each pixel in the image is set to 255, which represents </a:t>
            </a:r>
            <a:r>
              <a:rPr lang="en-US" b="1" dirty="0"/>
              <a:t>white</a:t>
            </a:r>
            <a:r>
              <a:rPr lang="en-US" dirty="0"/>
              <a:t> in a grayscale image. The loop iterates over all rows and columns of the image, </a:t>
            </a:r>
            <a:r>
              <a:rPr lang="en-US" u="sng" dirty="0"/>
              <a:t>ensuring</a:t>
            </a:r>
            <a:r>
              <a:rPr lang="en-US" dirty="0"/>
              <a:t> the entire background is white.</a:t>
            </a:r>
            <a:endParaRPr lang="he-IL" dirty="0"/>
          </a:p>
        </p:txBody>
      </p:sp>
      <p:cxnSp>
        <p:nvCxnSpPr>
          <p:cNvPr id="8" name="Straight Arrow Connector 7">
            <a:extLst>
              <a:ext uri="{FF2B5EF4-FFF2-40B4-BE49-F238E27FC236}">
                <a16:creationId xmlns:a16="http://schemas.microsoft.com/office/drawing/2014/main" id="{84092345-EBC1-801D-70A9-5964C26B03BE}"/>
              </a:ext>
            </a:extLst>
          </p:cNvPr>
          <p:cNvCxnSpPr>
            <a:cxnSpLocks/>
          </p:cNvCxnSpPr>
          <p:nvPr/>
        </p:nvCxnSpPr>
        <p:spPr>
          <a:xfrm flipH="1" flipV="1">
            <a:off x="4941651" y="1731523"/>
            <a:ext cx="1750979" cy="155643"/>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07291E92-83D2-7CCA-AD37-1ADBACD221BB}"/>
              </a:ext>
            </a:extLst>
          </p:cNvPr>
          <p:cNvSpPr txBox="1"/>
          <p:nvPr/>
        </p:nvSpPr>
        <p:spPr>
          <a:xfrm>
            <a:off x="8116919" y="3418142"/>
            <a:ext cx="4075081"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a:t>This arrays stores the transparencies and gray levels for each rectangle.</a:t>
            </a:r>
            <a:endParaRPr lang="he-IL" dirty="0"/>
          </a:p>
        </p:txBody>
      </p:sp>
      <p:cxnSp>
        <p:nvCxnSpPr>
          <p:cNvPr id="12" name="Straight Arrow Connector 11">
            <a:extLst>
              <a:ext uri="{FF2B5EF4-FFF2-40B4-BE49-F238E27FC236}">
                <a16:creationId xmlns:a16="http://schemas.microsoft.com/office/drawing/2014/main" id="{2730F89A-54B1-35D8-80B2-CAABE7C4F3E4}"/>
              </a:ext>
            </a:extLst>
          </p:cNvPr>
          <p:cNvCxnSpPr>
            <a:cxnSpLocks/>
          </p:cNvCxnSpPr>
          <p:nvPr/>
        </p:nvCxnSpPr>
        <p:spPr>
          <a:xfrm flipH="1">
            <a:off x="5593404" y="3675499"/>
            <a:ext cx="2504264" cy="808952"/>
          </a:xfrm>
          <a:prstGeom prst="straightConnector1">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CA840CF1-3F53-3897-C344-F4D14DB4BDA9}"/>
              </a:ext>
            </a:extLst>
          </p:cNvPr>
          <p:cNvSpPr txBox="1"/>
          <p:nvPr/>
        </p:nvSpPr>
        <p:spPr>
          <a:xfrm>
            <a:off x="6692630" y="2445376"/>
            <a:ext cx="5372100"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dirty="0"/>
              <a:t>points</a:t>
            </a:r>
            <a:r>
              <a:rPr lang="en-US" dirty="0"/>
              <a:t> is a 2D array of s2dPoint structures, where each rectangle is defined by two points (top-left and bottom-right corners).</a:t>
            </a:r>
            <a:endParaRPr lang="he-IL" dirty="0"/>
          </a:p>
        </p:txBody>
      </p:sp>
      <p:cxnSp>
        <p:nvCxnSpPr>
          <p:cNvPr id="17" name="Straight Arrow Connector 16">
            <a:extLst>
              <a:ext uri="{FF2B5EF4-FFF2-40B4-BE49-F238E27FC236}">
                <a16:creationId xmlns:a16="http://schemas.microsoft.com/office/drawing/2014/main" id="{A0E888DC-9CBC-7379-7B08-1F6F13ABF0AA}"/>
              </a:ext>
            </a:extLst>
          </p:cNvPr>
          <p:cNvCxnSpPr>
            <a:cxnSpLocks/>
          </p:cNvCxnSpPr>
          <p:nvPr/>
        </p:nvCxnSpPr>
        <p:spPr>
          <a:xfrm flipH="1">
            <a:off x="4679004" y="2745775"/>
            <a:ext cx="1926077" cy="92799"/>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CC42CF61-05F8-F12A-3002-F57A5A4E97C4}"/>
              </a:ext>
            </a:extLst>
          </p:cNvPr>
          <p:cNvSpPr txBox="1"/>
          <p:nvPr/>
        </p:nvSpPr>
        <p:spPr>
          <a:xfrm>
            <a:off x="9202367" y="4879022"/>
            <a:ext cx="2989633" cy="1477328"/>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This for loop save an image in the folder of the project after every iteration – in order to show a step-by-step creation of the rectangles</a:t>
            </a:r>
            <a:endParaRPr lang="he-IL" dirty="0"/>
          </a:p>
        </p:txBody>
      </p:sp>
      <p:cxnSp>
        <p:nvCxnSpPr>
          <p:cNvPr id="22" name="Straight Arrow Connector 21">
            <a:extLst>
              <a:ext uri="{FF2B5EF4-FFF2-40B4-BE49-F238E27FC236}">
                <a16:creationId xmlns:a16="http://schemas.microsoft.com/office/drawing/2014/main" id="{D7F49B93-0C44-2699-7819-67727B3F5C94}"/>
              </a:ext>
            </a:extLst>
          </p:cNvPr>
          <p:cNvCxnSpPr>
            <a:cxnSpLocks/>
          </p:cNvCxnSpPr>
          <p:nvPr/>
        </p:nvCxnSpPr>
        <p:spPr>
          <a:xfrm flipH="1">
            <a:off x="5817140" y="5402388"/>
            <a:ext cx="3385227" cy="0"/>
          </a:xfrm>
          <a:prstGeom prst="straightConnector1">
            <a:avLst/>
          </a:prstGeom>
          <a:ln w="571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Slide Number Placeholder 5">
            <a:extLst>
              <a:ext uri="{FF2B5EF4-FFF2-40B4-BE49-F238E27FC236}">
                <a16:creationId xmlns:a16="http://schemas.microsoft.com/office/drawing/2014/main" id="{CDDF2F8F-03D8-05DA-A87C-A1705AF0A462}"/>
              </a:ext>
            </a:extLst>
          </p:cNvPr>
          <p:cNvSpPr txBox="1">
            <a:spLocks/>
          </p:cNvSpPr>
          <p:nvPr/>
        </p:nvSpPr>
        <p:spPr>
          <a:xfrm>
            <a:off x="11878689" y="6502603"/>
            <a:ext cx="313311"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29</a:t>
            </a:fld>
            <a:endParaRPr lang="he-IL" sz="1600" dirty="0"/>
          </a:p>
        </p:txBody>
      </p:sp>
    </p:spTree>
    <p:extLst>
      <p:ext uri="{BB962C8B-B14F-4D97-AF65-F5344CB8AC3E}">
        <p14:creationId xmlns:p14="http://schemas.microsoft.com/office/powerpoint/2010/main" val="398097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D4146B7-1936-3F3D-EFF7-C6E3D3C57961}"/>
              </a:ext>
            </a:extLst>
          </p:cNvPr>
          <p:cNvSpPr txBox="1">
            <a:spLocks/>
          </p:cNvSpPr>
          <p:nvPr/>
        </p:nvSpPr>
        <p:spPr>
          <a:xfrm>
            <a:off x="1885247" y="87425"/>
            <a:ext cx="7970791" cy="6123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2</a:t>
            </a:r>
            <a:r>
              <a:rPr lang="en-US" sz="2400" b="1" u="sng" dirty="0">
                <a:solidFill>
                  <a:srgbClr val="0070C0"/>
                </a:solidFill>
              </a:rPr>
              <a:t> of Introduction to 11.1 – </a:t>
            </a:r>
            <a:r>
              <a:rPr lang="en-US" sz="2400" b="1" u="sng" dirty="0">
                <a:solidFill>
                  <a:srgbClr val="00B050"/>
                </a:solidFill>
              </a:rPr>
              <a:t>apply “checkValidation” function </a:t>
            </a:r>
            <a:endParaRPr lang="he-IL" sz="2400" b="1" u="sng" dirty="0">
              <a:solidFill>
                <a:srgbClr val="00B050"/>
              </a:solidFill>
            </a:endParaRPr>
          </a:p>
        </p:txBody>
      </p:sp>
      <p:sp>
        <p:nvSpPr>
          <p:cNvPr id="7" name="TextBox 6">
            <a:extLst>
              <a:ext uri="{FF2B5EF4-FFF2-40B4-BE49-F238E27FC236}">
                <a16:creationId xmlns:a16="http://schemas.microsoft.com/office/drawing/2014/main" id="{05BE9272-3650-68DA-EF67-7F075273B2A3}"/>
              </a:ext>
            </a:extLst>
          </p:cNvPr>
          <p:cNvSpPr txBox="1"/>
          <p:nvPr/>
        </p:nvSpPr>
        <p:spPr>
          <a:xfrm>
            <a:off x="0" y="3270026"/>
            <a:ext cx="6965004"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a:t>s2dPoint p1</a:t>
            </a:r>
            <a:r>
              <a:rPr lang="en-US" dirty="0">
                <a:sym typeface="Wingdings" panose="05000000000000000000" pitchFamily="2" charset="2"/>
              </a:rPr>
              <a:t>  </a:t>
            </a:r>
            <a:r>
              <a:rPr lang="en-US" dirty="0"/>
              <a:t>is the first point defining one corner of the rectangle.</a:t>
            </a:r>
            <a:endParaRPr lang="he-IL" dirty="0"/>
          </a:p>
        </p:txBody>
      </p:sp>
      <p:sp>
        <p:nvSpPr>
          <p:cNvPr id="9" name="TextBox 8">
            <a:extLst>
              <a:ext uri="{FF2B5EF4-FFF2-40B4-BE49-F238E27FC236}">
                <a16:creationId xmlns:a16="http://schemas.microsoft.com/office/drawing/2014/main" id="{EB0107C1-8B49-A562-6DC6-FA4A3C95E454}"/>
              </a:ext>
            </a:extLst>
          </p:cNvPr>
          <p:cNvSpPr txBox="1"/>
          <p:nvPr/>
        </p:nvSpPr>
        <p:spPr>
          <a:xfrm>
            <a:off x="-1" y="3639358"/>
            <a:ext cx="801559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s2dPoint p2 </a:t>
            </a:r>
            <a:r>
              <a:rPr lang="en-US" dirty="0">
                <a:sym typeface="Wingdings" panose="05000000000000000000" pitchFamily="2" charset="2"/>
              </a:rPr>
              <a:t> </a:t>
            </a:r>
            <a:r>
              <a:rPr lang="en-US" dirty="0"/>
              <a:t>is the second point defining the opposite corner of the rectangle.</a:t>
            </a:r>
            <a:endParaRPr lang="he-IL" dirty="0"/>
          </a:p>
        </p:txBody>
      </p:sp>
      <p:sp>
        <p:nvSpPr>
          <p:cNvPr id="11" name="TextBox 10">
            <a:extLst>
              <a:ext uri="{FF2B5EF4-FFF2-40B4-BE49-F238E27FC236}">
                <a16:creationId xmlns:a16="http://schemas.microsoft.com/office/drawing/2014/main" id="{27498E9A-AB3A-2B01-08C9-D1043B8579CA}"/>
              </a:ext>
            </a:extLst>
          </p:cNvPr>
          <p:cNvSpPr txBox="1"/>
          <p:nvPr/>
        </p:nvSpPr>
        <p:spPr>
          <a:xfrm>
            <a:off x="11646" y="4011016"/>
            <a:ext cx="895725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unsigned char image[][NUMBER_OF_COLUMNS] </a:t>
            </a:r>
            <a:r>
              <a:rPr lang="en-US" dirty="0">
                <a:sym typeface="Wingdings" panose="05000000000000000000" pitchFamily="2" charset="2"/>
              </a:rPr>
              <a:t> </a:t>
            </a:r>
            <a:r>
              <a:rPr lang="en-US" dirty="0"/>
              <a:t>is A 2D array representing the image.</a:t>
            </a:r>
            <a:endParaRPr lang="he-IL" dirty="0"/>
          </a:p>
        </p:txBody>
      </p:sp>
      <p:sp>
        <p:nvSpPr>
          <p:cNvPr id="12" name="Rectangle 11">
            <a:extLst>
              <a:ext uri="{FF2B5EF4-FFF2-40B4-BE49-F238E27FC236}">
                <a16:creationId xmlns:a16="http://schemas.microsoft.com/office/drawing/2014/main" id="{B0E92D45-2920-FB6E-D331-FCDAC67FEE0A}"/>
              </a:ext>
            </a:extLst>
          </p:cNvPr>
          <p:cNvSpPr/>
          <p:nvPr/>
        </p:nvSpPr>
        <p:spPr>
          <a:xfrm>
            <a:off x="11647" y="2886898"/>
            <a:ext cx="4124528"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First</a:t>
            </a:r>
            <a:r>
              <a:rPr lang="en-US" b="1" u="sng" dirty="0"/>
              <a:t> </a:t>
            </a:r>
            <a:r>
              <a:rPr lang="en-US" b="1" u="sng" dirty="0">
                <a:solidFill>
                  <a:srgbClr val="FFFF00"/>
                </a:solidFill>
              </a:rPr>
              <a:t>step-</a:t>
            </a:r>
            <a:r>
              <a:rPr lang="en-US" b="1" u="sng" dirty="0"/>
              <a:t> Parameters of the function:</a:t>
            </a:r>
            <a:endParaRPr lang="he-IL" b="1" u="sng" dirty="0"/>
          </a:p>
        </p:txBody>
      </p:sp>
      <p:sp>
        <p:nvSpPr>
          <p:cNvPr id="14" name="TextBox 13">
            <a:extLst>
              <a:ext uri="{FF2B5EF4-FFF2-40B4-BE49-F238E27FC236}">
                <a16:creationId xmlns:a16="http://schemas.microsoft.com/office/drawing/2014/main" id="{B2CEC3C3-8B5B-E505-D5C5-3F7A50763836}"/>
              </a:ext>
            </a:extLst>
          </p:cNvPr>
          <p:cNvSpPr txBox="1"/>
          <p:nvPr/>
        </p:nvSpPr>
        <p:spPr>
          <a:xfrm>
            <a:off x="11647" y="4372888"/>
            <a:ext cx="8463064"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The function returns a Boolean output : true if the rectangle is valid (within boundaries and not occupied), otherwise false.</a:t>
            </a:r>
            <a:endParaRPr lang="he-IL" dirty="0"/>
          </a:p>
        </p:txBody>
      </p:sp>
      <p:pic>
        <p:nvPicPr>
          <p:cNvPr id="15" name="Picture 14">
            <a:extLst>
              <a:ext uri="{FF2B5EF4-FFF2-40B4-BE49-F238E27FC236}">
                <a16:creationId xmlns:a16="http://schemas.microsoft.com/office/drawing/2014/main" id="{F982BD65-EC05-F573-947D-42A731EF1972}"/>
              </a:ext>
            </a:extLst>
          </p:cNvPr>
          <p:cNvPicPr>
            <a:picLocks noChangeAspect="1"/>
          </p:cNvPicPr>
          <p:nvPr/>
        </p:nvPicPr>
        <p:blipFill rotWithShape="1">
          <a:blip r:embed="rId2"/>
          <a:srcRect b="92118"/>
          <a:stretch/>
        </p:blipFill>
        <p:spPr>
          <a:xfrm>
            <a:off x="0" y="1310230"/>
            <a:ext cx="12013660" cy="519972"/>
          </a:xfrm>
          <a:prstGeom prst="rect">
            <a:avLst/>
          </a:prstGeom>
        </p:spPr>
      </p:pic>
      <p:sp>
        <p:nvSpPr>
          <p:cNvPr id="25" name="Arrow: Down 24">
            <a:extLst>
              <a:ext uri="{FF2B5EF4-FFF2-40B4-BE49-F238E27FC236}">
                <a16:creationId xmlns:a16="http://schemas.microsoft.com/office/drawing/2014/main" id="{DCCDBC57-32E2-F815-A4FD-A38431F31991}"/>
              </a:ext>
            </a:extLst>
          </p:cNvPr>
          <p:cNvSpPr/>
          <p:nvPr/>
        </p:nvSpPr>
        <p:spPr>
          <a:xfrm>
            <a:off x="894945" y="1847546"/>
            <a:ext cx="990302" cy="983962"/>
          </a:xfrm>
          <a:prstGeom prst="downArrow">
            <a:avLst/>
          </a:prstGeom>
        </p:spPr>
        <p:style>
          <a:lnRef idx="0">
            <a:schemeClr val="dk1"/>
          </a:lnRef>
          <a:fillRef idx="3">
            <a:schemeClr val="dk1"/>
          </a:fillRef>
          <a:effectRef idx="3">
            <a:schemeClr val="dk1"/>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B62B9572-99B9-8A95-1CE8-A8DA9DD5C24D}"/>
              </a:ext>
            </a:extLst>
          </p:cNvPr>
          <p:cNvSpPr/>
          <p:nvPr/>
        </p:nvSpPr>
        <p:spPr>
          <a:xfrm>
            <a:off x="1575881" y="648693"/>
            <a:ext cx="8540885" cy="514991"/>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b="1" u="sng" dirty="0">
                <a:solidFill>
                  <a:srgbClr val="FFFF00"/>
                </a:solidFill>
              </a:rPr>
              <a:t>In the next few slides we will present the “checkValidation” function a bit deeper </a:t>
            </a:r>
            <a:endParaRPr lang="he-IL" b="1" u="sng" dirty="0">
              <a:solidFill>
                <a:srgbClr val="FFFF00"/>
              </a:solidFill>
            </a:endParaRPr>
          </a:p>
        </p:txBody>
      </p:sp>
      <p:sp>
        <p:nvSpPr>
          <p:cNvPr id="27" name="Slide Number Placeholder 5">
            <a:extLst>
              <a:ext uri="{FF2B5EF4-FFF2-40B4-BE49-F238E27FC236}">
                <a16:creationId xmlns:a16="http://schemas.microsoft.com/office/drawing/2014/main" id="{4B4B2E76-4C8C-18A0-B439-92F6331C9731}"/>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3</a:t>
            </a:fld>
            <a:endParaRPr lang="he-IL" sz="1600" dirty="0"/>
          </a:p>
        </p:txBody>
      </p:sp>
      <p:pic>
        <p:nvPicPr>
          <p:cNvPr id="29" name="Picture 28">
            <a:extLst>
              <a:ext uri="{FF2B5EF4-FFF2-40B4-BE49-F238E27FC236}">
                <a16:creationId xmlns:a16="http://schemas.microsoft.com/office/drawing/2014/main" id="{141872C6-9B0B-C560-0A53-2A9E7DBD4CF0}"/>
              </a:ext>
            </a:extLst>
          </p:cNvPr>
          <p:cNvPicPr>
            <a:picLocks noChangeAspect="1"/>
          </p:cNvPicPr>
          <p:nvPr/>
        </p:nvPicPr>
        <p:blipFill>
          <a:blip r:embed="rId3"/>
          <a:stretch>
            <a:fillRect/>
          </a:stretch>
        </p:blipFill>
        <p:spPr>
          <a:xfrm>
            <a:off x="10118089" y="4510558"/>
            <a:ext cx="2062264" cy="370989"/>
          </a:xfrm>
          <a:prstGeom prst="rect">
            <a:avLst/>
          </a:prstGeom>
        </p:spPr>
      </p:pic>
      <p:sp>
        <p:nvSpPr>
          <p:cNvPr id="30" name="Arrow: Down 29">
            <a:extLst>
              <a:ext uri="{FF2B5EF4-FFF2-40B4-BE49-F238E27FC236}">
                <a16:creationId xmlns:a16="http://schemas.microsoft.com/office/drawing/2014/main" id="{857D9998-9771-6520-023B-DECEB1B82524}"/>
              </a:ext>
            </a:extLst>
          </p:cNvPr>
          <p:cNvSpPr/>
          <p:nvPr/>
        </p:nvSpPr>
        <p:spPr>
          <a:xfrm rot="16200000">
            <a:off x="8967725" y="3953145"/>
            <a:ext cx="680645" cy="1535050"/>
          </a:xfrm>
          <a:prstGeom prst="downArrow">
            <a:avLst/>
          </a:prstGeom>
        </p:spPr>
        <p:style>
          <a:lnRef idx="0">
            <a:schemeClr val="dk1"/>
          </a:lnRef>
          <a:fillRef idx="3">
            <a:schemeClr val="dk1"/>
          </a:fillRef>
          <a:effectRef idx="3">
            <a:schemeClr val="dk1"/>
          </a:effectRef>
          <a:fontRef idx="minor">
            <a:schemeClr val="lt1"/>
          </a:fontRef>
        </p:style>
        <p:txBody>
          <a:bodyPr rtlCol="1" anchor="ctr"/>
          <a:lstStyle/>
          <a:p>
            <a:pPr algn="ctr"/>
            <a:endParaRPr lang="he-IL"/>
          </a:p>
        </p:txBody>
      </p:sp>
      <p:pic>
        <p:nvPicPr>
          <p:cNvPr id="35" name="Picture 34">
            <a:extLst>
              <a:ext uri="{FF2B5EF4-FFF2-40B4-BE49-F238E27FC236}">
                <a16:creationId xmlns:a16="http://schemas.microsoft.com/office/drawing/2014/main" id="{8A122BB8-59FE-3CA6-30C9-D82A00279E01}"/>
              </a:ext>
            </a:extLst>
          </p:cNvPr>
          <p:cNvPicPr>
            <a:picLocks noChangeAspect="1"/>
          </p:cNvPicPr>
          <p:nvPr/>
        </p:nvPicPr>
        <p:blipFill>
          <a:blip r:embed="rId4"/>
          <a:stretch>
            <a:fillRect/>
          </a:stretch>
        </p:blipFill>
        <p:spPr>
          <a:xfrm>
            <a:off x="11647" y="5760986"/>
            <a:ext cx="3480583" cy="1088798"/>
          </a:xfrm>
          <a:prstGeom prst="rect">
            <a:avLst/>
          </a:prstGeom>
        </p:spPr>
      </p:pic>
      <p:sp>
        <p:nvSpPr>
          <p:cNvPr id="36" name="Rectangle 35">
            <a:extLst>
              <a:ext uri="{FF2B5EF4-FFF2-40B4-BE49-F238E27FC236}">
                <a16:creationId xmlns:a16="http://schemas.microsoft.com/office/drawing/2014/main" id="{CD3E2EBC-3D32-D100-3369-1F93A7C297DE}"/>
              </a:ext>
            </a:extLst>
          </p:cNvPr>
          <p:cNvSpPr/>
          <p:nvPr/>
        </p:nvSpPr>
        <p:spPr>
          <a:xfrm>
            <a:off x="0" y="5381091"/>
            <a:ext cx="4795736"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Second step</a:t>
            </a:r>
            <a:r>
              <a:rPr lang="en-US" b="1" u="sng" dirty="0"/>
              <a:t> - define Rectangle Boundaries:</a:t>
            </a:r>
            <a:endParaRPr lang="he-IL" b="1" u="sng" dirty="0"/>
          </a:p>
        </p:txBody>
      </p:sp>
      <p:sp>
        <p:nvSpPr>
          <p:cNvPr id="37" name="TextBox 36">
            <a:extLst>
              <a:ext uri="{FF2B5EF4-FFF2-40B4-BE49-F238E27FC236}">
                <a16:creationId xmlns:a16="http://schemas.microsoft.com/office/drawing/2014/main" id="{7DCB1D8C-04DF-B283-8F12-829565EEB4A9}"/>
              </a:ext>
            </a:extLst>
          </p:cNvPr>
          <p:cNvSpPr txBox="1"/>
          <p:nvPr/>
        </p:nvSpPr>
        <p:spPr>
          <a:xfrm>
            <a:off x="5538357" y="5653782"/>
            <a:ext cx="6340737"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dirty="0"/>
              <a:t>top: The maximum Y-coordinate between p1 and p2.</a:t>
            </a:r>
          </a:p>
          <a:p>
            <a:r>
              <a:rPr lang="en-US" b="1" dirty="0"/>
              <a:t>bottom: The minimum Y-coordinate between p1 and p2.</a:t>
            </a:r>
          </a:p>
          <a:p>
            <a:r>
              <a:rPr lang="en-US" b="1" dirty="0"/>
              <a:t>left: The minimum X-coordinate between p1 and p2.</a:t>
            </a:r>
          </a:p>
          <a:p>
            <a:r>
              <a:rPr lang="en-US" b="1" dirty="0"/>
              <a:t>right: The maximum X-coordinate between p1 and p2.</a:t>
            </a:r>
            <a:endParaRPr lang="he-IL" b="1" dirty="0"/>
          </a:p>
        </p:txBody>
      </p:sp>
      <p:sp>
        <p:nvSpPr>
          <p:cNvPr id="38" name="Arrow: Down 37">
            <a:extLst>
              <a:ext uri="{FF2B5EF4-FFF2-40B4-BE49-F238E27FC236}">
                <a16:creationId xmlns:a16="http://schemas.microsoft.com/office/drawing/2014/main" id="{B5485386-C7F4-E210-8CBE-6F5798B36452}"/>
              </a:ext>
            </a:extLst>
          </p:cNvPr>
          <p:cNvSpPr/>
          <p:nvPr/>
        </p:nvSpPr>
        <p:spPr>
          <a:xfrm rot="16200000">
            <a:off x="4048523" y="5418223"/>
            <a:ext cx="990302" cy="1671450"/>
          </a:xfrm>
          <a:prstGeom prst="downArrow">
            <a:avLst/>
          </a:prstGeom>
        </p:spPr>
        <p:style>
          <a:lnRef idx="0">
            <a:schemeClr val="dk1"/>
          </a:lnRef>
          <a:fillRef idx="3">
            <a:schemeClr val="dk1"/>
          </a:fillRef>
          <a:effectRef idx="3">
            <a:schemeClr val="dk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1980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1C625C-55AF-615A-13E9-5BAA0C6B7F97}"/>
              </a:ext>
            </a:extLst>
          </p:cNvPr>
          <p:cNvSpPr>
            <a:spLocks noGrp="1"/>
          </p:cNvSpPr>
          <p:nvPr>
            <p:ph type="title"/>
          </p:nvPr>
        </p:nvSpPr>
        <p:spPr>
          <a:xfrm>
            <a:off x="1331409" y="0"/>
            <a:ext cx="9198442" cy="612336"/>
          </a:xfrm>
        </p:spPr>
        <p:txBody>
          <a:bodyPr>
            <a:normAutofit fontScale="90000"/>
          </a:bodyPr>
          <a:lstStyle/>
          <a:p>
            <a:pPr algn="ctr" rtl="0"/>
            <a:r>
              <a:rPr lang="en-US" sz="2400" b="1" u="sng" dirty="0">
                <a:solidFill>
                  <a:srgbClr val="0070C0"/>
                </a:solidFill>
              </a:rPr>
              <a:t>11.4 Code of the “main” function and set of intermediate images-</a:t>
            </a:r>
            <a:r>
              <a:rPr lang="en-US" sz="2400" b="1" u="sng" dirty="0">
                <a:solidFill>
                  <a:srgbClr val="FF0000"/>
                </a:solidFill>
              </a:rPr>
              <a:t>part 2</a:t>
            </a:r>
            <a:endParaRPr lang="he-IL" sz="2400" b="1" u="sng" dirty="0">
              <a:solidFill>
                <a:srgbClr val="FF0000"/>
              </a:solidFill>
            </a:endParaRPr>
          </a:p>
        </p:txBody>
      </p:sp>
      <p:sp>
        <p:nvSpPr>
          <p:cNvPr id="8" name="Slide Number Placeholder 5">
            <a:extLst>
              <a:ext uri="{FF2B5EF4-FFF2-40B4-BE49-F238E27FC236}">
                <a16:creationId xmlns:a16="http://schemas.microsoft.com/office/drawing/2014/main" id="{76B54CDA-5E08-7734-8771-D64BF0D19796}"/>
              </a:ext>
            </a:extLst>
          </p:cNvPr>
          <p:cNvSpPr>
            <a:spLocks noGrp="1"/>
          </p:cNvSpPr>
          <p:nvPr>
            <p:ph type="sldNum" sz="quarter" idx="12"/>
          </p:nvPr>
        </p:nvSpPr>
        <p:spPr>
          <a:xfrm>
            <a:off x="11878689" y="6502603"/>
            <a:ext cx="313311" cy="365125"/>
          </a:xfrm>
        </p:spPr>
        <p:txBody>
          <a:bodyPr/>
          <a:lstStyle/>
          <a:p>
            <a:fld id="{1E5BF412-EFCF-4C51-A2DF-B419076696E3}" type="slidenum">
              <a:rPr lang="he-IL" sz="1600" smtClean="0"/>
              <a:t>30</a:t>
            </a:fld>
            <a:endParaRPr lang="he-IL" sz="1600" dirty="0"/>
          </a:p>
        </p:txBody>
      </p:sp>
      <p:pic>
        <p:nvPicPr>
          <p:cNvPr id="5" name="Picture 4">
            <a:extLst>
              <a:ext uri="{FF2B5EF4-FFF2-40B4-BE49-F238E27FC236}">
                <a16:creationId xmlns:a16="http://schemas.microsoft.com/office/drawing/2014/main" id="{F0840D09-B7A2-C4B0-6743-AE5400ED7FA8}"/>
              </a:ext>
            </a:extLst>
          </p:cNvPr>
          <p:cNvPicPr>
            <a:picLocks noChangeAspect="1"/>
          </p:cNvPicPr>
          <p:nvPr/>
        </p:nvPicPr>
        <p:blipFill>
          <a:blip r:embed="rId2"/>
          <a:stretch>
            <a:fillRect/>
          </a:stretch>
        </p:blipFill>
        <p:spPr>
          <a:xfrm>
            <a:off x="0" y="1911788"/>
            <a:ext cx="8055024" cy="2096513"/>
          </a:xfrm>
          <a:prstGeom prst="rect">
            <a:avLst/>
          </a:prstGeom>
        </p:spPr>
      </p:pic>
      <p:sp>
        <p:nvSpPr>
          <p:cNvPr id="14" name="TextBox 13">
            <a:extLst>
              <a:ext uri="{FF2B5EF4-FFF2-40B4-BE49-F238E27FC236}">
                <a16:creationId xmlns:a16="http://schemas.microsoft.com/office/drawing/2014/main" id="{18A0DC96-EB8B-A231-1433-6DFE5D1BDD5E}"/>
              </a:ext>
            </a:extLst>
          </p:cNvPr>
          <p:cNvSpPr txBox="1"/>
          <p:nvPr/>
        </p:nvSpPr>
        <p:spPr>
          <a:xfrm>
            <a:off x="8227980" y="2557468"/>
            <a:ext cx="396402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Calls the function StoreGrayImageAsGrayBmpFile to save the image img as a BMP file named "grayImg11.bmp".</a:t>
            </a:r>
            <a:endParaRPr lang="he-IL" dirty="0"/>
          </a:p>
        </p:txBody>
      </p:sp>
      <p:cxnSp>
        <p:nvCxnSpPr>
          <p:cNvPr id="17" name="Straight Arrow Connector 16">
            <a:extLst>
              <a:ext uri="{FF2B5EF4-FFF2-40B4-BE49-F238E27FC236}">
                <a16:creationId xmlns:a16="http://schemas.microsoft.com/office/drawing/2014/main" id="{423A795E-E532-54EB-4DBF-F5388FF5DA03}"/>
              </a:ext>
            </a:extLst>
          </p:cNvPr>
          <p:cNvCxnSpPr>
            <a:cxnSpLocks/>
          </p:cNvCxnSpPr>
          <p:nvPr/>
        </p:nvCxnSpPr>
        <p:spPr>
          <a:xfrm flipH="1" flipV="1">
            <a:off x="6458761" y="2481156"/>
            <a:ext cx="1751384" cy="478888"/>
          </a:xfrm>
          <a:prstGeom prst="straightConnector1">
            <a:avLst/>
          </a:prstGeom>
          <a:ln w="5715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36565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FD8B57-21EF-0322-19F6-95DA31F509D7}"/>
              </a:ext>
            </a:extLst>
          </p:cNvPr>
          <p:cNvSpPr>
            <a:spLocks noGrp="1"/>
          </p:cNvSpPr>
          <p:nvPr>
            <p:ph type="sldNum" sz="quarter" idx="12"/>
          </p:nvPr>
        </p:nvSpPr>
        <p:spPr>
          <a:xfrm>
            <a:off x="11751013" y="0"/>
            <a:ext cx="439366" cy="365125"/>
          </a:xfrm>
        </p:spPr>
        <p:txBody>
          <a:bodyPr/>
          <a:lstStyle/>
          <a:p>
            <a:fld id="{1E5BF412-EFCF-4C51-A2DF-B419076696E3}" type="slidenum">
              <a:rPr lang="he-IL" sz="1400" smtClean="0"/>
              <a:t>31</a:t>
            </a:fld>
            <a:endParaRPr lang="he-IL" sz="1400"/>
          </a:p>
        </p:txBody>
      </p:sp>
      <p:sp>
        <p:nvSpPr>
          <p:cNvPr id="5" name="Title 1">
            <a:extLst>
              <a:ext uri="{FF2B5EF4-FFF2-40B4-BE49-F238E27FC236}">
                <a16:creationId xmlns:a16="http://schemas.microsoft.com/office/drawing/2014/main" id="{D81EE29D-8351-B646-2BF7-27CE1717426D}"/>
              </a:ext>
            </a:extLst>
          </p:cNvPr>
          <p:cNvSpPr>
            <a:spLocks noGrp="1"/>
          </p:cNvSpPr>
          <p:nvPr>
            <p:ph type="title"/>
          </p:nvPr>
        </p:nvSpPr>
        <p:spPr>
          <a:xfrm>
            <a:off x="1331409" y="0"/>
            <a:ext cx="9198442" cy="612336"/>
          </a:xfrm>
        </p:spPr>
        <p:txBody>
          <a:bodyPr>
            <a:normAutofit fontScale="90000"/>
          </a:bodyPr>
          <a:lstStyle/>
          <a:p>
            <a:pPr algn="ctr" rtl="0"/>
            <a:r>
              <a:rPr lang="en-US" sz="2400" b="1" u="sng" dirty="0">
                <a:solidFill>
                  <a:srgbClr val="0070C0"/>
                </a:solidFill>
              </a:rPr>
              <a:t>11.4 Code of the “main” function and set of intermediate images-</a:t>
            </a:r>
            <a:r>
              <a:rPr lang="en-US" sz="2400" b="1" u="sng" dirty="0">
                <a:solidFill>
                  <a:srgbClr val="FF0000"/>
                </a:solidFill>
              </a:rPr>
              <a:t>part 3</a:t>
            </a:r>
            <a:endParaRPr lang="he-IL" sz="2400" b="1" u="sng" dirty="0">
              <a:solidFill>
                <a:srgbClr val="FF0000"/>
              </a:solidFill>
            </a:endParaRPr>
          </a:p>
        </p:txBody>
      </p:sp>
      <p:sp>
        <p:nvSpPr>
          <p:cNvPr id="7" name="TextBox 6">
            <a:extLst>
              <a:ext uri="{FF2B5EF4-FFF2-40B4-BE49-F238E27FC236}">
                <a16:creationId xmlns:a16="http://schemas.microsoft.com/office/drawing/2014/main" id="{888E1C10-DB4F-2145-6489-69F52112F536}"/>
              </a:ext>
            </a:extLst>
          </p:cNvPr>
          <p:cNvSpPr txBox="1"/>
          <p:nvPr/>
        </p:nvSpPr>
        <p:spPr>
          <a:xfrm>
            <a:off x="1626140" y="612336"/>
            <a:ext cx="860898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rtl="0">
              <a:spcBef>
                <a:spcPts val="0"/>
              </a:spcBef>
              <a:spcAft>
                <a:spcPts val="0"/>
              </a:spcAft>
            </a:pPr>
            <a:r>
              <a:rPr lang="en-US" sz="1800" b="1" i="0" u="none" strike="noStrike" dirty="0">
                <a:solidFill>
                  <a:schemeClr val="bg1"/>
                </a:solidFill>
                <a:effectLst/>
                <a:latin typeface="Calibri" panose="020F0502020204030204" pitchFamily="34" charset="0"/>
              </a:rPr>
              <a:t>series of intermediate images created in the main step by step with proper explanations </a:t>
            </a:r>
            <a:endParaRPr lang="en-US" b="1" dirty="0">
              <a:solidFill>
                <a:schemeClr val="bg1"/>
              </a:solidFill>
              <a:effectLst/>
            </a:endParaRPr>
          </a:p>
        </p:txBody>
      </p:sp>
      <p:pic>
        <p:nvPicPr>
          <p:cNvPr id="9" name="Picture 8" descr="A white background with a black and grey square&#10;&#10;Description automatically generated with medium confidence">
            <a:extLst>
              <a:ext uri="{FF2B5EF4-FFF2-40B4-BE49-F238E27FC236}">
                <a16:creationId xmlns:a16="http://schemas.microsoft.com/office/drawing/2014/main" id="{E57EDD10-02DC-169C-EEF4-8BC617B94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0" y="1205817"/>
            <a:ext cx="3048000" cy="2286000"/>
          </a:xfrm>
          <a:prstGeom prst="rect">
            <a:avLst/>
          </a:prstGeom>
          <a:ln>
            <a:solidFill>
              <a:schemeClr val="tx1"/>
            </a:solidFill>
          </a:ln>
        </p:spPr>
      </p:pic>
      <p:sp>
        <p:nvSpPr>
          <p:cNvPr id="20" name="Arrow: Right 19">
            <a:extLst>
              <a:ext uri="{FF2B5EF4-FFF2-40B4-BE49-F238E27FC236}">
                <a16:creationId xmlns:a16="http://schemas.microsoft.com/office/drawing/2014/main" id="{FE8D646F-1D64-B3BD-4035-18A6115C677D}"/>
              </a:ext>
            </a:extLst>
          </p:cNvPr>
          <p:cNvSpPr/>
          <p:nvPr/>
        </p:nvSpPr>
        <p:spPr>
          <a:xfrm>
            <a:off x="3276601" y="2015476"/>
            <a:ext cx="1215958" cy="6666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2" name="Picture 21" descr="A close-up of a grey square&#10;&#10;Description automatically generated">
            <a:extLst>
              <a:ext uri="{FF2B5EF4-FFF2-40B4-BE49-F238E27FC236}">
                <a16:creationId xmlns:a16="http://schemas.microsoft.com/office/drawing/2014/main" id="{68CC5A9E-57F4-D4CA-81D2-77DBB1BCD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24672"/>
            <a:ext cx="3048000" cy="2286000"/>
          </a:xfrm>
          <a:prstGeom prst="rect">
            <a:avLst/>
          </a:prstGeom>
          <a:ln>
            <a:solidFill>
              <a:schemeClr val="tx1"/>
            </a:solidFill>
          </a:ln>
        </p:spPr>
      </p:pic>
      <p:sp>
        <p:nvSpPr>
          <p:cNvPr id="23" name="Arrow: Right 22">
            <a:extLst>
              <a:ext uri="{FF2B5EF4-FFF2-40B4-BE49-F238E27FC236}">
                <a16:creationId xmlns:a16="http://schemas.microsoft.com/office/drawing/2014/main" id="{3E2E8ED7-C701-783A-A45C-41DBF211EDF8}"/>
              </a:ext>
            </a:extLst>
          </p:cNvPr>
          <p:cNvSpPr/>
          <p:nvPr/>
        </p:nvSpPr>
        <p:spPr>
          <a:xfrm>
            <a:off x="7765915" y="2034331"/>
            <a:ext cx="1215958" cy="6666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5" name="Picture 24" descr="A group of squares on a white background&#10;&#10;Description automatically generated">
            <a:extLst>
              <a:ext uri="{FF2B5EF4-FFF2-40B4-BE49-F238E27FC236}">
                <a16:creationId xmlns:a16="http://schemas.microsoft.com/office/drawing/2014/main" id="{0C612E96-A5ED-5919-7B79-15089A0D0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1860" y="1143000"/>
            <a:ext cx="3048000" cy="2286000"/>
          </a:xfrm>
          <a:prstGeom prst="rect">
            <a:avLst/>
          </a:prstGeom>
          <a:ln>
            <a:solidFill>
              <a:schemeClr val="tx1"/>
            </a:solidFill>
          </a:ln>
        </p:spPr>
      </p:pic>
      <p:sp>
        <p:nvSpPr>
          <p:cNvPr id="29" name="Arrow: Bent 28">
            <a:extLst>
              <a:ext uri="{FF2B5EF4-FFF2-40B4-BE49-F238E27FC236}">
                <a16:creationId xmlns:a16="http://schemas.microsoft.com/office/drawing/2014/main" id="{2774030F-306A-62D6-0DAF-3554202ED167}"/>
              </a:ext>
            </a:extLst>
          </p:cNvPr>
          <p:cNvSpPr/>
          <p:nvPr/>
        </p:nvSpPr>
        <p:spPr>
          <a:xfrm rot="10800000">
            <a:off x="11146279" y="3692472"/>
            <a:ext cx="924937" cy="228600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30" name="Arrow: Right 29">
            <a:extLst>
              <a:ext uri="{FF2B5EF4-FFF2-40B4-BE49-F238E27FC236}">
                <a16:creationId xmlns:a16="http://schemas.microsoft.com/office/drawing/2014/main" id="{B6E4A5CB-2DD7-D83C-5E1F-67DFCF2F685A}"/>
              </a:ext>
            </a:extLst>
          </p:cNvPr>
          <p:cNvSpPr/>
          <p:nvPr/>
        </p:nvSpPr>
        <p:spPr>
          <a:xfrm flipH="1">
            <a:off x="7078496" y="5311790"/>
            <a:ext cx="850359" cy="6666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Arrow: Right 32">
            <a:extLst>
              <a:ext uri="{FF2B5EF4-FFF2-40B4-BE49-F238E27FC236}">
                <a16:creationId xmlns:a16="http://schemas.microsoft.com/office/drawing/2014/main" id="{08388A09-FA65-BEE9-5A4A-17E60E2AE2D5}"/>
              </a:ext>
            </a:extLst>
          </p:cNvPr>
          <p:cNvSpPr/>
          <p:nvPr/>
        </p:nvSpPr>
        <p:spPr>
          <a:xfrm flipH="1">
            <a:off x="3185403" y="5318842"/>
            <a:ext cx="734440" cy="6666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Rectangle 35">
            <a:extLst>
              <a:ext uri="{FF2B5EF4-FFF2-40B4-BE49-F238E27FC236}">
                <a16:creationId xmlns:a16="http://schemas.microsoft.com/office/drawing/2014/main" id="{4A406B4C-97E5-3E36-257C-06E21C2862A3}"/>
              </a:ext>
            </a:extLst>
          </p:cNvPr>
          <p:cNvSpPr/>
          <p:nvPr/>
        </p:nvSpPr>
        <p:spPr>
          <a:xfrm>
            <a:off x="3276601" y="3728971"/>
            <a:ext cx="5342105" cy="483372"/>
          </a:xfrm>
          <a:prstGeom prst="rect">
            <a:avLst/>
          </a:prstGeom>
        </p:spPr>
        <p:style>
          <a:lnRef idx="0">
            <a:schemeClr val="accent4"/>
          </a:lnRef>
          <a:fillRef idx="3">
            <a:schemeClr val="accent4"/>
          </a:fillRef>
          <a:effectRef idx="3">
            <a:schemeClr val="accent4"/>
          </a:effectRef>
          <a:fontRef idx="minor">
            <a:schemeClr val="lt1"/>
          </a:fontRef>
        </p:style>
        <p:txBody>
          <a:bodyPr rtlCol="1" anchor="ctr"/>
          <a:lstStyle/>
          <a:p>
            <a:pPr algn="ctr"/>
            <a:r>
              <a:rPr lang="en-US" b="1" dirty="0"/>
              <a:t>Step 1 to step 6 of the creation of the rectangles</a:t>
            </a:r>
            <a:endParaRPr lang="he-IL" b="1" dirty="0"/>
          </a:p>
        </p:txBody>
      </p:sp>
      <p:pic>
        <p:nvPicPr>
          <p:cNvPr id="3" name="Picture 2" descr="A black and grey squares&#10;&#10;Description automatically generated">
            <a:extLst>
              <a:ext uri="{FF2B5EF4-FFF2-40B4-BE49-F238E27FC236}">
                <a16:creationId xmlns:a16="http://schemas.microsoft.com/office/drawing/2014/main" id="{47571282-4275-B55F-7409-78F5938AA4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8279" y="4576864"/>
            <a:ext cx="3048000" cy="2286000"/>
          </a:xfrm>
          <a:prstGeom prst="rect">
            <a:avLst/>
          </a:prstGeom>
          <a:ln>
            <a:solidFill>
              <a:schemeClr val="tx1"/>
            </a:solidFill>
          </a:ln>
        </p:spPr>
      </p:pic>
      <p:pic>
        <p:nvPicPr>
          <p:cNvPr id="8" name="Picture 7" descr="A group of squares and rectangles&#10;&#10;Description automatically generated">
            <a:extLst>
              <a:ext uri="{FF2B5EF4-FFF2-40B4-BE49-F238E27FC236}">
                <a16:creationId xmlns:a16="http://schemas.microsoft.com/office/drawing/2014/main" id="{868733DF-F08A-4EFC-2FA6-1F4F4B34FB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5169" y="4557485"/>
            <a:ext cx="3048000" cy="2286000"/>
          </a:xfrm>
          <a:prstGeom prst="rect">
            <a:avLst/>
          </a:prstGeom>
          <a:ln>
            <a:solidFill>
              <a:schemeClr val="tx1"/>
            </a:solidFill>
          </a:ln>
        </p:spPr>
      </p:pic>
      <p:pic>
        <p:nvPicPr>
          <p:cNvPr id="11" name="Picture 10" descr="A black and white image of different squares&#10;&#10;Description automatically generated">
            <a:extLst>
              <a:ext uri="{FF2B5EF4-FFF2-40B4-BE49-F238E27FC236}">
                <a16:creationId xmlns:a16="http://schemas.microsoft.com/office/drawing/2014/main" id="{26F7F6AA-7640-2694-ADB4-19180B9EB7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76" y="4576864"/>
            <a:ext cx="3048000" cy="2286000"/>
          </a:xfrm>
          <a:prstGeom prst="rect">
            <a:avLst/>
          </a:prstGeom>
          <a:ln>
            <a:solidFill>
              <a:schemeClr val="tx1"/>
            </a:solidFill>
          </a:ln>
        </p:spPr>
      </p:pic>
    </p:spTree>
    <p:extLst>
      <p:ext uri="{BB962C8B-B14F-4D97-AF65-F5344CB8AC3E}">
        <p14:creationId xmlns:p14="http://schemas.microsoft.com/office/powerpoint/2010/main" val="1756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885D7D-38C7-3E0C-CAB0-833820661AF3}"/>
              </a:ext>
            </a:extLst>
          </p:cNvPr>
          <p:cNvPicPr>
            <a:picLocks noChangeAspect="1"/>
          </p:cNvPicPr>
          <p:nvPr/>
        </p:nvPicPr>
        <p:blipFill>
          <a:blip r:embed="rId2"/>
          <a:stretch>
            <a:fillRect/>
          </a:stretch>
        </p:blipFill>
        <p:spPr>
          <a:xfrm>
            <a:off x="0" y="1125735"/>
            <a:ext cx="10212739" cy="1496842"/>
          </a:xfrm>
          <a:prstGeom prst="rect">
            <a:avLst/>
          </a:prstGeom>
        </p:spPr>
      </p:pic>
      <p:sp>
        <p:nvSpPr>
          <p:cNvPr id="6" name="Title 1">
            <a:extLst>
              <a:ext uri="{FF2B5EF4-FFF2-40B4-BE49-F238E27FC236}">
                <a16:creationId xmlns:a16="http://schemas.microsoft.com/office/drawing/2014/main" id="{4FCE588F-D3C9-88A2-E5DA-0E6D01BA944D}"/>
              </a:ext>
            </a:extLst>
          </p:cNvPr>
          <p:cNvSpPr txBox="1">
            <a:spLocks/>
          </p:cNvSpPr>
          <p:nvPr/>
        </p:nvSpPr>
        <p:spPr>
          <a:xfrm>
            <a:off x="1885247" y="0"/>
            <a:ext cx="7970791" cy="6123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3</a:t>
            </a:r>
            <a:r>
              <a:rPr lang="en-US" sz="2400" b="1" u="sng" dirty="0">
                <a:solidFill>
                  <a:srgbClr val="0070C0"/>
                </a:solidFill>
              </a:rPr>
              <a:t> of Introduction to 11.1 – apply “checkValidation” function </a:t>
            </a:r>
            <a:endParaRPr lang="he-IL" sz="2400" b="1" u="sng" dirty="0">
              <a:solidFill>
                <a:srgbClr val="0070C0"/>
              </a:solidFill>
            </a:endParaRPr>
          </a:p>
        </p:txBody>
      </p:sp>
      <p:sp>
        <p:nvSpPr>
          <p:cNvPr id="8" name="TextBox 7">
            <a:extLst>
              <a:ext uri="{FF2B5EF4-FFF2-40B4-BE49-F238E27FC236}">
                <a16:creationId xmlns:a16="http://schemas.microsoft.com/office/drawing/2014/main" id="{BFEBA8DE-80CD-94C2-7070-3D7D44071EEB}"/>
              </a:ext>
            </a:extLst>
          </p:cNvPr>
          <p:cNvSpPr txBox="1"/>
          <p:nvPr/>
        </p:nvSpPr>
        <p:spPr>
          <a:xfrm>
            <a:off x="5351225" y="1699247"/>
            <a:ext cx="6603056"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This part checks if either point p1 is outside </a:t>
            </a:r>
            <a:r>
              <a:rPr lang="en-US" u="sng" dirty="0"/>
              <a:t>the image boundaries</a:t>
            </a:r>
            <a:r>
              <a:rPr lang="en-US" dirty="0"/>
              <a:t>. If p1 is out of bounds, it prints "Out of boundaries" and returns false. If within bounds, it prints "Place in boundaries".</a:t>
            </a:r>
            <a:endParaRPr lang="he-IL" dirty="0"/>
          </a:p>
        </p:txBody>
      </p:sp>
      <p:pic>
        <p:nvPicPr>
          <p:cNvPr id="10" name="Picture 9">
            <a:extLst>
              <a:ext uri="{FF2B5EF4-FFF2-40B4-BE49-F238E27FC236}">
                <a16:creationId xmlns:a16="http://schemas.microsoft.com/office/drawing/2014/main" id="{5F50BF50-7FB0-C69F-F85A-34906CD1246B}"/>
              </a:ext>
            </a:extLst>
          </p:cNvPr>
          <p:cNvPicPr>
            <a:picLocks noChangeAspect="1"/>
          </p:cNvPicPr>
          <p:nvPr/>
        </p:nvPicPr>
        <p:blipFill>
          <a:blip r:embed="rId3"/>
          <a:stretch>
            <a:fillRect/>
          </a:stretch>
        </p:blipFill>
        <p:spPr>
          <a:xfrm>
            <a:off x="10740" y="3925168"/>
            <a:ext cx="6064364" cy="2932832"/>
          </a:xfrm>
          <a:prstGeom prst="rect">
            <a:avLst/>
          </a:prstGeom>
        </p:spPr>
      </p:pic>
      <p:sp>
        <p:nvSpPr>
          <p:cNvPr id="12" name="TextBox 11">
            <a:extLst>
              <a:ext uri="{FF2B5EF4-FFF2-40B4-BE49-F238E27FC236}">
                <a16:creationId xmlns:a16="http://schemas.microsoft.com/office/drawing/2014/main" id="{7EA5EA60-6649-344A-B72F-A6798735ECDB}"/>
              </a:ext>
            </a:extLst>
          </p:cNvPr>
          <p:cNvSpPr txBox="1"/>
          <p:nvPr/>
        </p:nvSpPr>
        <p:spPr>
          <a:xfrm>
            <a:off x="6096000" y="4306485"/>
            <a:ext cx="6085260" cy="230832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This loop iterates over the region defined by the rectangle:</a:t>
            </a:r>
          </a:p>
          <a:p>
            <a:r>
              <a:rPr lang="en-US" dirty="0"/>
              <a:t>Outer loop: Iterates </a:t>
            </a:r>
            <a:r>
              <a:rPr lang="en-US" dirty="0">
                <a:solidFill>
                  <a:srgbClr val="FF0000"/>
                </a:solidFill>
              </a:rPr>
              <a:t>from top to bottom </a:t>
            </a:r>
            <a:r>
              <a:rPr lang="en-US" dirty="0"/>
              <a:t>(Y-coordinates).</a:t>
            </a:r>
          </a:p>
          <a:p>
            <a:r>
              <a:rPr lang="en-US" dirty="0"/>
              <a:t>Inner loop: Iterates from </a:t>
            </a:r>
            <a:r>
              <a:rPr lang="en-US" dirty="0">
                <a:solidFill>
                  <a:srgbClr val="FF0000"/>
                </a:solidFill>
              </a:rPr>
              <a:t>left to right </a:t>
            </a:r>
            <a:r>
              <a:rPr lang="en-US" dirty="0"/>
              <a:t>(X-coordinates).</a:t>
            </a:r>
          </a:p>
          <a:p>
            <a:r>
              <a:rPr lang="en-US" dirty="0"/>
              <a:t>It checks if any pixel within the rectangle is not equal to 255 (assuming 255 represents an unoccupied pixel in a grayscale image).</a:t>
            </a:r>
          </a:p>
          <a:p>
            <a:r>
              <a:rPr lang="en-US" dirty="0"/>
              <a:t>If it finds an occupied pixel, it prints "This place is occupied" and returns false.</a:t>
            </a:r>
            <a:endParaRPr lang="he-IL" dirty="0"/>
          </a:p>
        </p:txBody>
      </p:sp>
      <p:sp>
        <p:nvSpPr>
          <p:cNvPr id="13" name="Slide Number Placeholder 5">
            <a:extLst>
              <a:ext uri="{FF2B5EF4-FFF2-40B4-BE49-F238E27FC236}">
                <a16:creationId xmlns:a16="http://schemas.microsoft.com/office/drawing/2014/main" id="{5BDCE11C-F97C-7A5A-CE6E-16B49555AB8A}"/>
              </a:ext>
            </a:extLst>
          </p:cNvPr>
          <p:cNvSpPr txBox="1">
            <a:spLocks/>
          </p:cNvSpPr>
          <p:nvPr/>
        </p:nvSpPr>
        <p:spPr>
          <a:xfrm>
            <a:off x="11879094" y="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4</a:t>
            </a:fld>
            <a:endParaRPr lang="he-IL" sz="1600" dirty="0"/>
          </a:p>
        </p:txBody>
      </p:sp>
      <p:sp>
        <p:nvSpPr>
          <p:cNvPr id="14" name="Arrow: Down 13">
            <a:extLst>
              <a:ext uri="{FF2B5EF4-FFF2-40B4-BE49-F238E27FC236}">
                <a16:creationId xmlns:a16="http://schemas.microsoft.com/office/drawing/2014/main" id="{4E4EECB7-1E33-E80F-EFF4-7B932C5A151E}"/>
              </a:ext>
            </a:extLst>
          </p:cNvPr>
          <p:cNvSpPr/>
          <p:nvPr/>
        </p:nvSpPr>
        <p:spPr>
          <a:xfrm>
            <a:off x="4912468" y="2688959"/>
            <a:ext cx="642025" cy="81986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1" anchor="ctr"/>
          <a:lstStyle/>
          <a:p>
            <a:pPr algn="ctr"/>
            <a:endParaRPr lang="he-IL"/>
          </a:p>
        </p:txBody>
      </p:sp>
      <p:sp>
        <p:nvSpPr>
          <p:cNvPr id="15" name="Rectangle 14">
            <a:extLst>
              <a:ext uri="{FF2B5EF4-FFF2-40B4-BE49-F238E27FC236}">
                <a16:creationId xmlns:a16="http://schemas.microsoft.com/office/drawing/2014/main" id="{FD7C2583-5697-56C1-9FBE-06F643427846}"/>
              </a:ext>
            </a:extLst>
          </p:cNvPr>
          <p:cNvSpPr/>
          <p:nvPr/>
        </p:nvSpPr>
        <p:spPr>
          <a:xfrm>
            <a:off x="-1" y="652935"/>
            <a:ext cx="6206247"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third step</a:t>
            </a:r>
            <a:r>
              <a:rPr lang="en-US" b="1" u="sng" dirty="0"/>
              <a:t> – check if a defined point is in or out of bounds:</a:t>
            </a:r>
            <a:endParaRPr lang="he-IL" b="1" u="sng" dirty="0"/>
          </a:p>
        </p:txBody>
      </p:sp>
      <p:sp>
        <p:nvSpPr>
          <p:cNvPr id="16" name="Rectangle 15">
            <a:extLst>
              <a:ext uri="{FF2B5EF4-FFF2-40B4-BE49-F238E27FC236}">
                <a16:creationId xmlns:a16="http://schemas.microsoft.com/office/drawing/2014/main" id="{2DC98B10-BED1-C704-4110-6B34FE44E614}"/>
              </a:ext>
            </a:extLst>
          </p:cNvPr>
          <p:cNvSpPr/>
          <p:nvPr/>
        </p:nvSpPr>
        <p:spPr>
          <a:xfrm>
            <a:off x="-2" y="3543003"/>
            <a:ext cx="6916368"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fourth step</a:t>
            </a:r>
            <a:r>
              <a:rPr lang="en-US" b="1" u="sng" dirty="0"/>
              <a:t> – checking occupancy of pixels within the rectangle:</a:t>
            </a:r>
            <a:endParaRPr lang="he-IL" b="1" u="sng" dirty="0"/>
          </a:p>
        </p:txBody>
      </p:sp>
    </p:spTree>
    <p:extLst>
      <p:ext uri="{BB962C8B-B14F-4D97-AF65-F5344CB8AC3E}">
        <p14:creationId xmlns:p14="http://schemas.microsoft.com/office/powerpoint/2010/main" val="130819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1EFD65-5EBE-C707-57BA-A981C94E9E7A}"/>
              </a:ext>
            </a:extLst>
          </p:cNvPr>
          <p:cNvPicPr>
            <a:picLocks noChangeAspect="1"/>
          </p:cNvPicPr>
          <p:nvPr/>
        </p:nvPicPr>
        <p:blipFill>
          <a:blip r:embed="rId2"/>
          <a:stretch>
            <a:fillRect/>
          </a:stretch>
        </p:blipFill>
        <p:spPr>
          <a:xfrm>
            <a:off x="185735" y="895451"/>
            <a:ext cx="11820525" cy="2790825"/>
          </a:xfrm>
          <a:prstGeom prst="rect">
            <a:avLst/>
          </a:prstGeom>
        </p:spPr>
      </p:pic>
      <p:sp>
        <p:nvSpPr>
          <p:cNvPr id="6" name="Title 1">
            <a:extLst>
              <a:ext uri="{FF2B5EF4-FFF2-40B4-BE49-F238E27FC236}">
                <a16:creationId xmlns:a16="http://schemas.microsoft.com/office/drawing/2014/main" id="{7E10D5E2-E11A-EDC6-157E-5C688090D31D}"/>
              </a:ext>
            </a:extLst>
          </p:cNvPr>
          <p:cNvSpPr txBox="1">
            <a:spLocks/>
          </p:cNvSpPr>
          <p:nvPr/>
        </p:nvSpPr>
        <p:spPr>
          <a:xfrm>
            <a:off x="1026722" y="138023"/>
            <a:ext cx="9396918" cy="61233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4</a:t>
            </a:r>
            <a:r>
              <a:rPr lang="en-US" sz="2400" b="1" u="sng" dirty="0">
                <a:solidFill>
                  <a:srgbClr val="0070C0"/>
                </a:solidFill>
              </a:rPr>
              <a:t> of Introduction to 11.1 – apply “s2dpoint” struct and the declarations of the relevant functions in the code </a:t>
            </a:r>
            <a:endParaRPr lang="he-IL" sz="2400" b="1" u="sng" dirty="0">
              <a:solidFill>
                <a:srgbClr val="0070C0"/>
              </a:solidFill>
            </a:endParaRPr>
          </a:p>
        </p:txBody>
      </p:sp>
      <p:sp>
        <p:nvSpPr>
          <p:cNvPr id="8" name="Slide Number Placeholder 5">
            <a:extLst>
              <a:ext uri="{FF2B5EF4-FFF2-40B4-BE49-F238E27FC236}">
                <a16:creationId xmlns:a16="http://schemas.microsoft.com/office/drawing/2014/main" id="{0E4EA2E5-0550-B1F7-CDD9-923AD0643CE0}"/>
              </a:ext>
            </a:extLst>
          </p:cNvPr>
          <p:cNvSpPr txBox="1">
            <a:spLocks/>
          </p:cNvSpPr>
          <p:nvPr/>
        </p:nvSpPr>
        <p:spPr>
          <a:xfrm>
            <a:off x="11849807" y="41173"/>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5</a:t>
            </a:fld>
            <a:endParaRPr lang="he-IL" sz="1600" dirty="0"/>
          </a:p>
        </p:txBody>
      </p:sp>
      <p:sp>
        <p:nvSpPr>
          <p:cNvPr id="11" name="TextBox 10">
            <a:extLst>
              <a:ext uri="{FF2B5EF4-FFF2-40B4-BE49-F238E27FC236}">
                <a16:creationId xmlns:a16="http://schemas.microsoft.com/office/drawing/2014/main" id="{08AA7AC2-C813-0763-87BD-5DD45B062C54}"/>
              </a:ext>
            </a:extLst>
          </p:cNvPr>
          <p:cNvSpPr txBox="1"/>
          <p:nvPr/>
        </p:nvSpPr>
        <p:spPr>
          <a:xfrm>
            <a:off x="185734" y="3976460"/>
            <a:ext cx="11078895"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342900" indent="-342900">
              <a:buAutoNum type="arabicParenR"/>
            </a:pPr>
            <a:r>
              <a:rPr lang="en-US" b="1" dirty="0"/>
              <a:t>The s2dPoint structure is defined at the header file to represent a 2D point with X and Y coordinates.</a:t>
            </a:r>
          </a:p>
          <a:p>
            <a:pPr marL="342900" indent="-342900">
              <a:buAutoNum type="arabicParenR"/>
            </a:pPr>
            <a:r>
              <a:rPr lang="en-US" b="1" dirty="0"/>
              <a:t>The s2dPoint structure’s Usage is to store the coordinates of points in the image processing functions.</a:t>
            </a:r>
            <a:endParaRPr lang="he-IL" b="1" dirty="0"/>
          </a:p>
        </p:txBody>
      </p:sp>
      <p:sp>
        <p:nvSpPr>
          <p:cNvPr id="12" name="Rectangle 11">
            <a:extLst>
              <a:ext uri="{FF2B5EF4-FFF2-40B4-BE49-F238E27FC236}">
                <a16:creationId xmlns:a16="http://schemas.microsoft.com/office/drawing/2014/main" id="{2E667081-050B-9336-5E6C-9CC65BE832A1}"/>
              </a:ext>
            </a:extLst>
          </p:cNvPr>
          <p:cNvSpPr/>
          <p:nvPr/>
        </p:nvSpPr>
        <p:spPr>
          <a:xfrm>
            <a:off x="0" y="4747098"/>
            <a:ext cx="8987448" cy="18871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The AddGrayRectangle input parameters are:</a:t>
            </a:r>
          </a:p>
          <a:p>
            <a:pPr marL="342900" indent="-342900">
              <a:buAutoNum type="alphaLcParenR"/>
            </a:pPr>
            <a:r>
              <a:rPr lang="en-US" dirty="0"/>
              <a:t>unsigned char image[][NUMBER_OF_COLUMNS] </a:t>
            </a:r>
            <a:r>
              <a:rPr lang="en-US" dirty="0">
                <a:sym typeface="Wingdings" panose="05000000000000000000" pitchFamily="2" charset="2"/>
              </a:rPr>
              <a:t></a:t>
            </a:r>
            <a:r>
              <a:rPr lang="en-US" dirty="0"/>
              <a:t> A 2D array representing the image.</a:t>
            </a:r>
          </a:p>
          <a:p>
            <a:pPr marL="342900" indent="-342900">
              <a:buAutoNum type="alphaLcParenR"/>
            </a:pPr>
            <a:r>
              <a:rPr lang="en-US" dirty="0"/>
              <a:t>s2dPoint A </a:t>
            </a:r>
            <a:r>
              <a:rPr lang="en-US" dirty="0">
                <a:sym typeface="Wingdings" panose="05000000000000000000" pitchFamily="2" charset="2"/>
              </a:rPr>
              <a:t></a:t>
            </a:r>
            <a:r>
              <a:rPr lang="en-US" dirty="0"/>
              <a:t> The first corner point of the rectangle.</a:t>
            </a:r>
          </a:p>
          <a:p>
            <a:pPr marL="342900" indent="-342900">
              <a:buAutoNum type="alphaLcParenR"/>
            </a:pPr>
            <a:r>
              <a:rPr lang="en-US" dirty="0"/>
              <a:t>s2dPoint B1</a:t>
            </a:r>
            <a:r>
              <a:rPr lang="en-US" dirty="0">
                <a:sym typeface="Wingdings" panose="05000000000000000000" pitchFamily="2" charset="2"/>
              </a:rPr>
              <a:t> </a:t>
            </a:r>
            <a:r>
              <a:rPr lang="en-US" dirty="0"/>
              <a:t> The opposite corner point of the rectangle.</a:t>
            </a:r>
          </a:p>
          <a:p>
            <a:pPr marL="342900" indent="-342900">
              <a:buAutoNum type="alphaLcParenR"/>
            </a:pPr>
            <a:r>
              <a:rPr lang="en-US" dirty="0"/>
              <a:t>unsigned char transparency</a:t>
            </a:r>
            <a:r>
              <a:rPr lang="en-US" dirty="0">
                <a:sym typeface="Wingdings" panose="05000000000000000000" pitchFamily="2" charset="2"/>
              </a:rPr>
              <a:t>  </a:t>
            </a:r>
            <a:r>
              <a:rPr lang="en-US" dirty="0"/>
              <a:t>The transparency level for the rectangle.</a:t>
            </a:r>
          </a:p>
          <a:p>
            <a:pPr marL="342900" indent="-342900">
              <a:buAutoNum type="alphaLcParenR"/>
            </a:pPr>
            <a:r>
              <a:rPr lang="en-US" dirty="0"/>
              <a:t>unsigned char grayLevel</a:t>
            </a:r>
            <a:r>
              <a:rPr lang="en-US" dirty="0">
                <a:sym typeface="Wingdings" panose="05000000000000000000" pitchFamily="2" charset="2"/>
              </a:rPr>
              <a:t>  </a:t>
            </a:r>
            <a:r>
              <a:rPr lang="en-US" dirty="0"/>
              <a:t>The gray level for the rectangle.</a:t>
            </a:r>
          </a:p>
        </p:txBody>
      </p:sp>
      <p:sp>
        <p:nvSpPr>
          <p:cNvPr id="17" name="TextBox 16">
            <a:extLst>
              <a:ext uri="{FF2B5EF4-FFF2-40B4-BE49-F238E27FC236}">
                <a16:creationId xmlns:a16="http://schemas.microsoft.com/office/drawing/2014/main" id="{6901CBF4-E5DE-C624-8B7A-D9CC00EAF0BB}"/>
              </a:ext>
            </a:extLst>
          </p:cNvPr>
          <p:cNvSpPr txBox="1"/>
          <p:nvPr/>
        </p:nvSpPr>
        <p:spPr>
          <a:xfrm>
            <a:off x="9056451" y="4813518"/>
            <a:ext cx="3018817"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a:t>This function will add a gray rectangle to the image with the specified transparency and gray level, using the points A and B1 to define the rectangle's bounds.</a:t>
            </a:r>
            <a:endParaRPr lang="he-IL" dirty="0"/>
          </a:p>
        </p:txBody>
      </p:sp>
    </p:spTree>
    <p:extLst>
      <p:ext uri="{BB962C8B-B14F-4D97-AF65-F5344CB8AC3E}">
        <p14:creationId xmlns:p14="http://schemas.microsoft.com/office/powerpoint/2010/main" val="921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57FF57FB-2FFD-B8F1-9EF3-8FC8B51F9226}"/>
              </a:ext>
            </a:extLst>
          </p:cNvPr>
          <p:cNvSpPr/>
          <p:nvPr/>
        </p:nvSpPr>
        <p:spPr>
          <a:xfrm>
            <a:off x="0" y="457200"/>
            <a:ext cx="4513634" cy="836579"/>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l" rtl="0"/>
            <a:r>
              <a:rPr lang="en-US" sz="1600" b="1" dirty="0">
                <a:highlight>
                  <a:srgbClr val="FFFF00"/>
                </a:highlight>
              </a:rPr>
              <a:t>Numerical values of: NUMBER_OF_ROWS and NUMBER_OF COLUMNS</a:t>
            </a:r>
          </a:p>
          <a:p>
            <a:pPr algn="l" rtl="0"/>
            <a:r>
              <a:rPr lang="en-US" sz="1600" b="1" dirty="0">
                <a:highlight>
                  <a:srgbClr val="FFFF00"/>
                </a:highlight>
              </a:rPr>
              <a:t>Defined in the file ImProcInPlainC.h</a:t>
            </a:r>
          </a:p>
        </p:txBody>
      </p:sp>
      <p:sp>
        <p:nvSpPr>
          <p:cNvPr id="7" name="Title 1">
            <a:extLst>
              <a:ext uri="{FF2B5EF4-FFF2-40B4-BE49-F238E27FC236}">
                <a16:creationId xmlns:a16="http://schemas.microsoft.com/office/drawing/2014/main" id="{14FE6F18-1623-163C-BBF5-5E78B7D44DDD}"/>
              </a:ext>
            </a:extLst>
          </p:cNvPr>
          <p:cNvSpPr txBox="1">
            <a:spLocks/>
          </p:cNvSpPr>
          <p:nvPr/>
        </p:nvSpPr>
        <p:spPr>
          <a:xfrm>
            <a:off x="2468945" y="-108440"/>
            <a:ext cx="7254109" cy="6123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0070C0"/>
                </a:solidFill>
              </a:rPr>
              <a:t>11.1 Code of the function “AddGrayRectangle”</a:t>
            </a:r>
            <a:endParaRPr lang="he-IL" sz="2400" b="1" u="sng" dirty="0">
              <a:solidFill>
                <a:srgbClr val="0070C0"/>
              </a:solidFill>
            </a:endParaRPr>
          </a:p>
        </p:txBody>
      </p:sp>
      <p:sp>
        <p:nvSpPr>
          <p:cNvPr id="13" name="Slide Number Placeholder 12">
            <a:extLst>
              <a:ext uri="{FF2B5EF4-FFF2-40B4-BE49-F238E27FC236}">
                <a16:creationId xmlns:a16="http://schemas.microsoft.com/office/drawing/2014/main" id="{A688F4A5-912D-055C-FFCD-FC327D174E73}"/>
              </a:ext>
            </a:extLst>
          </p:cNvPr>
          <p:cNvSpPr>
            <a:spLocks noGrp="1"/>
          </p:cNvSpPr>
          <p:nvPr>
            <p:ph type="sldNum" sz="quarter" idx="12"/>
          </p:nvPr>
        </p:nvSpPr>
        <p:spPr/>
        <p:txBody>
          <a:bodyPr/>
          <a:lstStyle/>
          <a:p>
            <a:fld id="{1E5BF412-EFCF-4C51-A2DF-B419076696E3}" type="slidenum">
              <a:rPr lang="he-IL" smtClean="0"/>
              <a:t>6</a:t>
            </a:fld>
            <a:endParaRPr lang="he-IL"/>
          </a:p>
        </p:txBody>
      </p:sp>
      <p:sp>
        <p:nvSpPr>
          <p:cNvPr id="14" name="Slide Number Placeholder 5">
            <a:extLst>
              <a:ext uri="{FF2B5EF4-FFF2-40B4-BE49-F238E27FC236}">
                <a16:creationId xmlns:a16="http://schemas.microsoft.com/office/drawing/2014/main" id="{F0D5B4FA-A577-5759-AA43-512F725C0D1C}"/>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6</a:t>
            </a:fld>
            <a:endParaRPr lang="he-IL" sz="1600" dirty="0"/>
          </a:p>
        </p:txBody>
      </p:sp>
      <p:grpSp>
        <p:nvGrpSpPr>
          <p:cNvPr id="8" name="Group 7">
            <a:extLst>
              <a:ext uri="{FF2B5EF4-FFF2-40B4-BE49-F238E27FC236}">
                <a16:creationId xmlns:a16="http://schemas.microsoft.com/office/drawing/2014/main" id="{E0DF058E-5794-EDD5-16BD-1E72CDD2FA66}"/>
              </a:ext>
            </a:extLst>
          </p:cNvPr>
          <p:cNvGrpSpPr/>
          <p:nvPr/>
        </p:nvGrpSpPr>
        <p:grpSpPr>
          <a:xfrm>
            <a:off x="0" y="1598408"/>
            <a:ext cx="11860381" cy="5259592"/>
            <a:chOff x="0" y="1598408"/>
            <a:chExt cx="11860381" cy="5259592"/>
          </a:xfrm>
        </p:grpSpPr>
        <p:pic>
          <p:nvPicPr>
            <p:cNvPr id="12" name="Picture 11">
              <a:extLst>
                <a:ext uri="{FF2B5EF4-FFF2-40B4-BE49-F238E27FC236}">
                  <a16:creationId xmlns:a16="http://schemas.microsoft.com/office/drawing/2014/main" id="{B8D9D9E4-B16D-47CA-905D-CD1103E1EB70}"/>
                </a:ext>
              </a:extLst>
            </p:cNvPr>
            <p:cNvPicPr>
              <a:picLocks noChangeAspect="1"/>
            </p:cNvPicPr>
            <p:nvPr/>
          </p:nvPicPr>
          <p:blipFill>
            <a:blip r:embed="rId2"/>
            <a:stretch>
              <a:fillRect/>
            </a:stretch>
          </p:blipFill>
          <p:spPr>
            <a:xfrm>
              <a:off x="0" y="1598408"/>
              <a:ext cx="11860381" cy="5259592"/>
            </a:xfrm>
            <a:prstGeom prst="rect">
              <a:avLst/>
            </a:prstGeom>
          </p:spPr>
        </p:pic>
        <p:sp>
          <p:nvSpPr>
            <p:cNvPr id="16" name="TextBox 15">
              <a:extLst>
                <a:ext uri="{FF2B5EF4-FFF2-40B4-BE49-F238E27FC236}">
                  <a16:creationId xmlns:a16="http://schemas.microsoft.com/office/drawing/2014/main" id="{7EA4E856-F02B-8281-1DB7-3C9073A29F06}"/>
                </a:ext>
              </a:extLst>
            </p:cNvPr>
            <p:cNvSpPr txBox="1"/>
            <p:nvPr/>
          </p:nvSpPr>
          <p:spPr>
            <a:xfrm>
              <a:off x="5113507" y="2960688"/>
              <a:ext cx="6700137"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The AddGrayRectangle function ensures that the specified rectangle is within valid boundaries and not occupied before adding it to the image. It calculates the top, bottom, left, and right boundaries of the rectangle and then applies a blending technique to each pixel within these boundaries to incorporate the rectangle with the specified gray level and transparency.</a:t>
              </a:r>
              <a:endParaRPr lang="he-IL" dirty="0"/>
            </a:p>
          </p:txBody>
        </p:sp>
      </p:grpSp>
      <p:sp>
        <p:nvSpPr>
          <p:cNvPr id="6" name="TextBox 5">
            <a:extLst>
              <a:ext uri="{FF2B5EF4-FFF2-40B4-BE49-F238E27FC236}">
                <a16:creationId xmlns:a16="http://schemas.microsoft.com/office/drawing/2014/main" id="{9366511C-10B2-F56C-49CB-F8306BF80893}"/>
              </a:ext>
            </a:extLst>
          </p:cNvPr>
          <p:cNvSpPr txBox="1"/>
          <p:nvPr/>
        </p:nvSpPr>
        <p:spPr>
          <a:xfrm>
            <a:off x="4720046" y="875489"/>
            <a:ext cx="7001783"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image[row][col] = </a:t>
            </a:r>
            <a:r>
              <a:rPr lang="en-US" dirty="0" err="1"/>
              <a:t>static_cast</a:t>
            </a:r>
            <a:r>
              <a:rPr lang="en-US" dirty="0"/>
              <a:t>&lt;unsigned char&gt;(transparency * (image[row][col] / 255.0) + (255 - transparency) * (grayLevel / 255.0));</a:t>
            </a:r>
          </a:p>
        </p:txBody>
      </p:sp>
      <p:sp>
        <p:nvSpPr>
          <p:cNvPr id="9" name="Rectangle 8">
            <a:extLst>
              <a:ext uri="{FF2B5EF4-FFF2-40B4-BE49-F238E27FC236}">
                <a16:creationId xmlns:a16="http://schemas.microsoft.com/office/drawing/2014/main" id="{9A94BB3E-D276-840B-AD1C-BA614628635C}"/>
              </a:ext>
            </a:extLst>
          </p:cNvPr>
          <p:cNvSpPr/>
          <p:nvPr/>
        </p:nvSpPr>
        <p:spPr>
          <a:xfrm>
            <a:off x="4720046" y="379380"/>
            <a:ext cx="5698277" cy="496110"/>
          </a:xfrm>
          <a:prstGeom prst="rect">
            <a:avLst/>
          </a:prstGeom>
        </p:spPr>
        <p:style>
          <a:lnRef idx="0">
            <a:schemeClr val="accent6"/>
          </a:lnRef>
          <a:fillRef idx="3">
            <a:schemeClr val="accent6"/>
          </a:fillRef>
          <a:effectRef idx="3">
            <a:schemeClr val="accent6"/>
          </a:effectRef>
          <a:fontRef idx="minor">
            <a:schemeClr val="lt1"/>
          </a:fontRef>
        </p:style>
        <p:txBody>
          <a:bodyPr rtlCol="1" anchor="ctr"/>
          <a:lstStyle/>
          <a:p>
            <a:r>
              <a:rPr lang="en-US" dirty="0"/>
              <a:t>Pay attention that in the code that For each pixel, blend the new gray level using the formula:</a:t>
            </a:r>
            <a:endParaRPr lang="he-IL" dirty="0"/>
          </a:p>
        </p:txBody>
      </p:sp>
    </p:spTree>
    <p:extLst>
      <p:ext uri="{BB962C8B-B14F-4D97-AF65-F5344CB8AC3E}">
        <p14:creationId xmlns:p14="http://schemas.microsoft.com/office/powerpoint/2010/main" val="148554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15C8EE-D02B-C152-210C-2FFCD2FFB99C}"/>
              </a:ext>
            </a:extLst>
          </p:cNvPr>
          <p:cNvSpPr>
            <a:spLocks noGrp="1"/>
          </p:cNvSpPr>
          <p:nvPr>
            <p:ph type="sldNum" sz="quarter" idx="12"/>
          </p:nvPr>
        </p:nvSpPr>
        <p:spPr>
          <a:xfrm>
            <a:off x="11824893" y="0"/>
            <a:ext cx="310364" cy="365125"/>
          </a:xfrm>
        </p:spPr>
        <p:txBody>
          <a:bodyPr/>
          <a:lstStyle/>
          <a:p>
            <a:fld id="{1E5BF412-EFCF-4C51-A2DF-B419076696E3}" type="slidenum">
              <a:rPr lang="he-IL" sz="1400" smtClean="0"/>
              <a:t>7</a:t>
            </a:fld>
            <a:endParaRPr lang="he-IL" dirty="0"/>
          </a:p>
        </p:txBody>
      </p:sp>
      <p:sp>
        <p:nvSpPr>
          <p:cNvPr id="6" name="TextBox 5">
            <a:extLst>
              <a:ext uri="{FF2B5EF4-FFF2-40B4-BE49-F238E27FC236}">
                <a16:creationId xmlns:a16="http://schemas.microsoft.com/office/drawing/2014/main" id="{3FA04606-656B-4E5F-CC12-215CF8CAE15C}"/>
              </a:ext>
            </a:extLst>
          </p:cNvPr>
          <p:cNvSpPr txBox="1"/>
          <p:nvPr/>
        </p:nvSpPr>
        <p:spPr>
          <a:xfrm>
            <a:off x="4027268" y="-18346"/>
            <a:ext cx="6094378" cy="42684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r>
              <a:rPr lang="en-US" dirty="0"/>
              <a:t>11.2 List of situations tested – </a:t>
            </a:r>
            <a:r>
              <a:rPr lang="en-US" dirty="0">
                <a:solidFill>
                  <a:srgbClr val="FF0000"/>
                </a:solidFill>
              </a:rPr>
              <a:t>part 1</a:t>
            </a:r>
          </a:p>
        </p:txBody>
      </p:sp>
      <p:pic>
        <p:nvPicPr>
          <p:cNvPr id="7" name="Picture 6" descr="A white background with a black and grey square&#10;&#10;Description automatically generated with medium confidence">
            <a:extLst>
              <a:ext uri="{FF2B5EF4-FFF2-40B4-BE49-F238E27FC236}">
                <a16:creationId xmlns:a16="http://schemas.microsoft.com/office/drawing/2014/main" id="{6B6C0CB0-818D-CDA9-CEB1-391FAC53E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01" y="729161"/>
            <a:ext cx="4178031" cy="3133524"/>
          </a:xfrm>
          <a:prstGeom prst="rect">
            <a:avLst/>
          </a:prstGeom>
          <a:ln>
            <a:solidFill>
              <a:schemeClr val="tx1"/>
            </a:solidFill>
          </a:ln>
        </p:spPr>
      </p:pic>
      <p:sp>
        <p:nvSpPr>
          <p:cNvPr id="8" name="Oval 7">
            <a:extLst>
              <a:ext uri="{FF2B5EF4-FFF2-40B4-BE49-F238E27FC236}">
                <a16:creationId xmlns:a16="http://schemas.microsoft.com/office/drawing/2014/main" id="{5CACFF58-EA65-83D6-C58A-43FF0DD7AEA9}"/>
              </a:ext>
            </a:extLst>
          </p:cNvPr>
          <p:cNvSpPr/>
          <p:nvPr/>
        </p:nvSpPr>
        <p:spPr>
          <a:xfrm>
            <a:off x="418289" y="612843"/>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9" name="Oval 8">
            <a:extLst>
              <a:ext uri="{FF2B5EF4-FFF2-40B4-BE49-F238E27FC236}">
                <a16:creationId xmlns:a16="http://schemas.microsoft.com/office/drawing/2014/main" id="{EBA7F58A-5117-0FFB-EAF8-AE318CC61D49}"/>
              </a:ext>
            </a:extLst>
          </p:cNvPr>
          <p:cNvSpPr/>
          <p:nvPr/>
        </p:nvSpPr>
        <p:spPr>
          <a:xfrm>
            <a:off x="1047344" y="1757465"/>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0338EFE-1D8A-1271-959A-E0D03552FDDD}"/>
                  </a:ext>
                </a:extLst>
              </p:cNvPr>
              <p:cNvSpPr txBox="1"/>
              <p:nvPr/>
            </p:nvSpPr>
            <p:spPr>
              <a:xfrm>
                <a:off x="290207" y="133124"/>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10" name="TextBox 9">
                <a:extLst>
                  <a:ext uri="{FF2B5EF4-FFF2-40B4-BE49-F238E27FC236}">
                    <a16:creationId xmlns:a16="http://schemas.microsoft.com/office/drawing/2014/main" id="{80338EFE-1D8A-1271-959A-E0D03552FDDD}"/>
                  </a:ext>
                </a:extLst>
              </p:cNvPr>
              <p:cNvSpPr txBox="1">
                <a:spLocks noRot="1" noChangeAspect="1" noMove="1" noResize="1" noEditPoints="1" noAdjustHandles="1" noChangeArrowheads="1" noChangeShapeType="1" noTextEdit="1"/>
              </p:cNvSpPr>
              <p:nvPr/>
            </p:nvSpPr>
            <p:spPr>
              <a:xfrm>
                <a:off x="290207" y="133124"/>
                <a:ext cx="440987" cy="369332"/>
              </a:xfrm>
              <a:prstGeom prst="rect">
                <a:avLst/>
              </a:prstGeom>
              <a:blipFill>
                <a:blip r:embed="rId3"/>
                <a:stretch>
                  <a:fillRect b="-6452"/>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77CA88A-AD58-55A6-2EAA-9B575FDAD4BB}"/>
                  </a:ext>
                </a:extLst>
              </p:cNvPr>
              <p:cNvSpPr txBox="1"/>
              <p:nvPr/>
            </p:nvSpPr>
            <p:spPr>
              <a:xfrm>
                <a:off x="1337553" y="2000656"/>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1" name="TextBox 10">
                <a:extLst>
                  <a:ext uri="{FF2B5EF4-FFF2-40B4-BE49-F238E27FC236}">
                    <a16:creationId xmlns:a16="http://schemas.microsoft.com/office/drawing/2014/main" id="{F77CA88A-AD58-55A6-2EAA-9B575FDAD4BB}"/>
                  </a:ext>
                </a:extLst>
              </p:cNvPr>
              <p:cNvSpPr txBox="1">
                <a:spLocks noRot="1" noChangeAspect="1" noMove="1" noResize="1" noEditPoints="1" noAdjustHandles="1" noChangeArrowheads="1" noChangeShapeType="1" noTextEdit="1"/>
              </p:cNvSpPr>
              <p:nvPr/>
            </p:nvSpPr>
            <p:spPr>
              <a:xfrm>
                <a:off x="1337553" y="2000656"/>
                <a:ext cx="440987" cy="369332"/>
              </a:xfrm>
              <a:prstGeom prst="rect">
                <a:avLst/>
              </a:prstGeom>
              <a:blipFill>
                <a:blip r:embed="rId4"/>
                <a:stretch>
                  <a:fillRect b="-6349"/>
                </a:stretch>
              </a:blipFill>
              <a:ln>
                <a:solidFill>
                  <a:srgbClr val="FF0000"/>
                </a:solidFill>
              </a:ln>
            </p:spPr>
            <p:txBody>
              <a:bodyPr/>
              <a:lstStyle/>
              <a:p>
                <a:r>
                  <a:rPr lang="he-IL">
                    <a:noFill/>
                  </a:rPr>
                  <a:t> </a:t>
                </a:r>
              </a:p>
            </p:txBody>
          </p:sp>
        </mc:Fallback>
      </mc:AlternateContent>
      <p:cxnSp>
        <p:nvCxnSpPr>
          <p:cNvPr id="13" name="Straight Arrow Connector 12">
            <a:extLst>
              <a:ext uri="{FF2B5EF4-FFF2-40B4-BE49-F238E27FC236}">
                <a16:creationId xmlns:a16="http://schemas.microsoft.com/office/drawing/2014/main" id="{9CE5FA2C-8EDB-5553-C279-209B96E0242C}"/>
              </a:ext>
            </a:extLst>
          </p:cNvPr>
          <p:cNvCxnSpPr>
            <a:cxnSpLocks/>
          </p:cNvCxnSpPr>
          <p:nvPr/>
        </p:nvCxnSpPr>
        <p:spPr>
          <a:xfrm flipV="1">
            <a:off x="510700" y="2889919"/>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66831F2-B5D9-0B8C-AD8D-06FE5F7DA11D}"/>
              </a:ext>
            </a:extLst>
          </p:cNvPr>
          <p:cNvCxnSpPr>
            <a:cxnSpLocks/>
          </p:cNvCxnSpPr>
          <p:nvPr/>
        </p:nvCxnSpPr>
        <p:spPr>
          <a:xfrm rot="5400000" flipV="1">
            <a:off x="997083" y="3376302"/>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EC38D67-EFAA-F7C2-9EEE-6D3D55FFCE1D}"/>
                  </a:ext>
                </a:extLst>
              </p:cNvPr>
              <p:cNvSpPr txBox="1"/>
              <p:nvPr/>
            </p:nvSpPr>
            <p:spPr>
              <a:xfrm>
                <a:off x="77819" y="3989558"/>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6" name="TextBox 15">
                <a:extLst>
                  <a:ext uri="{FF2B5EF4-FFF2-40B4-BE49-F238E27FC236}">
                    <a16:creationId xmlns:a16="http://schemas.microsoft.com/office/drawing/2014/main" id="{9EC38D67-EFAA-F7C2-9EEE-6D3D55FFCE1D}"/>
                  </a:ext>
                </a:extLst>
              </p:cNvPr>
              <p:cNvSpPr txBox="1">
                <a:spLocks noRot="1" noChangeAspect="1" noMove="1" noResize="1" noEditPoints="1" noAdjustHandles="1" noChangeArrowheads="1" noChangeShapeType="1" noTextEdit="1"/>
              </p:cNvSpPr>
              <p:nvPr/>
            </p:nvSpPr>
            <p:spPr>
              <a:xfrm>
                <a:off x="77819" y="3989558"/>
                <a:ext cx="739299" cy="369332"/>
              </a:xfrm>
              <a:prstGeom prst="rect">
                <a:avLst/>
              </a:prstGeom>
              <a:blipFill>
                <a:blip r:embed="rId5"/>
                <a:stretch>
                  <a:fillRect l="-813" r="-2439"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530F178-ACAF-8384-3FA7-20D04609258F}"/>
                  </a:ext>
                </a:extLst>
              </p:cNvPr>
              <p:cNvSpPr txBox="1"/>
              <p:nvPr/>
            </p:nvSpPr>
            <p:spPr>
              <a:xfrm>
                <a:off x="3326860" y="281156"/>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𝟐𝟑𝟗</m:t>
                      </m:r>
                      <m:r>
                        <a:rPr lang="en-US" b="1" i="1" dirty="0" smtClean="0">
                          <a:latin typeface="Cambria Math" panose="02040503050406030204" pitchFamily="18" charset="0"/>
                        </a:rPr>
                        <m:t>)</m:t>
                      </m:r>
                    </m:oMath>
                  </m:oMathPara>
                </a14:m>
                <a:endParaRPr lang="he-IL" b="1" dirty="0"/>
              </a:p>
            </p:txBody>
          </p:sp>
        </mc:Choice>
        <mc:Fallback xmlns="">
          <p:sp>
            <p:nvSpPr>
              <p:cNvPr id="17" name="TextBox 16">
                <a:extLst>
                  <a:ext uri="{FF2B5EF4-FFF2-40B4-BE49-F238E27FC236}">
                    <a16:creationId xmlns:a16="http://schemas.microsoft.com/office/drawing/2014/main" id="{F530F178-ACAF-8384-3FA7-20D04609258F}"/>
                  </a:ext>
                </a:extLst>
              </p:cNvPr>
              <p:cNvSpPr txBox="1">
                <a:spLocks noRot="1" noChangeAspect="1" noMove="1" noResize="1" noEditPoints="1" noAdjustHandles="1" noChangeArrowheads="1" noChangeShapeType="1" noTextEdit="1"/>
              </p:cNvSpPr>
              <p:nvPr/>
            </p:nvSpPr>
            <p:spPr>
              <a:xfrm>
                <a:off x="3326860" y="281156"/>
                <a:ext cx="1259735" cy="369332"/>
              </a:xfrm>
              <a:prstGeom prst="rect">
                <a:avLst/>
              </a:prstGeom>
              <a:blipFill>
                <a:blip r:embed="rId6"/>
                <a:stretch>
                  <a:fillRect l="-962" r="-3365" b="-12698"/>
                </a:stretch>
              </a:blipFill>
              <a:ln>
                <a:solidFill>
                  <a:srgbClr val="00B050"/>
                </a:solidFill>
              </a:ln>
            </p:spPr>
            <p:txBody>
              <a:bodyPr/>
              <a:lstStyle/>
              <a:p>
                <a:r>
                  <a:rPr lang="he-IL">
                    <a:noFill/>
                  </a:rPr>
                  <a:t> </a:t>
                </a:r>
              </a:p>
            </p:txBody>
          </p:sp>
        </mc:Fallback>
      </mc:AlternateContent>
      <p:sp>
        <p:nvSpPr>
          <p:cNvPr id="18" name="Oval 17">
            <a:extLst>
              <a:ext uri="{FF2B5EF4-FFF2-40B4-BE49-F238E27FC236}">
                <a16:creationId xmlns:a16="http://schemas.microsoft.com/office/drawing/2014/main" id="{AA69749F-0132-D422-E11B-812612A527A6}"/>
              </a:ext>
            </a:extLst>
          </p:cNvPr>
          <p:cNvSpPr/>
          <p:nvPr/>
        </p:nvSpPr>
        <p:spPr>
          <a:xfrm>
            <a:off x="413424" y="3735809"/>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sp>
        <p:nvSpPr>
          <p:cNvPr id="19" name="Oval 18">
            <a:extLst>
              <a:ext uri="{FF2B5EF4-FFF2-40B4-BE49-F238E27FC236}">
                <a16:creationId xmlns:a16="http://schemas.microsoft.com/office/drawing/2014/main" id="{F6BB4326-9E92-9A91-4A19-70DF78A04AE2}"/>
              </a:ext>
            </a:extLst>
          </p:cNvPr>
          <p:cNvSpPr/>
          <p:nvPr/>
        </p:nvSpPr>
        <p:spPr>
          <a:xfrm>
            <a:off x="4586595" y="631911"/>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D000F17-11C9-FAB8-A9F5-0AA2FB36975C}"/>
                  </a:ext>
                </a:extLst>
              </p:cNvPr>
              <p:cNvSpPr/>
              <p:nvPr/>
            </p:nvSpPr>
            <p:spPr>
              <a:xfrm>
                <a:off x="1617627" y="5562612"/>
                <a:ext cx="1964177" cy="11324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240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50</m:t>
                      </m:r>
                      <m:r>
                        <a:rPr lang="en-US" b="0" i="1" smtClean="0">
                          <a:latin typeface="Cambria Math" panose="02040503050406030204" pitchFamily="18" charset="0"/>
                        </a:rPr>
                        <m:t>,</m:t>
                      </m:r>
                      <m:r>
                        <a:rPr lang="en-US" b="0" i="1" smtClean="0">
                          <a:latin typeface="Cambria Math" panose="02040503050406030204" pitchFamily="18" charset="0"/>
                        </a:rPr>
                        <m:t>150</m:t>
                      </m:r>
                      <m:r>
                        <a:rPr lang="en-US" b="0" i="1" smtClean="0">
                          <a:latin typeface="Cambria Math" panose="02040503050406030204" pitchFamily="18" charset="0"/>
                        </a:rPr>
                        <m:t>)</m:t>
                      </m:r>
                    </m:oMath>
                  </m:oMathPara>
                </a14:m>
                <a:endParaRPr lang="he-IL" dirty="0"/>
              </a:p>
            </p:txBody>
          </p:sp>
        </mc:Choice>
        <mc:Fallback xmlns="">
          <p:sp>
            <p:nvSpPr>
              <p:cNvPr id="20" name="Rectangle 19">
                <a:extLst>
                  <a:ext uri="{FF2B5EF4-FFF2-40B4-BE49-F238E27FC236}">
                    <a16:creationId xmlns:a16="http://schemas.microsoft.com/office/drawing/2014/main" id="{AD000F17-11C9-FAB8-A9F5-0AA2FB36975C}"/>
                  </a:ext>
                </a:extLst>
              </p:cNvPr>
              <p:cNvSpPr>
                <a:spLocks noRot="1" noChangeAspect="1" noMove="1" noResize="1" noEditPoints="1" noAdjustHandles="1" noChangeArrowheads="1" noChangeShapeType="1" noTextEdit="1"/>
              </p:cNvSpPr>
              <p:nvPr/>
            </p:nvSpPr>
            <p:spPr>
              <a:xfrm>
                <a:off x="1617627" y="5562612"/>
                <a:ext cx="1964177" cy="1132454"/>
              </a:xfrm>
              <a:prstGeom prst="rect">
                <a:avLst/>
              </a:prstGeom>
              <a:blipFill>
                <a:blip r:embed="rId7"/>
                <a:stretch>
                  <a:fillRect/>
                </a:stretch>
              </a:blipFill>
            </p:spPr>
            <p:txBody>
              <a:bodyPr/>
              <a:lstStyle/>
              <a:p>
                <a:r>
                  <a:rPr lang="he-IL">
                    <a:noFill/>
                  </a:rPr>
                  <a:t> </a:t>
                </a:r>
              </a:p>
            </p:txBody>
          </p:sp>
        </mc:Fallback>
      </mc:AlternateContent>
      <p:sp>
        <p:nvSpPr>
          <p:cNvPr id="21" name="Arrow: Right 20">
            <a:extLst>
              <a:ext uri="{FF2B5EF4-FFF2-40B4-BE49-F238E27FC236}">
                <a16:creationId xmlns:a16="http://schemas.microsoft.com/office/drawing/2014/main" id="{88292965-9A4A-38AE-7232-D6B68C4BB4F4}"/>
              </a:ext>
            </a:extLst>
          </p:cNvPr>
          <p:cNvSpPr/>
          <p:nvPr/>
        </p:nvSpPr>
        <p:spPr>
          <a:xfrm rot="5400000" flipH="1">
            <a:off x="1881102" y="4395265"/>
            <a:ext cx="1437225" cy="625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 name="Picture 2">
            <a:extLst>
              <a:ext uri="{FF2B5EF4-FFF2-40B4-BE49-F238E27FC236}">
                <a16:creationId xmlns:a16="http://schemas.microsoft.com/office/drawing/2014/main" id="{E5DF8BA8-3D0A-2FB8-5E64-2791A13E2764}"/>
              </a:ext>
            </a:extLst>
          </p:cNvPr>
          <p:cNvPicPr>
            <a:picLocks noChangeAspect="1"/>
          </p:cNvPicPr>
          <p:nvPr/>
        </p:nvPicPr>
        <p:blipFill>
          <a:blip r:embed="rId8"/>
          <a:stretch>
            <a:fillRect/>
          </a:stretch>
        </p:blipFill>
        <p:spPr>
          <a:xfrm>
            <a:off x="5998245" y="3648628"/>
            <a:ext cx="6160629" cy="3172112"/>
          </a:xfrm>
          <a:prstGeom prst="rect">
            <a:avLst/>
          </a:prstGeom>
          <a:ln w="38100">
            <a:solidFill>
              <a:schemeClr val="tx1"/>
            </a:solidFill>
          </a:ln>
        </p:spPr>
      </p:pic>
      <p:pic>
        <p:nvPicPr>
          <p:cNvPr id="12" name="Picture 11">
            <a:extLst>
              <a:ext uri="{FF2B5EF4-FFF2-40B4-BE49-F238E27FC236}">
                <a16:creationId xmlns:a16="http://schemas.microsoft.com/office/drawing/2014/main" id="{AB04AF63-99AE-5976-BD41-39731F6DD6E0}"/>
              </a:ext>
            </a:extLst>
          </p:cNvPr>
          <p:cNvPicPr>
            <a:picLocks noChangeAspect="1"/>
          </p:cNvPicPr>
          <p:nvPr/>
        </p:nvPicPr>
        <p:blipFill>
          <a:blip r:embed="rId9"/>
          <a:stretch>
            <a:fillRect/>
          </a:stretch>
        </p:blipFill>
        <p:spPr>
          <a:xfrm>
            <a:off x="5948467" y="472449"/>
            <a:ext cx="6186790" cy="3011431"/>
          </a:xfrm>
          <a:prstGeom prst="rect">
            <a:avLst/>
          </a:prstGeom>
          <a:ln w="38100">
            <a:solidFill>
              <a:schemeClr val="tx1"/>
            </a:solidFill>
          </a:ln>
        </p:spPr>
      </p:pic>
      <p:cxnSp>
        <p:nvCxnSpPr>
          <p:cNvPr id="15" name="Straight Arrow Connector 14">
            <a:extLst>
              <a:ext uri="{FF2B5EF4-FFF2-40B4-BE49-F238E27FC236}">
                <a16:creationId xmlns:a16="http://schemas.microsoft.com/office/drawing/2014/main" id="{06DC71F1-2C5D-CE8D-7414-EE22F351D01A}"/>
              </a:ext>
            </a:extLst>
          </p:cNvPr>
          <p:cNvCxnSpPr>
            <a:cxnSpLocks/>
          </p:cNvCxnSpPr>
          <p:nvPr/>
        </p:nvCxnSpPr>
        <p:spPr>
          <a:xfrm flipH="1" flipV="1">
            <a:off x="9430982" y="5305247"/>
            <a:ext cx="690664" cy="599442"/>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C315528-FE6B-6CA7-0264-1C94924A42DB}"/>
              </a:ext>
            </a:extLst>
          </p:cNvPr>
          <p:cNvCxnSpPr>
            <a:cxnSpLocks/>
          </p:cNvCxnSpPr>
          <p:nvPr/>
        </p:nvCxnSpPr>
        <p:spPr>
          <a:xfrm flipV="1">
            <a:off x="8210145" y="1181691"/>
            <a:ext cx="544752" cy="433100"/>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60D3D71-AF1B-CD4F-71F9-7F2399A7C3A7}"/>
              </a:ext>
            </a:extLst>
          </p:cNvPr>
          <p:cNvSpPr/>
          <p:nvPr/>
        </p:nvSpPr>
        <p:spPr>
          <a:xfrm>
            <a:off x="7113350" y="1124587"/>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Rectangle 28">
            <a:extLst>
              <a:ext uri="{FF2B5EF4-FFF2-40B4-BE49-F238E27FC236}">
                <a16:creationId xmlns:a16="http://schemas.microsoft.com/office/drawing/2014/main" id="{B5EC8B38-500B-81FB-13EF-6F2AD5DA7C2A}"/>
              </a:ext>
            </a:extLst>
          </p:cNvPr>
          <p:cNvSpPr/>
          <p:nvPr/>
        </p:nvSpPr>
        <p:spPr>
          <a:xfrm>
            <a:off x="7152262" y="4328810"/>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Rectangle 29">
            <a:extLst>
              <a:ext uri="{FF2B5EF4-FFF2-40B4-BE49-F238E27FC236}">
                <a16:creationId xmlns:a16="http://schemas.microsoft.com/office/drawing/2014/main" id="{531EFF6B-4570-A47E-2E4F-803BFC2CDB96}"/>
              </a:ext>
            </a:extLst>
          </p:cNvPr>
          <p:cNvSpPr/>
          <p:nvPr/>
        </p:nvSpPr>
        <p:spPr>
          <a:xfrm>
            <a:off x="4027268" y="4328810"/>
            <a:ext cx="1643958" cy="836577"/>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dirty="0"/>
              <a:t>This test image will be listed as #1</a:t>
            </a:r>
            <a:endParaRPr lang="he-IL" dirty="0"/>
          </a:p>
        </p:txBody>
      </p:sp>
    </p:spTree>
    <p:extLst>
      <p:ext uri="{BB962C8B-B14F-4D97-AF65-F5344CB8AC3E}">
        <p14:creationId xmlns:p14="http://schemas.microsoft.com/office/powerpoint/2010/main" val="357331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218698-86C7-EF3E-EE06-9F4B281E8FA9}"/>
              </a:ext>
            </a:extLst>
          </p:cNvPr>
          <p:cNvSpPr>
            <a:spLocks noGrp="1"/>
          </p:cNvSpPr>
          <p:nvPr>
            <p:ph type="sldNum" sz="quarter" idx="12"/>
          </p:nvPr>
        </p:nvSpPr>
        <p:spPr>
          <a:xfrm>
            <a:off x="11877472" y="24788"/>
            <a:ext cx="314528" cy="365125"/>
          </a:xfrm>
        </p:spPr>
        <p:txBody>
          <a:bodyPr/>
          <a:lstStyle/>
          <a:p>
            <a:fld id="{1E5BF412-EFCF-4C51-A2DF-B419076696E3}" type="slidenum">
              <a:rPr lang="he-IL" sz="1600" smtClean="0"/>
              <a:t>8</a:t>
            </a:fld>
            <a:endParaRPr lang="he-IL" sz="1600"/>
          </a:p>
        </p:txBody>
      </p:sp>
      <p:sp>
        <p:nvSpPr>
          <p:cNvPr id="5" name="TextBox 4">
            <a:extLst>
              <a:ext uri="{FF2B5EF4-FFF2-40B4-BE49-F238E27FC236}">
                <a16:creationId xmlns:a16="http://schemas.microsoft.com/office/drawing/2014/main" id="{2BB0A36F-2225-48FC-50DA-EE89DFA3C17F}"/>
              </a:ext>
            </a:extLst>
          </p:cNvPr>
          <p:cNvSpPr txBox="1"/>
          <p:nvPr/>
        </p:nvSpPr>
        <p:spPr>
          <a:xfrm>
            <a:off x="3774333" y="24788"/>
            <a:ext cx="6094378" cy="42684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r>
              <a:rPr lang="en-US" dirty="0"/>
              <a:t>11.2 List of situations tested – </a:t>
            </a:r>
            <a:r>
              <a:rPr lang="en-US" dirty="0">
                <a:solidFill>
                  <a:srgbClr val="FF0000"/>
                </a:solidFill>
              </a:rPr>
              <a:t>part 2</a:t>
            </a:r>
          </a:p>
        </p:txBody>
      </p:sp>
      <p:pic>
        <p:nvPicPr>
          <p:cNvPr id="6" name="Picture 5" descr="A close-up of a grey square&#10;&#10;Description automatically generated">
            <a:extLst>
              <a:ext uri="{FF2B5EF4-FFF2-40B4-BE49-F238E27FC236}">
                <a16:creationId xmlns:a16="http://schemas.microsoft.com/office/drawing/2014/main" id="{2D154396-27FD-F570-5410-D9051FCE1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34" y="932843"/>
            <a:ext cx="4105072" cy="3078804"/>
          </a:xfrm>
          <a:prstGeom prst="rect">
            <a:avLst/>
          </a:prstGeom>
          <a:ln>
            <a:solidFill>
              <a:schemeClr val="tx1"/>
            </a:solidFill>
          </a:ln>
        </p:spPr>
      </p:pic>
      <p:sp>
        <p:nvSpPr>
          <p:cNvPr id="7" name="Oval 6">
            <a:extLst>
              <a:ext uri="{FF2B5EF4-FFF2-40B4-BE49-F238E27FC236}">
                <a16:creationId xmlns:a16="http://schemas.microsoft.com/office/drawing/2014/main" id="{1A44D2DA-CBBA-1395-42E1-DBC6DBACDE14}"/>
              </a:ext>
            </a:extLst>
          </p:cNvPr>
          <p:cNvSpPr/>
          <p:nvPr/>
        </p:nvSpPr>
        <p:spPr>
          <a:xfrm>
            <a:off x="1215957" y="1722447"/>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8" name="Oval 7">
            <a:extLst>
              <a:ext uri="{FF2B5EF4-FFF2-40B4-BE49-F238E27FC236}">
                <a16:creationId xmlns:a16="http://schemas.microsoft.com/office/drawing/2014/main" id="{40CDF392-B13E-9B69-440C-D566ABE3357D}"/>
              </a:ext>
            </a:extLst>
          </p:cNvPr>
          <p:cNvSpPr/>
          <p:nvPr/>
        </p:nvSpPr>
        <p:spPr>
          <a:xfrm>
            <a:off x="2220737" y="2592103"/>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CCAD74E-BFA5-CA94-24CF-DA2CD1A57B1F}"/>
                  </a:ext>
                </a:extLst>
              </p:cNvPr>
              <p:cNvSpPr txBox="1"/>
              <p:nvPr/>
            </p:nvSpPr>
            <p:spPr>
              <a:xfrm>
                <a:off x="1215957" y="1258208"/>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ACCAD74E-BFA5-CA94-24CF-DA2CD1A57B1F}"/>
                  </a:ext>
                </a:extLst>
              </p:cNvPr>
              <p:cNvSpPr txBox="1">
                <a:spLocks noRot="1" noChangeAspect="1" noMove="1" noResize="1" noEditPoints="1" noAdjustHandles="1" noChangeArrowheads="1" noChangeShapeType="1" noTextEdit="1"/>
              </p:cNvSpPr>
              <p:nvPr/>
            </p:nvSpPr>
            <p:spPr>
              <a:xfrm>
                <a:off x="1215957" y="1258208"/>
                <a:ext cx="440987" cy="369332"/>
              </a:xfrm>
              <a:prstGeom prst="rect">
                <a:avLst/>
              </a:prstGeom>
              <a:blipFill>
                <a:blip r:embed="rId3"/>
                <a:stretch>
                  <a:fillRect b="-6349"/>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2ED745C-7E8C-177D-3AD6-B78D3E8EB22F}"/>
                  </a:ext>
                </a:extLst>
              </p:cNvPr>
              <p:cNvSpPr txBox="1"/>
              <p:nvPr/>
            </p:nvSpPr>
            <p:spPr>
              <a:xfrm>
                <a:off x="2451370" y="2569406"/>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0" name="TextBox 9">
                <a:extLst>
                  <a:ext uri="{FF2B5EF4-FFF2-40B4-BE49-F238E27FC236}">
                    <a16:creationId xmlns:a16="http://schemas.microsoft.com/office/drawing/2014/main" id="{32ED745C-7E8C-177D-3AD6-B78D3E8EB22F}"/>
                  </a:ext>
                </a:extLst>
              </p:cNvPr>
              <p:cNvSpPr txBox="1">
                <a:spLocks noRot="1" noChangeAspect="1" noMove="1" noResize="1" noEditPoints="1" noAdjustHandles="1" noChangeArrowheads="1" noChangeShapeType="1" noTextEdit="1"/>
              </p:cNvSpPr>
              <p:nvPr/>
            </p:nvSpPr>
            <p:spPr>
              <a:xfrm>
                <a:off x="2451370" y="2569406"/>
                <a:ext cx="440987" cy="369332"/>
              </a:xfrm>
              <a:prstGeom prst="rect">
                <a:avLst/>
              </a:prstGeom>
              <a:blipFill>
                <a:blip r:embed="rId4"/>
                <a:stretch>
                  <a:fillRect b="-6349"/>
                </a:stretch>
              </a:blipFill>
              <a:ln>
                <a:solidFill>
                  <a:srgbClr val="FF0000"/>
                </a:solidFill>
              </a:ln>
            </p:spPr>
            <p:txBody>
              <a:bodyPr/>
              <a:lstStyle/>
              <a:p>
                <a:r>
                  <a:rPr lang="he-IL">
                    <a:noFill/>
                  </a:rPr>
                  <a:t> </a:t>
                </a:r>
              </a:p>
            </p:txBody>
          </p:sp>
        </mc:Fallback>
      </mc:AlternateContent>
      <p:cxnSp>
        <p:nvCxnSpPr>
          <p:cNvPr id="11" name="Straight Arrow Connector 10">
            <a:extLst>
              <a:ext uri="{FF2B5EF4-FFF2-40B4-BE49-F238E27FC236}">
                <a16:creationId xmlns:a16="http://schemas.microsoft.com/office/drawing/2014/main" id="{C1F75EC3-DAD4-5043-5440-DE99441860CB}"/>
              </a:ext>
            </a:extLst>
          </p:cNvPr>
          <p:cNvCxnSpPr>
            <a:cxnSpLocks/>
          </p:cNvCxnSpPr>
          <p:nvPr/>
        </p:nvCxnSpPr>
        <p:spPr>
          <a:xfrm flipV="1">
            <a:off x="398834" y="3038881"/>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FDBED2F-6E82-67D4-7564-E092BF0F939F}"/>
              </a:ext>
            </a:extLst>
          </p:cNvPr>
          <p:cNvCxnSpPr>
            <a:cxnSpLocks/>
          </p:cNvCxnSpPr>
          <p:nvPr/>
        </p:nvCxnSpPr>
        <p:spPr>
          <a:xfrm rot="5400000" flipV="1">
            <a:off x="885217" y="3525264"/>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8BBE3B2-82F7-59B6-2C10-05F40CA910DB}"/>
                  </a:ext>
                </a:extLst>
              </p:cNvPr>
              <p:cNvSpPr txBox="1"/>
              <p:nvPr/>
            </p:nvSpPr>
            <p:spPr>
              <a:xfrm>
                <a:off x="136187" y="4133719"/>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3" name="TextBox 12">
                <a:extLst>
                  <a:ext uri="{FF2B5EF4-FFF2-40B4-BE49-F238E27FC236}">
                    <a16:creationId xmlns:a16="http://schemas.microsoft.com/office/drawing/2014/main" id="{E8BBE3B2-82F7-59B6-2C10-05F40CA910DB}"/>
                  </a:ext>
                </a:extLst>
              </p:cNvPr>
              <p:cNvSpPr txBox="1">
                <a:spLocks noRot="1" noChangeAspect="1" noMove="1" noResize="1" noEditPoints="1" noAdjustHandles="1" noChangeArrowheads="1" noChangeShapeType="1" noTextEdit="1"/>
              </p:cNvSpPr>
              <p:nvPr/>
            </p:nvSpPr>
            <p:spPr>
              <a:xfrm>
                <a:off x="136187" y="4133719"/>
                <a:ext cx="739299" cy="369332"/>
              </a:xfrm>
              <a:prstGeom prst="rect">
                <a:avLst/>
              </a:prstGeom>
              <a:blipFill>
                <a:blip r:embed="rId5"/>
                <a:stretch>
                  <a:fillRect l="-806" r="-1613"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388DADC-248C-22E4-6345-89479F0BF41A}"/>
                  </a:ext>
                </a:extLst>
              </p:cNvPr>
              <p:cNvSpPr txBox="1"/>
              <p:nvPr/>
            </p:nvSpPr>
            <p:spPr>
              <a:xfrm>
                <a:off x="3146896" y="421326"/>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4" name="TextBox 13">
                <a:extLst>
                  <a:ext uri="{FF2B5EF4-FFF2-40B4-BE49-F238E27FC236}">
                    <a16:creationId xmlns:a16="http://schemas.microsoft.com/office/drawing/2014/main" id="{B388DADC-248C-22E4-6345-89479F0BF41A}"/>
                  </a:ext>
                </a:extLst>
              </p:cNvPr>
              <p:cNvSpPr txBox="1">
                <a:spLocks noRot="1" noChangeAspect="1" noMove="1" noResize="1" noEditPoints="1" noAdjustHandles="1" noChangeArrowheads="1" noChangeShapeType="1" noTextEdit="1"/>
              </p:cNvSpPr>
              <p:nvPr/>
            </p:nvSpPr>
            <p:spPr>
              <a:xfrm>
                <a:off x="3146896" y="421326"/>
                <a:ext cx="1259735" cy="369332"/>
              </a:xfrm>
              <a:prstGeom prst="rect">
                <a:avLst/>
              </a:prstGeom>
              <a:blipFill>
                <a:blip r:embed="rId6"/>
                <a:stretch>
                  <a:fillRect l="-957" r="-2871" b="-12698"/>
                </a:stretch>
              </a:blipFill>
              <a:ln>
                <a:solidFill>
                  <a:srgbClr val="00B050"/>
                </a:solidFill>
              </a:ln>
            </p:spPr>
            <p:txBody>
              <a:bodyPr/>
              <a:lstStyle/>
              <a:p>
                <a:r>
                  <a:rPr lang="he-IL">
                    <a:noFill/>
                  </a:rPr>
                  <a:t> </a:t>
                </a:r>
              </a:p>
            </p:txBody>
          </p:sp>
        </mc:Fallback>
      </mc:AlternateContent>
      <p:sp>
        <p:nvSpPr>
          <p:cNvPr id="15" name="Oval 14">
            <a:extLst>
              <a:ext uri="{FF2B5EF4-FFF2-40B4-BE49-F238E27FC236}">
                <a16:creationId xmlns:a16="http://schemas.microsoft.com/office/drawing/2014/main" id="{5DD5DFF5-FAD2-84A7-D544-91F8C9EB3774}"/>
              </a:ext>
            </a:extLst>
          </p:cNvPr>
          <p:cNvSpPr/>
          <p:nvPr/>
        </p:nvSpPr>
        <p:spPr>
          <a:xfrm>
            <a:off x="4406631" y="813354"/>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44787FB-9416-D0EA-E06E-E13C888DDEBD}"/>
                  </a:ext>
                </a:extLst>
              </p:cNvPr>
              <p:cNvSpPr/>
              <p:nvPr/>
            </p:nvSpPr>
            <p:spPr>
              <a:xfrm>
                <a:off x="1469281" y="5813092"/>
                <a:ext cx="1964177" cy="7280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70</m:t>
                          </m:r>
                          <m:r>
                            <a:rPr lang="en-US" b="0" i="1" smtClean="0">
                              <a:latin typeface="Cambria Math" panose="02040503050406030204" pitchFamily="18" charset="0"/>
                            </a:rPr>
                            <m:t>,</m:t>
                          </m:r>
                          <m:r>
                            <a:rPr lang="en-US" b="0" i="1" smtClean="0">
                              <a:latin typeface="Cambria Math" panose="02040503050406030204" pitchFamily="18" charset="0"/>
                            </a:rPr>
                            <m:t>170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150</m:t>
                      </m:r>
                      <m:r>
                        <a:rPr lang="en-US" b="0" i="1" smtClean="0">
                          <a:latin typeface="Cambria Math" panose="02040503050406030204" pitchFamily="18" charset="0"/>
                        </a:rPr>
                        <m:t>,</m:t>
                      </m:r>
                      <m:r>
                        <a:rPr lang="en-US" b="0" i="1" smtClean="0">
                          <a:latin typeface="Cambria Math" panose="02040503050406030204" pitchFamily="18" charset="0"/>
                        </a:rPr>
                        <m:t>100</m:t>
                      </m:r>
                      <m:r>
                        <a:rPr lang="en-US" b="0" i="1" smtClean="0">
                          <a:latin typeface="Cambria Math" panose="02040503050406030204" pitchFamily="18" charset="0"/>
                        </a:rPr>
                        <m:t>)</m:t>
                      </m:r>
                    </m:oMath>
                  </m:oMathPara>
                </a14:m>
                <a:endParaRPr lang="he-IL" dirty="0"/>
              </a:p>
            </p:txBody>
          </p:sp>
        </mc:Choice>
        <mc:Fallback xmlns="">
          <p:sp>
            <p:nvSpPr>
              <p:cNvPr id="16" name="Rectangle 15">
                <a:extLst>
                  <a:ext uri="{FF2B5EF4-FFF2-40B4-BE49-F238E27FC236}">
                    <a16:creationId xmlns:a16="http://schemas.microsoft.com/office/drawing/2014/main" id="{244787FB-9416-D0EA-E06E-E13C888DDEBD}"/>
                  </a:ext>
                </a:extLst>
              </p:cNvPr>
              <p:cNvSpPr>
                <a:spLocks noRot="1" noChangeAspect="1" noMove="1" noResize="1" noEditPoints="1" noAdjustHandles="1" noChangeArrowheads="1" noChangeShapeType="1" noTextEdit="1"/>
              </p:cNvSpPr>
              <p:nvPr/>
            </p:nvSpPr>
            <p:spPr>
              <a:xfrm>
                <a:off x="1469281" y="5813092"/>
                <a:ext cx="1964177" cy="728036"/>
              </a:xfrm>
              <a:prstGeom prst="rect">
                <a:avLst/>
              </a:prstGeom>
              <a:blipFill>
                <a:blip r:embed="rId7"/>
                <a:stretch>
                  <a:fillRect/>
                </a:stretch>
              </a:blipFill>
            </p:spPr>
            <p:txBody>
              <a:bodyPr/>
              <a:lstStyle/>
              <a:p>
                <a:r>
                  <a:rPr lang="he-IL">
                    <a:noFill/>
                  </a:rPr>
                  <a:t> </a:t>
                </a:r>
              </a:p>
            </p:txBody>
          </p:sp>
        </mc:Fallback>
      </mc:AlternateContent>
      <p:sp>
        <p:nvSpPr>
          <p:cNvPr id="17" name="Arrow: Right 16">
            <a:extLst>
              <a:ext uri="{FF2B5EF4-FFF2-40B4-BE49-F238E27FC236}">
                <a16:creationId xmlns:a16="http://schemas.microsoft.com/office/drawing/2014/main" id="{85BF235C-5058-FA4C-63DA-86D256788DBD}"/>
              </a:ext>
            </a:extLst>
          </p:cNvPr>
          <p:cNvSpPr/>
          <p:nvPr/>
        </p:nvSpPr>
        <p:spPr>
          <a:xfrm rot="5400000" flipH="1">
            <a:off x="1656752" y="4542720"/>
            <a:ext cx="1517074" cy="7392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 name="Picture 2">
            <a:extLst>
              <a:ext uri="{FF2B5EF4-FFF2-40B4-BE49-F238E27FC236}">
                <a16:creationId xmlns:a16="http://schemas.microsoft.com/office/drawing/2014/main" id="{6D634DBB-6BF1-3C58-2DA3-0D4C499AA408}"/>
              </a:ext>
            </a:extLst>
          </p:cNvPr>
          <p:cNvPicPr>
            <a:picLocks noChangeAspect="1"/>
          </p:cNvPicPr>
          <p:nvPr/>
        </p:nvPicPr>
        <p:blipFill>
          <a:blip r:embed="rId8"/>
          <a:stretch>
            <a:fillRect/>
          </a:stretch>
        </p:blipFill>
        <p:spPr>
          <a:xfrm>
            <a:off x="6032877" y="537014"/>
            <a:ext cx="6094378" cy="2931327"/>
          </a:xfrm>
          <a:prstGeom prst="rect">
            <a:avLst/>
          </a:prstGeom>
          <a:ln w="38100">
            <a:solidFill>
              <a:schemeClr val="tx1"/>
            </a:solidFill>
          </a:ln>
        </p:spPr>
      </p:pic>
      <p:pic>
        <p:nvPicPr>
          <p:cNvPr id="19" name="Picture 18">
            <a:extLst>
              <a:ext uri="{FF2B5EF4-FFF2-40B4-BE49-F238E27FC236}">
                <a16:creationId xmlns:a16="http://schemas.microsoft.com/office/drawing/2014/main" id="{D264E11E-A5F7-089D-66E2-B2CC32E0C9F4}"/>
              </a:ext>
            </a:extLst>
          </p:cNvPr>
          <p:cNvPicPr>
            <a:picLocks noChangeAspect="1"/>
          </p:cNvPicPr>
          <p:nvPr/>
        </p:nvPicPr>
        <p:blipFill>
          <a:blip r:embed="rId9"/>
          <a:stretch>
            <a:fillRect/>
          </a:stretch>
        </p:blipFill>
        <p:spPr>
          <a:xfrm>
            <a:off x="5960486" y="3615442"/>
            <a:ext cx="6231514" cy="3208304"/>
          </a:xfrm>
          <a:prstGeom prst="rect">
            <a:avLst/>
          </a:prstGeom>
          <a:ln w="38100">
            <a:solidFill>
              <a:schemeClr val="tx1"/>
            </a:solidFill>
          </a:ln>
        </p:spPr>
      </p:pic>
      <p:cxnSp>
        <p:nvCxnSpPr>
          <p:cNvPr id="22" name="Straight Arrow Connector 21">
            <a:extLst>
              <a:ext uri="{FF2B5EF4-FFF2-40B4-BE49-F238E27FC236}">
                <a16:creationId xmlns:a16="http://schemas.microsoft.com/office/drawing/2014/main" id="{361BB85E-6A3D-A045-6D8A-233896F929CB}"/>
              </a:ext>
            </a:extLst>
          </p:cNvPr>
          <p:cNvCxnSpPr>
            <a:cxnSpLocks/>
          </p:cNvCxnSpPr>
          <p:nvPr/>
        </p:nvCxnSpPr>
        <p:spPr>
          <a:xfrm flipH="1">
            <a:off x="9679021" y="1343755"/>
            <a:ext cx="690664" cy="401168"/>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7883D0C-1903-44ED-7382-126466A28F21}"/>
              </a:ext>
            </a:extLst>
          </p:cNvPr>
          <p:cNvCxnSpPr>
            <a:cxnSpLocks/>
          </p:cNvCxnSpPr>
          <p:nvPr/>
        </p:nvCxnSpPr>
        <p:spPr>
          <a:xfrm flipH="1" flipV="1">
            <a:off x="10453991" y="5813092"/>
            <a:ext cx="693907" cy="507894"/>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5693FC1E-0940-9BE0-F660-4770F98A9005}"/>
              </a:ext>
            </a:extLst>
          </p:cNvPr>
          <p:cNvSpPr/>
          <p:nvPr/>
        </p:nvSpPr>
        <p:spPr>
          <a:xfrm>
            <a:off x="7179013" y="1132152"/>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Rectangle 26">
            <a:extLst>
              <a:ext uri="{FF2B5EF4-FFF2-40B4-BE49-F238E27FC236}">
                <a16:creationId xmlns:a16="http://schemas.microsoft.com/office/drawing/2014/main" id="{1962C95C-E992-08F8-CF83-0086878DA829}"/>
              </a:ext>
            </a:extLst>
          </p:cNvPr>
          <p:cNvSpPr/>
          <p:nvPr/>
        </p:nvSpPr>
        <p:spPr>
          <a:xfrm>
            <a:off x="7149830" y="4331467"/>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Rectangle 27">
            <a:extLst>
              <a:ext uri="{FF2B5EF4-FFF2-40B4-BE49-F238E27FC236}">
                <a16:creationId xmlns:a16="http://schemas.microsoft.com/office/drawing/2014/main" id="{8511FCD1-F8AB-1AD6-EDC0-9F39A76C4A22}"/>
              </a:ext>
            </a:extLst>
          </p:cNvPr>
          <p:cNvSpPr/>
          <p:nvPr/>
        </p:nvSpPr>
        <p:spPr>
          <a:xfrm>
            <a:off x="4027268" y="4328810"/>
            <a:ext cx="1643958" cy="836577"/>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dirty="0"/>
              <a:t>This test image will be listed as #2</a:t>
            </a:r>
            <a:endParaRPr lang="he-IL" dirty="0"/>
          </a:p>
        </p:txBody>
      </p:sp>
    </p:spTree>
    <p:extLst>
      <p:ext uri="{BB962C8B-B14F-4D97-AF65-F5344CB8AC3E}">
        <p14:creationId xmlns:p14="http://schemas.microsoft.com/office/powerpoint/2010/main" val="35223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780817-E341-B9ED-4B0C-4A0BA778DBF6}"/>
              </a:ext>
            </a:extLst>
          </p:cNvPr>
          <p:cNvSpPr>
            <a:spLocks noGrp="1"/>
          </p:cNvSpPr>
          <p:nvPr>
            <p:ph type="sldNum" sz="quarter" idx="12"/>
          </p:nvPr>
        </p:nvSpPr>
        <p:spPr>
          <a:xfrm>
            <a:off x="11738043" y="0"/>
            <a:ext cx="406940" cy="365125"/>
          </a:xfrm>
        </p:spPr>
        <p:txBody>
          <a:bodyPr/>
          <a:lstStyle/>
          <a:p>
            <a:fld id="{1E5BF412-EFCF-4C51-A2DF-B419076696E3}" type="slidenum">
              <a:rPr lang="he-IL" sz="1600" smtClean="0"/>
              <a:t>9</a:t>
            </a:fld>
            <a:endParaRPr lang="he-IL" sz="1600"/>
          </a:p>
        </p:txBody>
      </p:sp>
      <p:sp>
        <p:nvSpPr>
          <p:cNvPr id="5" name="TextBox 4">
            <a:extLst>
              <a:ext uri="{FF2B5EF4-FFF2-40B4-BE49-F238E27FC236}">
                <a16:creationId xmlns:a16="http://schemas.microsoft.com/office/drawing/2014/main" id="{DEA56FC2-0BA0-D4A3-6F0E-A4ECBB52966C}"/>
              </a:ext>
            </a:extLst>
          </p:cNvPr>
          <p:cNvSpPr txBox="1"/>
          <p:nvPr/>
        </p:nvSpPr>
        <p:spPr>
          <a:xfrm>
            <a:off x="3027328" y="-23746"/>
            <a:ext cx="6094378" cy="42684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0070C0"/>
                </a:solidFill>
                <a:latin typeface="+mj-lt"/>
                <a:ea typeface="+mj-ea"/>
                <a:cs typeface="+mj-cs"/>
              </a:defRPr>
            </a:lvl1pPr>
          </a:lstStyle>
          <a:p>
            <a:r>
              <a:rPr lang="en-US" dirty="0"/>
              <a:t>11.2 List of situations tested – </a:t>
            </a:r>
            <a:r>
              <a:rPr lang="en-US" dirty="0">
                <a:solidFill>
                  <a:srgbClr val="FF0000"/>
                </a:solidFill>
              </a:rPr>
              <a:t>part 3</a:t>
            </a:r>
          </a:p>
        </p:txBody>
      </p:sp>
      <p:grpSp>
        <p:nvGrpSpPr>
          <p:cNvPr id="2" name="Group 1">
            <a:extLst>
              <a:ext uri="{FF2B5EF4-FFF2-40B4-BE49-F238E27FC236}">
                <a16:creationId xmlns:a16="http://schemas.microsoft.com/office/drawing/2014/main" id="{578D063B-74E5-1073-3D92-5C86F7CB0178}"/>
              </a:ext>
            </a:extLst>
          </p:cNvPr>
          <p:cNvGrpSpPr/>
          <p:nvPr/>
        </p:nvGrpSpPr>
        <p:grpSpPr>
          <a:xfrm>
            <a:off x="81064" y="515164"/>
            <a:ext cx="5037714" cy="5977711"/>
            <a:chOff x="81064" y="515164"/>
            <a:chExt cx="5037714" cy="5977711"/>
          </a:xfrm>
        </p:grpSpPr>
        <p:pic>
          <p:nvPicPr>
            <p:cNvPr id="6" name="Picture 5" descr="A group of squares on a white background&#10;&#10;Description automatically generated">
              <a:extLst>
                <a:ext uri="{FF2B5EF4-FFF2-40B4-BE49-F238E27FC236}">
                  <a16:creationId xmlns:a16="http://schemas.microsoft.com/office/drawing/2014/main" id="{37B89EEA-7063-97A6-8284-44C87DC7C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83" y="996558"/>
              <a:ext cx="4157765" cy="3118323"/>
            </a:xfrm>
            <a:prstGeom prst="rect">
              <a:avLst/>
            </a:prstGeom>
            <a:ln>
              <a:solidFill>
                <a:schemeClr val="tx1"/>
              </a:solidFill>
            </a:ln>
          </p:spPr>
        </p:pic>
        <p:grpSp>
          <p:nvGrpSpPr>
            <p:cNvPr id="18" name="Group 17">
              <a:extLst>
                <a:ext uri="{FF2B5EF4-FFF2-40B4-BE49-F238E27FC236}">
                  <a16:creationId xmlns:a16="http://schemas.microsoft.com/office/drawing/2014/main" id="{46B2BEE3-F755-EE05-D265-7643FFE69AF0}"/>
                </a:ext>
              </a:extLst>
            </p:cNvPr>
            <p:cNvGrpSpPr/>
            <p:nvPr/>
          </p:nvGrpSpPr>
          <p:grpSpPr>
            <a:xfrm>
              <a:off x="81064" y="515164"/>
              <a:ext cx="5037714" cy="5977711"/>
              <a:chOff x="389107" y="589816"/>
              <a:chExt cx="5037714" cy="5977711"/>
            </a:xfrm>
          </p:grpSpPr>
          <p:sp>
            <p:nvSpPr>
              <p:cNvPr id="7" name="Oval 6">
                <a:extLst>
                  <a:ext uri="{FF2B5EF4-FFF2-40B4-BE49-F238E27FC236}">
                    <a16:creationId xmlns:a16="http://schemas.microsoft.com/office/drawing/2014/main" id="{F21DBC23-3015-49BC-EFB9-F90DF2BA5CE6}"/>
                  </a:ext>
                </a:extLst>
              </p:cNvPr>
              <p:cNvSpPr/>
              <p:nvPr/>
            </p:nvSpPr>
            <p:spPr>
              <a:xfrm>
                <a:off x="3017602" y="2523609"/>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8" name="Oval 7">
                <a:extLst>
                  <a:ext uri="{FF2B5EF4-FFF2-40B4-BE49-F238E27FC236}">
                    <a16:creationId xmlns:a16="http://schemas.microsoft.com/office/drawing/2014/main" id="{5FB9EC11-A18F-9E89-3DE8-7141AD5BEEEB}"/>
                  </a:ext>
                </a:extLst>
              </p:cNvPr>
              <p:cNvSpPr/>
              <p:nvPr/>
            </p:nvSpPr>
            <p:spPr>
              <a:xfrm>
                <a:off x="4708188" y="4067937"/>
                <a:ext cx="194553" cy="24319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32D0681-1573-3113-2FDD-6F7402223DA3}"/>
                      </a:ext>
                    </a:extLst>
                  </p:cNvPr>
                  <p:cNvSpPr txBox="1"/>
                  <p:nvPr/>
                </p:nvSpPr>
                <p:spPr>
                  <a:xfrm>
                    <a:off x="2894384" y="2070016"/>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m:oMathPara>
                    </a14:m>
                    <a:endParaRPr lang="he-IL" b="1" dirty="0"/>
                  </a:p>
                </p:txBody>
              </p:sp>
            </mc:Choice>
            <mc:Fallback xmlns="">
              <p:sp>
                <p:nvSpPr>
                  <p:cNvPr id="9" name="TextBox 8">
                    <a:extLst>
                      <a:ext uri="{FF2B5EF4-FFF2-40B4-BE49-F238E27FC236}">
                        <a16:creationId xmlns:a16="http://schemas.microsoft.com/office/drawing/2014/main" id="{132D0681-1573-3113-2FDD-6F7402223DA3}"/>
                      </a:ext>
                    </a:extLst>
                  </p:cNvPr>
                  <p:cNvSpPr txBox="1">
                    <a:spLocks noRot="1" noChangeAspect="1" noMove="1" noResize="1" noEditPoints="1" noAdjustHandles="1" noChangeArrowheads="1" noChangeShapeType="1" noTextEdit="1"/>
                  </p:cNvSpPr>
                  <p:nvPr/>
                </p:nvSpPr>
                <p:spPr>
                  <a:xfrm>
                    <a:off x="2894384" y="2070016"/>
                    <a:ext cx="440987" cy="369332"/>
                  </a:xfrm>
                  <a:prstGeom prst="rect">
                    <a:avLst/>
                  </a:prstGeom>
                  <a:blipFill>
                    <a:blip r:embed="rId3"/>
                    <a:stretch>
                      <a:fillRect b="-6452"/>
                    </a:stretch>
                  </a:blipFill>
                  <a:ln>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05E8DE-B8C3-8BE2-81F0-5E32056F6FFA}"/>
                      </a:ext>
                    </a:extLst>
                  </p:cNvPr>
                  <p:cNvSpPr txBox="1"/>
                  <p:nvPr/>
                </p:nvSpPr>
                <p:spPr>
                  <a:xfrm>
                    <a:off x="4985834" y="4067937"/>
                    <a:ext cx="440987" cy="369332"/>
                  </a:xfrm>
                  <a:prstGeom prst="rect">
                    <a:avLst/>
                  </a:prstGeom>
                  <a:noFill/>
                  <a:ln>
                    <a:solidFill>
                      <a:srgbClr val="FF0000"/>
                    </a:solidFill>
                  </a:ln>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𝟐</m:t>
                              </m:r>
                            </m:sub>
                          </m:sSub>
                        </m:oMath>
                      </m:oMathPara>
                    </a14:m>
                    <a:endParaRPr lang="he-IL" b="1" dirty="0"/>
                  </a:p>
                </p:txBody>
              </p:sp>
            </mc:Choice>
            <mc:Fallback xmlns="">
              <p:sp>
                <p:nvSpPr>
                  <p:cNvPr id="10" name="TextBox 9">
                    <a:extLst>
                      <a:ext uri="{FF2B5EF4-FFF2-40B4-BE49-F238E27FC236}">
                        <a16:creationId xmlns:a16="http://schemas.microsoft.com/office/drawing/2014/main" id="{1905E8DE-B8C3-8BE2-81F0-5E32056F6FFA}"/>
                      </a:ext>
                    </a:extLst>
                  </p:cNvPr>
                  <p:cNvSpPr txBox="1">
                    <a:spLocks noRot="1" noChangeAspect="1" noMove="1" noResize="1" noEditPoints="1" noAdjustHandles="1" noChangeArrowheads="1" noChangeShapeType="1" noTextEdit="1"/>
                  </p:cNvSpPr>
                  <p:nvPr/>
                </p:nvSpPr>
                <p:spPr>
                  <a:xfrm>
                    <a:off x="4985834" y="4067937"/>
                    <a:ext cx="440987" cy="369332"/>
                  </a:xfrm>
                  <a:prstGeom prst="rect">
                    <a:avLst/>
                  </a:prstGeom>
                  <a:blipFill>
                    <a:blip r:embed="rId4"/>
                    <a:stretch>
                      <a:fillRect b="-6349"/>
                    </a:stretch>
                  </a:blipFill>
                  <a:ln>
                    <a:solidFill>
                      <a:srgbClr val="FF0000"/>
                    </a:solidFill>
                  </a:ln>
                </p:spPr>
                <p:txBody>
                  <a:bodyPr/>
                  <a:lstStyle/>
                  <a:p>
                    <a:r>
                      <a:rPr lang="he-IL">
                        <a:noFill/>
                      </a:rPr>
                      <a:t> </a:t>
                    </a:r>
                  </a:p>
                </p:txBody>
              </p:sp>
            </mc:Fallback>
          </mc:AlternateContent>
          <p:cxnSp>
            <p:nvCxnSpPr>
              <p:cNvPr id="11" name="Straight Arrow Connector 10">
                <a:extLst>
                  <a:ext uri="{FF2B5EF4-FFF2-40B4-BE49-F238E27FC236}">
                    <a16:creationId xmlns:a16="http://schemas.microsoft.com/office/drawing/2014/main" id="{6118E2CA-D4D6-382B-FCAB-CEAC5EF77828}"/>
                  </a:ext>
                </a:extLst>
              </p:cNvPr>
              <p:cNvCxnSpPr>
                <a:cxnSpLocks/>
              </p:cNvCxnSpPr>
              <p:nvPr/>
            </p:nvCxnSpPr>
            <p:spPr>
              <a:xfrm flipV="1">
                <a:off x="651754" y="3223708"/>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9E76A3A-15F1-4C44-D127-81A4D19CB367}"/>
                  </a:ext>
                </a:extLst>
              </p:cNvPr>
              <p:cNvCxnSpPr>
                <a:cxnSpLocks/>
              </p:cNvCxnSpPr>
              <p:nvPr/>
            </p:nvCxnSpPr>
            <p:spPr>
              <a:xfrm rot="5400000" flipV="1">
                <a:off x="1138137" y="3710091"/>
                <a:ext cx="0" cy="97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4FF802-34B8-5689-7D41-1F16FE9BD91C}"/>
                      </a:ext>
                    </a:extLst>
                  </p:cNvPr>
                  <p:cNvSpPr txBox="1"/>
                  <p:nvPr/>
                </p:nvSpPr>
                <p:spPr>
                  <a:xfrm>
                    <a:off x="389107" y="4318546"/>
                    <a:ext cx="739299" cy="369332"/>
                  </a:xfrm>
                  <a:prstGeom prst="rect">
                    <a:avLst/>
                  </a:prstGeom>
                  <a:noFill/>
                  <a:ln>
                    <a:solidFill>
                      <a:srgbClr val="00B050"/>
                    </a:solidFill>
                  </a:ln>
                </p:spPr>
                <p:txBody>
                  <a:bodyPr wrap="square" rtlCol="1">
                    <a:spAutoFit/>
                  </a:bodyPr>
                  <a:lstStyle>
                    <a:defPPr>
                      <a:defRPr lang="he-IL"/>
                    </a:defPPr>
                    <a:lvl1pPr>
                      <a:defRPr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r>
                            <a:rPr lang="en-US" dirty="0">
                              <a:latin typeface="Cambria Math" panose="02040503050406030204" pitchFamily="18" charset="0"/>
                            </a:rPr>
                            <m:t>𝟎</m:t>
                          </m:r>
                          <m:r>
                            <a:rPr lang="en-US" dirty="0">
                              <a:latin typeface="Cambria Math" panose="02040503050406030204" pitchFamily="18" charset="0"/>
                            </a:rPr>
                            <m:t>)</m:t>
                          </m:r>
                        </m:oMath>
                      </m:oMathPara>
                    </a14:m>
                    <a:endParaRPr lang="he-IL" dirty="0"/>
                  </a:p>
                </p:txBody>
              </p:sp>
            </mc:Choice>
            <mc:Fallback xmlns="">
              <p:sp>
                <p:nvSpPr>
                  <p:cNvPr id="13" name="TextBox 12">
                    <a:extLst>
                      <a:ext uri="{FF2B5EF4-FFF2-40B4-BE49-F238E27FC236}">
                        <a16:creationId xmlns:a16="http://schemas.microsoft.com/office/drawing/2014/main" id="{ED4FF802-34B8-5689-7D41-1F16FE9BD91C}"/>
                      </a:ext>
                    </a:extLst>
                  </p:cNvPr>
                  <p:cNvSpPr txBox="1">
                    <a:spLocks noRot="1" noChangeAspect="1" noMove="1" noResize="1" noEditPoints="1" noAdjustHandles="1" noChangeArrowheads="1" noChangeShapeType="1" noTextEdit="1"/>
                  </p:cNvSpPr>
                  <p:nvPr/>
                </p:nvSpPr>
                <p:spPr>
                  <a:xfrm>
                    <a:off x="389107" y="4318546"/>
                    <a:ext cx="739299" cy="369332"/>
                  </a:xfrm>
                  <a:prstGeom prst="rect">
                    <a:avLst/>
                  </a:prstGeom>
                  <a:blipFill>
                    <a:blip r:embed="rId5"/>
                    <a:stretch>
                      <a:fillRect l="-813" r="-2439" b="-12698"/>
                    </a:stretch>
                  </a:blipFill>
                  <a:ln>
                    <a:solidFill>
                      <a:srgbClr val="00B05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55E1F0-3BBD-9F25-9667-1B769BB97D90}"/>
                      </a:ext>
                    </a:extLst>
                  </p:cNvPr>
                  <p:cNvSpPr txBox="1"/>
                  <p:nvPr/>
                </p:nvSpPr>
                <p:spPr>
                  <a:xfrm>
                    <a:off x="3335371" y="589816"/>
                    <a:ext cx="1259735" cy="369332"/>
                  </a:xfrm>
                  <a:prstGeom prst="rect">
                    <a:avLst/>
                  </a:prstGeom>
                  <a:noFill/>
                  <a:ln>
                    <a:solidFill>
                      <a:srgbClr val="00B050"/>
                    </a:solidFill>
                  </a:ln>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𝟑𝟐𝟎</m:t>
                          </m:r>
                          <m:r>
                            <a:rPr lang="en-US" b="1" i="1" dirty="0" smtClean="0">
                              <a:latin typeface="Cambria Math" panose="02040503050406030204" pitchFamily="18" charset="0"/>
                            </a:rPr>
                            <m:t>,</m:t>
                          </m:r>
                          <m:r>
                            <a:rPr lang="en-US" b="1" i="1" dirty="0" smtClean="0">
                              <a:latin typeface="Cambria Math" panose="02040503050406030204" pitchFamily="18" charset="0"/>
                            </a:rPr>
                            <m:t>𝟐𝟒𝟎</m:t>
                          </m:r>
                          <m:r>
                            <a:rPr lang="en-US" b="1" i="1" dirty="0" smtClean="0">
                              <a:latin typeface="Cambria Math" panose="02040503050406030204" pitchFamily="18" charset="0"/>
                            </a:rPr>
                            <m:t>)</m:t>
                          </m:r>
                        </m:oMath>
                      </m:oMathPara>
                    </a14:m>
                    <a:endParaRPr lang="he-IL" b="1" dirty="0"/>
                  </a:p>
                </p:txBody>
              </p:sp>
            </mc:Choice>
            <mc:Fallback xmlns="">
              <p:sp>
                <p:nvSpPr>
                  <p:cNvPr id="14" name="TextBox 13">
                    <a:extLst>
                      <a:ext uri="{FF2B5EF4-FFF2-40B4-BE49-F238E27FC236}">
                        <a16:creationId xmlns:a16="http://schemas.microsoft.com/office/drawing/2014/main" id="{DB55E1F0-3BBD-9F25-9667-1B769BB97D90}"/>
                      </a:ext>
                    </a:extLst>
                  </p:cNvPr>
                  <p:cNvSpPr txBox="1">
                    <a:spLocks noRot="1" noChangeAspect="1" noMove="1" noResize="1" noEditPoints="1" noAdjustHandles="1" noChangeArrowheads="1" noChangeShapeType="1" noTextEdit="1"/>
                  </p:cNvSpPr>
                  <p:nvPr/>
                </p:nvSpPr>
                <p:spPr>
                  <a:xfrm>
                    <a:off x="3335371" y="589816"/>
                    <a:ext cx="1259735" cy="369332"/>
                  </a:xfrm>
                  <a:prstGeom prst="rect">
                    <a:avLst/>
                  </a:prstGeom>
                  <a:blipFill>
                    <a:blip r:embed="rId6"/>
                    <a:stretch>
                      <a:fillRect l="-962" r="-3365" b="-12903"/>
                    </a:stretch>
                  </a:blipFill>
                  <a:ln>
                    <a:solidFill>
                      <a:srgbClr val="00B050"/>
                    </a:solidFill>
                  </a:ln>
                </p:spPr>
                <p:txBody>
                  <a:bodyPr/>
                  <a:lstStyle/>
                  <a:p>
                    <a:r>
                      <a:rPr lang="he-IL">
                        <a:noFill/>
                      </a:rPr>
                      <a:t> </a:t>
                    </a:r>
                  </a:p>
                </p:txBody>
              </p:sp>
            </mc:Fallback>
          </mc:AlternateContent>
          <p:sp>
            <p:nvSpPr>
              <p:cNvPr id="15" name="Oval 14">
                <a:extLst>
                  <a:ext uri="{FF2B5EF4-FFF2-40B4-BE49-F238E27FC236}">
                    <a16:creationId xmlns:a16="http://schemas.microsoft.com/office/drawing/2014/main" id="{F6FDC099-40F6-B69C-F1C8-66DC6014626F}"/>
                  </a:ext>
                </a:extLst>
              </p:cNvPr>
              <p:cNvSpPr/>
              <p:nvPr/>
            </p:nvSpPr>
            <p:spPr>
              <a:xfrm>
                <a:off x="4705963" y="959148"/>
                <a:ext cx="194549" cy="224123"/>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3093122-2190-98F6-0F0D-92CC5D639AC2}"/>
                      </a:ext>
                    </a:extLst>
                  </p:cNvPr>
                  <p:cNvSpPr/>
                  <p:nvPr/>
                </p:nvSpPr>
                <p:spPr>
                  <a:xfrm>
                    <a:off x="1819881" y="5779905"/>
                    <a:ext cx="1964177" cy="787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190</m:t>
                              </m:r>
                              <m:r>
                                <a:rPr lang="en-US" b="0" i="1" smtClean="0">
                                  <a:latin typeface="Cambria Math" panose="02040503050406030204" pitchFamily="18" charset="0"/>
                                </a:rPr>
                                <m:t>,</m:t>
                              </m:r>
                              <m:r>
                                <a:rPr lang="en-US" b="0" i="1" smtClean="0">
                                  <a:latin typeface="Cambria Math" panose="02040503050406030204" pitchFamily="18" charset="0"/>
                                </a:rPr>
                                <m:t>120</m:t>
                              </m:r>
                            </m:e>
                          </m:d>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320</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m:oMathPara>
                    </a14:m>
                    <a:endParaRPr lang="he-IL" dirty="0"/>
                  </a:p>
                </p:txBody>
              </p:sp>
            </mc:Choice>
            <mc:Fallback xmlns="">
              <p:sp>
                <p:nvSpPr>
                  <p:cNvPr id="16" name="Rectangle 15">
                    <a:extLst>
                      <a:ext uri="{FF2B5EF4-FFF2-40B4-BE49-F238E27FC236}">
                        <a16:creationId xmlns:a16="http://schemas.microsoft.com/office/drawing/2014/main" id="{63093122-2190-98F6-0F0D-92CC5D639AC2}"/>
                      </a:ext>
                    </a:extLst>
                  </p:cNvPr>
                  <p:cNvSpPr>
                    <a:spLocks noRot="1" noChangeAspect="1" noMove="1" noResize="1" noEditPoints="1" noAdjustHandles="1" noChangeArrowheads="1" noChangeShapeType="1" noTextEdit="1"/>
                  </p:cNvSpPr>
                  <p:nvPr/>
                </p:nvSpPr>
                <p:spPr>
                  <a:xfrm>
                    <a:off x="1819881" y="5779905"/>
                    <a:ext cx="1964177" cy="787622"/>
                  </a:xfrm>
                  <a:prstGeom prst="rect">
                    <a:avLst/>
                  </a:prstGeom>
                  <a:blipFill>
                    <a:blip r:embed="rId7"/>
                    <a:stretch>
                      <a:fillRect/>
                    </a:stretch>
                  </a:blipFill>
                </p:spPr>
                <p:txBody>
                  <a:bodyPr/>
                  <a:lstStyle/>
                  <a:p>
                    <a:r>
                      <a:rPr lang="he-IL">
                        <a:noFill/>
                      </a:rPr>
                      <a:t> </a:t>
                    </a:r>
                  </a:p>
                </p:txBody>
              </p:sp>
            </mc:Fallback>
          </mc:AlternateContent>
          <p:sp>
            <p:nvSpPr>
              <p:cNvPr id="17" name="Arrow: Right 16">
                <a:extLst>
                  <a:ext uri="{FF2B5EF4-FFF2-40B4-BE49-F238E27FC236}">
                    <a16:creationId xmlns:a16="http://schemas.microsoft.com/office/drawing/2014/main" id="{B6549358-6970-CA39-43C3-4FF7BD209FCF}"/>
                  </a:ext>
                </a:extLst>
              </p:cNvPr>
              <p:cNvSpPr/>
              <p:nvPr/>
            </p:nvSpPr>
            <p:spPr>
              <a:xfrm rot="5400000" flipH="1">
                <a:off x="2254520" y="4671813"/>
                <a:ext cx="1094901" cy="625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grpSp>
      </p:grpSp>
      <p:pic>
        <p:nvPicPr>
          <p:cNvPr id="19" name="Picture 18">
            <a:extLst>
              <a:ext uri="{FF2B5EF4-FFF2-40B4-BE49-F238E27FC236}">
                <a16:creationId xmlns:a16="http://schemas.microsoft.com/office/drawing/2014/main" id="{8FFB6498-760D-F438-775E-7B6A85173C10}"/>
              </a:ext>
            </a:extLst>
          </p:cNvPr>
          <p:cNvPicPr>
            <a:picLocks noChangeAspect="1"/>
          </p:cNvPicPr>
          <p:nvPr/>
        </p:nvPicPr>
        <p:blipFill>
          <a:blip r:embed="rId8"/>
          <a:stretch>
            <a:fillRect/>
          </a:stretch>
        </p:blipFill>
        <p:spPr>
          <a:xfrm>
            <a:off x="6077567" y="477315"/>
            <a:ext cx="6030943" cy="3098390"/>
          </a:xfrm>
          <a:prstGeom prst="rect">
            <a:avLst/>
          </a:prstGeom>
          <a:ln w="38100">
            <a:solidFill>
              <a:schemeClr val="tx1"/>
            </a:solidFill>
          </a:ln>
        </p:spPr>
      </p:pic>
      <p:cxnSp>
        <p:nvCxnSpPr>
          <p:cNvPr id="20" name="Straight Arrow Connector 19">
            <a:extLst>
              <a:ext uri="{FF2B5EF4-FFF2-40B4-BE49-F238E27FC236}">
                <a16:creationId xmlns:a16="http://schemas.microsoft.com/office/drawing/2014/main" id="{DDEA7E9E-3DCF-680B-6CC1-A907E292C28A}"/>
              </a:ext>
            </a:extLst>
          </p:cNvPr>
          <p:cNvCxnSpPr>
            <a:cxnSpLocks/>
          </p:cNvCxnSpPr>
          <p:nvPr/>
        </p:nvCxnSpPr>
        <p:spPr>
          <a:xfrm flipH="1">
            <a:off x="10836613" y="1829380"/>
            <a:ext cx="603114" cy="407982"/>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48CB1D98-1140-05EE-BFBB-F9B27AD5AADF}"/>
              </a:ext>
            </a:extLst>
          </p:cNvPr>
          <p:cNvPicPr>
            <a:picLocks noChangeAspect="1"/>
          </p:cNvPicPr>
          <p:nvPr/>
        </p:nvPicPr>
        <p:blipFill>
          <a:blip r:embed="rId9"/>
          <a:stretch>
            <a:fillRect/>
          </a:stretch>
        </p:blipFill>
        <p:spPr>
          <a:xfrm>
            <a:off x="6079992" y="3709358"/>
            <a:ext cx="6030944" cy="3120141"/>
          </a:xfrm>
          <a:prstGeom prst="rect">
            <a:avLst/>
          </a:prstGeom>
          <a:ln w="38100">
            <a:solidFill>
              <a:schemeClr val="tx1"/>
            </a:solidFill>
          </a:ln>
        </p:spPr>
      </p:pic>
      <p:cxnSp>
        <p:nvCxnSpPr>
          <p:cNvPr id="23" name="Straight Arrow Connector 22">
            <a:extLst>
              <a:ext uri="{FF2B5EF4-FFF2-40B4-BE49-F238E27FC236}">
                <a16:creationId xmlns:a16="http://schemas.microsoft.com/office/drawing/2014/main" id="{77ACF9B9-8E63-8BE5-2D20-29239C6416E3}"/>
              </a:ext>
            </a:extLst>
          </p:cNvPr>
          <p:cNvCxnSpPr>
            <a:cxnSpLocks/>
          </p:cNvCxnSpPr>
          <p:nvPr/>
        </p:nvCxnSpPr>
        <p:spPr>
          <a:xfrm>
            <a:off x="11523223" y="6303326"/>
            <a:ext cx="418290" cy="379097"/>
          </a:xfrm>
          <a:prstGeom prst="straightConnector1">
            <a:avLst/>
          </a:prstGeom>
          <a:ln w="5715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435DAD27-3EA4-B090-E466-50044E0E77A2}"/>
              </a:ext>
            </a:extLst>
          </p:cNvPr>
          <p:cNvSpPr/>
          <p:nvPr/>
        </p:nvSpPr>
        <p:spPr>
          <a:xfrm>
            <a:off x="7208196" y="1196502"/>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Rectangle 31">
            <a:extLst>
              <a:ext uri="{FF2B5EF4-FFF2-40B4-BE49-F238E27FC236}">
                <a16:creationId xmlns:a16="http://schemas.microsoft.com/office/drawing/2014/main" id="{6FD2FA45-3B18-267C-0AE2-79EA994FA297}"/>
              </a:ext>
            </a:extLst>
          </p:cNvPr>
          <p:cNvSpPr/>
          <p:nvPr/>
        </p:nvSpPr>
        <p:spPr>
          <a:xfrm>
            <a:off x="7208196" y="4362616"/>
            <a:ext cx="311285" cy="632878"/>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a:extLst>
              <a:ext uri="{FF2B5EF4-FFF2-40B4-BE49-F238E27FC236}">
                <a16:creationId xmlns:a16="http://schemas.microsoft.com/office/drawing/2014/main" id="{13951CBF-6897-1FDF-3894-0FFA9BB80CD7}"/>
              </a:ext>
            </a:extLst>
          </p:cNvPr>
          <p:cNvSpPr/>
          <p:nvPr/>
        </p:nvSpPr>
        <p:spPr>
          <a:xfrm>
            <a:off x="4178157" y="4708337"/>
            <a:ext cx="1643958" cy="836577"/>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dirty="0"/>
              <a:t>This test image will be listed as #3</a:t>
            </a:r>
            <a:endParaRPr lang="he-IL" dirty="0"/>
          </a:p>
        </p:txBody>
      </p:sp>
    </p:spTree>
    <p:extLst>
      <p:ext uri="{BB962C8B-B14F-4D97-AF65-F5344CB8AC3E}">
        <p14:creationId xmlns:p14="http://schemas.microsoft.com/office/powerpoint/2010/main" val="238545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17449</TotalTime>
  <Words>2164</Words>
  <Application>Microsoft Office PowerPoint</Application>
  <PresentationFormat>Widescreen</PresentationFormat>
  <Paragraphs>275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Aptos Display</vt:lpstr>
      <vt:lpstr>Arial</vt:lpstr>
      <vt:lpstr>Calibri</vt:lpstr>
      <vt:lpstr>Cambria Math</vt:lpstr>
      <vt:lpstr>Wingdings</vt:lpstr>
      <vt:lpstr>Office Theme</vt:lpstr>
      <vt:lpstr>Course: Image Processing 31651 Assignment #11 Synthetic Image Creation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11.4 Code of the “main” function and set of intermediate images-part 1</vt:lpstr>
      <vt:lpstr>11.4 Code of the “main” function and set of intermediate images-part 2</vt:lpstr>
      <vt:lpstr>11.4 Code of the “main” function and set of intermediate images-part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omri pony</dc:creator>
  <cp:lastModifiedBy>omri pony</cp:lastModifiedBy>
  <cp:revision>26</cp:revision>
  <dcterms:created xsi:type="dcterms:W3CDTF">2024-06-24T09:47:36Z</dcterms:created>
  <dcterms:modified xsi:type="dcterms:W3CDTF">2024-07-08T08:36:11Z</dcterms:modified>
</cp:coreProperties>
</file>