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4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9a90fd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9a90fd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810370" y="22240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1"/>
              <a:t>CAPTCHA - C</a:t>
            </a:r>
            <a:r>
              <a:rPr lang="en-US" sz="3959"/>
              <a:t>ompletely </a:t>
            </a:r>
            <a:r>
              <a:rPr lang="en-US" sz="3959" b="1"/>
              <a:t>A</a:t>
            </a:r>
            <a:r>
              <a:rPr lang="en-US" sz="3959"/>
              <a:t>utomated </a:t>
            </a:r>
            <a:r>
              <a:rPr lang="en-US" sz="3959" b="1"/>
              <a:t>P</a:t>
            </a:r>
            <a:r>
              <a:rPr lang="en-US" sz="3959"/>
              <a:t>ublic </a:t>
            </a:r>
            <a:r>
              <a:rPr lang="en-US" sz="3959" b="1"/>
              <a:t>T</a:t>
            </a:r>
            <a:r>
              <a:rPr lang="en-US" sz="3959"/>
              <a:t>uring test to tell </a:t>
            </a:r>
            <a:r>
              <a:rPr lang="en-US" sz="3959" b="1"/>
              <a:t>C</a:t>
            </a:r>
            <a:r>
              <a:rPr lang="en-US" sz="3959"/>
              <a:t>omputers and </a:t>
            </a:r>
            <a:r>
              <a:rPr lang="en-US" sz="3959" b="1"/>
              <a:t>H</a:t>
            </a:r>
            <a:r>
              <a:rPr lang="en-US" sz="3959"/>
              <a:t>umans </a:t>
            </a:r>
            <a:r>
              <a:rPr lang="en-US" sz="3959" b="1"/>
              <a:t>A</a:t>
            </a:r>
            <a:r>
              <a:rPr lang="en-US" sz="3959"/>
              <a:t>part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5915770" y="2790907"/>
            <a:ext cx="6126480" cy="338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Classifier Architecture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/>
              <a:t>Fully CNN</a:t>
            </a:r>
            <a:endParaRPr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Resnet/Inception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Adversary – GAN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Designing Better Captchas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Learning Optimization (selecting which words to generate in training)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on other problems with generator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3793498" y="3137176"/>
            <a:ext cx="2084589" cy="644524"/>
          </a:xfrm>
          <a:custGeom>
            <a:avLst/>
            <a:gdLst/>
            <a:ahLst/>
            <a:cxnLst/>
            <a:rect l="l" t="t" r="r" b="b"/>
            <a:pathLst>
              <a:path w="578" h="179" extrusionOk="0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625496" y="1706046"/>
            <a:ext cx="231403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Generator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136" y="4629693"/>
            <a:ext cx="3782176" cy="201131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6636682" y="1703106"/>
            <a:ext cx="197041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Plan</a:t>
            </a:r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F98C44-15CD-4516-895D-28476FF3B697}"/>
              </a:ext>
            </a:extLst>
          </p:cNvPr>
          <p:cNvGrpSpPr/>
          <p:nvPr/>
        </p:nvGrpSpPr>
        <p:grpSpPr>
          <a:xfrm>
            <a:off x="213763" y="1975733"/>
            <a:ext cx="3726929" cy="2967411"/>
            <a:chOff x="2945036" y="1913309"/>
            <a:chExt cx="3726929" cy="2967411"/>
          </a:xfrm>
        </p:grpSpPr>
        <p:pic>
          <p:nvPicPr>
            <p:cNvPr id="13" name="Content Placeholder 6">
              <a:extLst>
                <a:ext uri="{FF2B5EF4-FFF2-40B4-BE49-F238E27FC236}">
                  <a16:creationId xmlns:a16="http://schemas.microsoft.com/office/drawing/2014/main" id="{D0F4B936-6106-446D-B012-DCC8AFF9C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5036" y="1913309"/>
              <a:ext cx="3060753" cy="2286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DF4DB5-A7CD-458B-9E7C-487DE77C3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66" y="2223577"/>
              <a:ext cx="3060753" cy="2286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9D963B2-465D-401C-83EA-6BFE62B4D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1212" y="2594720"/>
              <a:ext cx="3060753" cy="228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360382" y="-63487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Applicable to many problems</a:t>
            </a:r>
            <a:endParaRPr dirty="0"/>
          </a:p>
        </p:txBody>
      </p:sp>
      <p:sp>
        <p:nvSpPr>
          <p:cNvPr id="103" name="Google Shape;103;p14"/>
          <p:cNvSpPr txBox="1"/>
          <p:nvPr/>
        </p:nvSpPr>
        <p:spPr>
          <a:xfrm>
            <a:off x="478453" y="4963148"/>
            <a:ext cx="1685553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160 x 60 x 3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054088" y="6075405"/>
            <a:ext cx="201474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6 x 1 x  52 (Letters)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 rot="3152901">
            <a:off x="1221805" y="5575401"/>
            <a:ext cx="814350" cy="343375"/>
          </a:xfrm>
          <a:custGeom>
            <a:avLst/>
            <a:gdLst/>
            <a:ahLst/>
            <a:cxnLst/>
            <a:rect l="l" t="t" r="r" b="b"/>
            <a:pathLst>
              <a:path w="578" h="179" extrusionOk="0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793529" y="2128872"/>
            <a:ext cx="1628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Generated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F98C44-15CD-4516-895D-28476FF3B697}"/>
              </a:ext>
            </a:extLst>
          </p:cNvPr>
          <p:cNvGrpSpPr/>
          <p:nvPr/>
        </p:nvGrpSpPr>
        <p:grpSpPr>
          <a:xfrm>
            <a:off x="216149" y="2293305"/>
            <a:ext cx="3726929" cy="2967411"/>
            <a:chOff x="2945036" y="1913309"/>
            <a:chExt cx="3726929" cy="2967411"/>
          </a:xfrm>
        </p:grpSpPr>
        <p:pic>
          <p:nvPicPr>
            <p:cNvPr id="12" name="Content Placeholder 6">
              <a:extLst>
                <a:ext uri="{FF2B5EF4-FFF2-40B4-BE49-F238E27FC236}">
                  <a16:creationId xmlns:a16="http://schemas.microsoft.com/office/drawing/2014/main" id="{D0F4B936-6106-446D-B012-DCC8AFF9C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5036" y="1913309"/>
              <a:ext cx="3060753" cy="2286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7DF4DB5-A7CD-458B-9E7C-487DE77C3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66" y="2223577"/>
              <a:ext cx="3060753" cy="2286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9D963B2-465D-401C-83EA-6BFE62B4D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1212" y="2594720"/>
              <a:ext cx="3060753" cy="2286000"/>
            </a:xfrm>
            <a:prstGeom prst="rect">
              <a:avLst/>
            </a:prstGeom>
          </p:spPr>
        </p:pic>
      </p:grpSp>
      <p:pic>
        <p:nvPicPr>
          <p:cNvPr id="15" name="Google Shape;11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3088" y="3348522"/>
            <a:ext cx="3205160" cy="151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6354" y="1616318"/>
            <a:ext cx="2495888" cy="171984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14;p15"/>
          <p:cNvSpPr txBox="1"/>
          <p:nvPr/>
        </p:nvSpPr>
        <p:spPr>
          <a:xfrm>
            <a:off x="4448182" y="4620901"/>
            <a:ext cx="23400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2000 x 2000 x 1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15;p15"/>
          <p:cNvSpPr txBox="1"/>
          <p:nvPr/>
        </p:nvSpPr>
        <p:spPr>
          <a:xfrm>
            <a:off x="5234981" y="5541792"/>
            <a:ext cx="3205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1 x 1 x 5 (position grid)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17;p15"/>
          <p:cNvSpPr txBox="1"/>
          <p:nvPr/>
        </p:nvSpPr>
        <p:spPr>
          <a:xfrm>
            <a:off x="5457195" y="3105164"/>
            <a:ext cx="1628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Real Data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18;p15"/>
          <p:cNvSpPr txBox="1"/>
          <p:nvPr/>
        </p:nvSpPr>
        <p:spPr>
          <a:xfrm>
            <a:off x="5393524" y="1420280"/>
            <a:ext cx="1628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Generated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19;p15"/>
          <p:cNvSpPr txBox="1"/>
          <p:nvPr/>
        </p:nvSpPr>
        <p:spPr>
          <a:xfrm>
            <a:off x="4421934" y="5811305"/>
            <a:ext cx="4767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1 x 1 x 500 (pixel average of spot)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5;p14"/>
          <p:cNvSpPr/>
          <p:nvPr/>
        </p:nvSpPr>
        <p:spPr>
          <a:xfrm rot="3152901">
            <a:off x="5871753" y="5125113"/>
            <a:ext cx="814350" cy="343375"/>
          </a:xfrm>
          <a:custGeom>
            <a:avLst/>
            <a:gdLst/>
            <a:ahLst/>
            <a:cxnLst/>
            <a:rect l="l" t="t" r="r" b="b"/>
            <a:pathLst>
              <a:path w="578" h="179" extrusionOk="0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12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53719" y="1513842"/>
            <a:ext cx="2092919" cy="142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2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78922" y="3356349"/>
            <a:ext cx="2167716" cy="145431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27;p16"/>
          <p:cNvSpPr txBox="1"/>
          <p:nvPr/>
        </p:nvSpPr>
        <p:spPr>
          <a:xfrm>
            <a:off x="9710338" y="2906833"/>
            <a:ext cx="15363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Real Data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28;p16"/>
          <p:cNvSpPr txBox="1"/>
          <p:nvPr/>
        </p:nvSpPr>
        <p:spPr>
          <a:xfrm>
            <a:off x="9380481" y="941176"/>
            <a:ext cx="1628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Generated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29;p16"/>
          <p:cNvSpPr txBox="1"/>
          <p:nvPr/>
        </p:nvSpPr>
        <p:spPr>
          <a:xfrm>
            <a:off x="8465765" y="4801449"/>
            <a:ext cx="20790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200 X 200 x 1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30;p16"/>
          <p:cNvSpPr txBox="1"/>
          <p:nvPr/>
        </p:nvSpPr>
        <p:spPr>
          <a:xfrm>
            <a:off x="8868657" y="5440518"/>
            <a:ext cx="2652348" cy="86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1 X 1 x 100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(Aberration Parameters)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05;p14"/>
          <p:cNvSpPr/>
          <p:nvPr/>
        </p:nvSpPr>
        <p:spPr>
          <a:xfrm rot="3152901">
            <a:off x="9787657" y="5120828"/>
            <a:ext cx="814350" cy="343375"/>
          </a:xfrm>
          <a:custGeom>
            <a:avLst/>
            <a:gdLst/>
            <a:ahLst/>
            <a:cxnLst/>
            <a:rect l="l" t="t" r="r" b="b"/>
            <a:pathLst>
              <a:path w="578" h="179" extrusionOk="0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Freeform 498"/>
          <p:cNvSpPr>
            <a:spLocks noEditPoints="1"/>
          </p:cNvSpPr>
          <p:nvPr/>
        </p:nvSpPr>
        <p:spPr bwMode="auto">
          <a:xfrm>
            <a:off x="109850" y="1788884"/>
            <a:ext cx="3776406" cy="4993858"/>
          </a:xfrm>
          <a:custGeom>
            <a:avLst/>
            <a:gdLst>
              <a:gd name="T0" fmla="*/ 297 w 597"/>
              <a:gd name="T1" fmla="*/ 4 h 394"/>
              <a:gd name="T2" fmla="*/ 255 w 597"/>
              <a:gd name="T3" fmla="*/ 9 h 394"/>
              <a:gd name="T4" fmla="*/ 197 w 597"/>
              <a:gd name="T5" fmla="*/ 23 h 394"/>
              <a:gd name="T6" fmla="*/ 116 w 597"/>
              <a:gd name="T7" fmla="*/ 28 h 394"/>
              <a:gd name="T8" fmla="*/ 75 w 597"/>
              <a:gd name="T9" fmla="*/ 36 h 394"/>
              <a:gd name="T10" fmla="*/ 75 w 597"/>
              <a:gd name="T11" fmla="*/ 36 h 394"/>
              <a:gd name="T12" fmla="*/ 76 w 597"/>
              <a:gd name="T13" fmla="*/ 33 h 394"/>
              <a:gd name="T14" fmla="*/ 76 w 597"/>
              <a:gd name="T15" fmla="*/ 33 h 394"/>
              <a:gd name="T16" fmla="*/ 75 w 597"/>
              <a:gd name="T17" fmla="*/ 34 h 394"/>
              <a:gd name="T18" fmla="*/ 76 w 597"/>
              <a:gd name="T19" fmla="*/ 41 h 394"/>
              <a:gd name="T20" fmla="*/ 74 w 597"/>
              <a:gd name="T21" fmla="*/ 34 h 394"/>
              <a:gd name="T22" fmla="*/ 74 w 597"/>
              <a:gd name="T23" fmla="*/ 35 h 394"/>
              <a:gd name="T24" fmla="*/ 73 w 597"/>
              <a:gd name="T25" fmla="*/ 39 h 394"/>
              <a:gd name="T26" fmla="*/ 72 w 597"/>
              <a:gd name="T27" fmla="*/ 43 h 394"/>
              <a:gd name="T28" fmla="*/ 149 w 597"/>
              <a:gd name="T29" fmla="*/ 32 h 394"/>
              <a:gd name="T30" fmla="*/ 76 w 597"/>
              <a:gd name="T31" fmla="*/ 38 h 394"/>
              <a:gd name="T32" fmla="*/ 74 w 597"/>
              <a:gd name="T33" fmla="*/ 34 h 394"/>
              <a:gd name="T34" fmla="*/ 73 w 597"/>
              <a:gd name="T35" fmla="*/ 35 h 394"/>
              <a:gd name="T36" fmla="*/ 71 w 597"/>
              <a:gd name="T37" fmla="*/ 35 h 394"/>
              <a:gd name="T38" fmla="*/ 561 w 597"/>
              <a:gd name="T39" fmla="*/ 42 h 394"/>
              <a:gd name="T40" fmla="*/ 449 w 597"/>
              <a:gd name="T41" fmla="*/ 1 h 394"/>
              <a:gd name="T42" fmla="*/ 307 w 597"/>
              <a:gd name="T43" fmla="*/ 4 h 394"/>
              <a:gd name="T44" fmla="*/ 238 w 597"/>
              <a:gd name="T45" fmla="*/ 10 h 394"/>
              <a:gd name="T46" fmla="*/ 189 w 597"/>
              <a:gd name="T47" fmla="*/ 17 h 394"/>
              <a:gd name="T48" fmla="*/ 123 w 597"/>
              <a:gd name="T49" fmla="*/ 26 h 394"/>
              <a:gd name="T50" fmla="*/ 144 w 597"/>
              <a:gd name="T51" fmla="*/ 24 h 394"/>
              <a:gd name="T52" fmla="*/ 125 w 597"/>
              <a:gd name="T53" fmla="*/ 27 h 394"/>
              <a:gd name="T54" fmla="*/ 210 w 597"/>
              <a:gd name="T55" fmla="*/ 16 h 394"/>
              <a:gd name="T56" fmla="*/ 211 w 597"/>
              <a:gd name="T57" fmla="*/ 17 h 394"/>
              <a:gd name="T58" fmla="*/ 194 w 597"/>
              <a:gd name="T59" fmla="*/ 20 h 394"/>
              <a:gd name="T60" fmla="*/ 183 w 597"/>
              <a:gd name="T61" fmla="*/ 23 h 394"/>
              <a:gd name="T62" fmla="*/ 76 w 597"/>
              <a:gd name="T63" fmla="*/ 40 h 394"/>
              <a:gd name="T64" fmla="*/ 86 w 597"/>
              <a:gd name="T65" fmla="*/ 38 h 394"/>
              <a:gd name="T66" fmla="*/ 228 w 597"/>
              <a:gd name="T67" fmla="*/ 22 h 394"/>
              <a:gd name="T68" fmla="*/ 318 w 597"/>
              <a:gd name="T69" fmla="*/ 15 h 394"/>
              <a:gd name="T70" fmla="*/ 491 w 597"/>
              <a:gd name="T71" fmla="*/ 20 h 394"/>
              <a:gd name="T72" fmla="*/ 547 w 597"/>
              <a:gd name="T73" fmla="*/ 46 h 394"/>
              <a:gd name="T74" fmla="*/ 573 w 597"/>
              <a:gd name="T75" fmla="*/ 278 h 394"/>
              <a:gd name="T76" fmla="*/ 524 w 597"/>
              <a:gd name="T77" fmla="*/ 347 h 394"/>
              <a:gd name="T78" fmla="*/ 380 w 597"/>
              <a:gd name="T79" fmla="*/ 374 h 394"/>
              <a:gd name="T80" fmla="*/ 102 w 597"/>
              <a:gd name="T81" fmla="*/ 361 h 394"/>
              <a:gd name="T82" fmla="*/ 16 w 597"/>
              <a:gd name="T83" fmla="*/ 239 h 394"/>
              <a:gd name="T84" fmla="*/ 45 w 597"/>
              <a:gd name="T85" fmla="*/ 63 h 394"/>
              <a:gd name="T86" fmla="*/ 48 w 597"/>
              <a:gd name="T87" fmla="*/ 57 h 394"/>
              <a:gd name="T88" fmla="*/ 50 w 597"/>
              <a:gd name="T89" fmla="*/ 50 h 394"/>
              <a:gd name="T90" fmla="*/ 45 w 597"/>
              <a:gd name="T91" fmla="*/ 42 h 394"/>
              <a:gd name="T92" fmla="*/ 37 w 597"/>
              <a:gd name="T93" fmla="*/ 42 h 394"/>
              <a:gd name="T94" fmla="*/ 32 w 597"/>
              <a:gd name="T95" fmla="*/ 48 h 394"/>
              <a:gd name="T96" fmla="*/ 30 w 597"/>
              <a:gd name="T97" fmla="*/ 54 h 394"/>
              <a:gd name="T98" fmla="*/ 29 w 597"/>
              <a:gd name="T99" fmla="*/ 61 h 394"/>
              <a:gd name="T100" fmla="*/ 7 w 597"/>
              <a:gd name="T101" fmla="*/ 163 h 394"/>
              <a:gd name="T102" fmla="*/ 2 w 597"/>
              <a:gd name="T103" fmla="*/ 252 h 394"/>
              <a:gd name="T104" fmla="*/ 67 w 597"/>
              <a:gd name="T105" fmla="*/ 364 h 394"/>
              <a:gd name="T106" fmla="*/ 253 w 597"/>
              <a:gd name="T107" fmla="*/ 393 h 394"/>
              <a:gd name="T108" fmla="*/ 480 w 597"/>
              <a:gd name="T109" fmla="*/ 374 h 394"/>
              <a:gd name="T110" fmla="*/ 562 w 597"/>
              <a:gd name="T111" fmla="*/ 338 h 394"/>
              <a:gd name="T112" fmla="*/ 228 w 597"/>
              <a:gd name="T113" fmla="*/ 2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7" h="394">
                <a:moveTo>
                  <a:pt x="382" y="13"/>
                </a:moveTo>
                <a:cubicBezTo>
                  <a:pt x="381" y="13"/>
                  <a:pt x="379" y="13"/>
                  <a:pt x="376" y="13"/>
                </a:cubicBezTo>
                <a:cubicBezTo>
                  <a:pt x="377" y="13"/>
                  <a:pt x="380" y="13"/>
                  <a:pt x="382" y="13"/>
                </a:cubicBezTo>
                <a:close/>
                <a:moveTo>
                  <a:pt x="297" y="4"/>
                </a:moveTo>
                <a:cubicBezTo>
                  <a:pt x="294" y="4"/>
                  <a:pt x="293" y="4"/>
                  <a:pt x="290" y="4"/>
                </a:cubicBezTo>
                <a:cubicBezTo>
                  <a:pt x="289" y="4"/>
                  <a:pt x="295" y="4"/>
                  <a:pt x="297" y="4"/>
                </a:cubicBezTo>
                <a:close/>
                <a:moveTo>
                  <a:pt x="281" y="5"/>
                </a:moveTo>
                <a:cubicBezTo>
                  <a:pt x="283" y="4"/>
                  <a:pt x="287" y="4"/>
                  <a:pt x="287" y="4"/>
                </a:cubicBezTo>
                <a:cubicBezTo>
                  <a:pt x="286" y="4"/>
                  <a:pt x="281" y="4"/>
                  <a:pt x="281" y="5"/>
                </a:cubicBezTo>
                <a:close/>
                <a:moveTo>
                  <a:pt x="255" y="9"/>
                </a:moveTo>
                <a:cubicBezTo>
                  <a:pt x="257" y="9"/>
                  <a:pt x="260" y="8"/>
                  <a:pt x="261" y="8"/>
                </a:cubicBezTo>
                <a:cubicBezTo>
                  <a:pt x="260" y="8"/>
                  <a:pt x="255" y="9"/>
                  <a:pt x="255" y="9"/>
                </a:cubicBezTo>
                <a:close/>
                <a:moveTo>
                  <a:pt x="238" y="8"/>
                </a:moveTo>
                <a:cubicBezTo>
                  <a:pt x="243" y="8"/>
                  <a:pt x="247" y="7"/>
                  <a:pt x="249" y="7"/>
                </a:cubicBezTo>
                <a:cubicBezTo>
                  <a:pt x="245" y="7"/>
                  <a:pt x="240" y="8"/>
                  <a:pt x="238" y="8"/>
                </a:cubicBezTo>
                <a:close/>
                <a:moveTo>
                  <a:pt x="197" y="23"/>
                </a:moveTo>
                <a:cubicBezTo>
                  <a:pt x="201" y="23"/>
                  <a:pt x="213" y="21"/>
                  <a:pt x="218" y="21"/>
                </a:cubicBezTo>
                <a:cubicBezTo>
                  <a:pt x="212" y="21"/>
                  <a:pt x="204" y="22"/>
                  <a:pt x="197" y="23"/>
                </a:cubicBezTo>
                <a:close/>
                <a:moveTo>
                  <a:pt x="195" y="19"/>
                </a:moveTo>
                <a:cubicBezTo>
                  <a:pt x="190" y="19"/>
                  <a:pt x="190" y="19"/>
                  <a:pt x="190" y="19"/>
                </a:cubicBezTo>
                <a:cubicBezTo>
                  <a:pt x="187" y="20"/>
                  <a:pt x="173" y="21"/>
                  <a:pt x="174" y="21"/>
                </a:cubicBezTo>
                <a:cubicBezTo>
                  <a:pt x="183" y="20"/>
                  <a:pt x="196" y="19"/>
                  <a:pt x="203" y="18"/>
                </a:cubicBezTo>
                <a:cubicBezTo>
                  <a:pt x="200" y="18"/>
                  <a:pt x="198" y="18"/>
                  <a:pt x="195" y="19"/>
                </a:cubicBezTo>
                <a:close/>
                <a:moveTo>
                  <a:pt x="116" y="28"/>
                </a:moveTo>
                <a:cubicBezTo>
                  <a:pt x="113" y="28"/>
                  <a:pt x="113" y="28"/>
                  <a:pt x="113" y="28"/>
                </a:cubicBezTo>
                <a:cubicBezTo>
                  <a:pt x="112" y="28"/>
                  <a:pt x="113" y="28"/>
                  <a:pt x="113" y="28"/>
                </a:cubicBezTo>
                <a:cubicBezTo>
                  <a:pt x="116" y="28"/>
                  <a:pt x="116" y="28"/>
                  <a:pt x="116" y="28"/>
                </a:cubicBezTo>
                <a:close/>
                <a:moveTo>
                  <a:pt x="75" y="36"/>
                </a:moveTo>
                <a:cubicBezTo>
                  <a:pt x="75" y="36"/>
                  <a:pt x="75" y="36"/>
                  <a:pt x="75" y="36"/>
                </a:cubicBezTo>
                <a:cubicBezTo>
                  <a:pt x="75" y="36"/>
                  <a:pt x="75" y="36"/>
                  <a:pt x="75" y="36"/>
                </a:cubicBezTo>
                <a:cubicBezTo>
                  <a:pt x="75" y="36"/>
                  <a:pt x="75" y="36"/>
                  <a:pt x="75" y="36"/>
                </a:cubicBezTo>
                <a:close/>
                <a:moveTo>
                  <a:pt x="75" y="36"/>
                </a:moveTo>
                <a:cubicBezTo>
                  <a:pt x="75" y="36"/>
                  <a:pt x="75" y="36"/>
                  <a:pt x="75" y="36"/>
                </a:cubicBezTo>
                <a:cubicBezTo>
                  <a:pt x="75" y="36"/>
                  <a:pt x="75" y="36"/>
                  <a:pt x="75" y="36"/>
                </a:cubicBezTo>
                <a:cubicBezTo>
                  <a:pt x="74" y="36"/>
                  <a:pt x="75" y="36"/>
                  <a:pt x="75" y="36"/>
                </a:cubicBezTo>
                <a:close/>
                <a:moveTo>
                  <a:pt x="75" y="36"/>
                </a:moveTo>
                <a:cubicBezTo>
                  <a:pt x="75" y="36"/>
                  <a:pt x="75" y="36"/>
                  <a:pt x="75" y="36"/>
                </a:cubicBezTo>
                <a:cubicBezTo>
                  <a:pt x="75" y="36"/>
                  <a:pt x="75" y="36"/>
                  <a:pt x="76" y="36"/>
                </a:cubicBezTo>
                <a:cubicBezTo>
                  <a:pt x="76" y="36"/>
                  <a:pt x="76" y="36"/>
                  <a:pt x="76" y="36"/>
                </a:cubicBezTo>
                <a:cubicBezTo>
                  <a:pt x="81" y="35"/>
                  <a:pt x="81" y="35"/>
                  <a:pt x="81" y="35"/>
                </a:cubicBezTo>
                <a:lnTo>
                  <a:pt x="75" y="36"/>
                </a:lnTo>
                <a:close/>
                <a:moveTo>
                  <a:pt x="76" y="33"/>
                </a:moveTo>
                <a:cubicBezTo>
                  <a:pt x="76" y="33"/>
                  <a:pt x="76" y="33"/>
                  <a:pt x="76" y="33"/>
                </a:cubicBezTo>
                <a:cubicBezTo>
                  <a:pt x="76" y="33"/>
                  <a:pt x="76" y="33"/>
                  <a:pt x="76" y="33"/>
                </a:cubicBezTo>
                <a:cubicBezTo>
                  <a:pt x="76" y="33"/>
                  <a:pt x="76" y="33"/>
                  <a:pt x="76" y="33"/>
                </a:cubicBezTo>
                <a:cubicBezTo>
                  <a:pt x="75" y="33"/>
                  <a:pt x="75" y="33"/>
                  <a:pt x="75" y="33"/>
                </a:cubicBezTo>
                <a:cubicBezTo>
                  <a:pt x="75" y="33"/>
                  <a:pt x="75" y="33"/>
                  <a:pt x="75" y="33"/>
                </a:cubicBezTo>
                <a:cubicBezTo>
                  <a:pt x="75" y="33"/>
                  <a:pt x="75" y="33"/>
                  <a:pt x="76" y="33"/>
                </a:cubicBezTo>
                <a:close/>
                <a:moveTo>
                  <a:pt x="76" y="39"/>
                </a:moveTo>
                <a:cubicBezTo>
                  <a:pt x="76" y="39"/>
                  <a:pt x="76" y="39"/>
                  <a:pt x="76" y="39"/>
                </a:cubicBezTo>
                <a:cubicBezTo>
                  <a:pt x="76" y="39"/>
                  <a:pt x="76" y="39"/>
                  <a:pt x="76" y="39"/>
                </a:cubicBezTo>
                <a:close/>
                <a:moveTo>
                  <a:pt x="75" y="34"/>
                </a:moveTo>
                <a:cubicBezTo>
                  <a:pt x="75" y="34"/>
                  <a:pt x="75" y="34"/>
                  <a:pt x="75" y="34"/>
                </a:cubicBezTo>
                <a:cubicBezTo>
                  <a:pt x="75" y="34"/>
                  <a:pt x="75" y="34"/>
                  <a:pt x="75" y="34"/>
                </a:cubicBezTo>
                <a:close/>
                <a:moveTo>
                  <a:pt x="75" y="33"/>
                </a:moveTo>
                <a:cubicBezTo>
                  <a:pt x="75" y="33"/>
                  <a:pt x="75" y="33"/>
                  <a:pt x="75" y="33"/>
                </a:cubicBezTo>
                <a:cubicBezTo>
                  <a:pt x="75" y="33"/>
                  <a:pt x="75" y="33"/>
                  <a:pt x="75" y="33"/>
                </a:cubicBezTo>
                <a:close/>
                <a:moveTo>
                  <a:pt x="76" y="41"/>
                </a:moveTo>
                <a:cubicBezTo>
                  <a:pt x="76" y="41"/>
                  <a:pt x="76" y="41"/>
                  <a:pt x="76" y="41"/>
                </a:cubicBezTo>
                <a:cubicBezTo>
                  <a:pt x="76" y="41"/>
                  <a:pt x="76" y="41"/>
                  <a:pt x="76" y="41"/>
                </a:cubicBezTo>
                <a:close/>
                <a:moveTo>
                  <a:pt x="76" y="39"/>
                </a:moveTo>
                <a:cubicBezTo>
                  <a:pt x="75" y="39"/>
                  <a:pt x="75" y="39"/>
                  <a:pt x="75" y="40"/>
                </a:cubicBezTo>
                <a:cubicBezTo>
                  <a:pt x="75" y="40"/>
                  <a:pt x="75" y="40"/>
                  <a:pt x="76" y="39"/>
                </a:cubicBezTo>
                <a:close/>
                <a:moveTo>
                  <a:pt x="74" y="34"/>
                </a:moveTo>
                <a:cubicBezTo>
                  <a:pt x="74" y="34"/>
                  <a:pt x="74" y="33"/>
                  <a:pt x="74" y="34"/>
                </a:cubicBezTo>
                <a:cubicBezTo>
                  <a:pt x="74" y="34"/>
                  <a:pt x="74" y="34"/>
                  <a:pt x="74" y="34"/>
                </a:cubicBezTo>
                <a:close/>
                <a:moveTo>
                  <a:pt x="74" y="36"/>
                </a:moveTo>
                <a:cubicBezTo>
                  <a:pt x="74" y="36"/>
                  <a:pt x="74" y="36"/>
                  <a:pt x="74" y="36"/>
                </a:cubicBezTo>
                <a:cubicBezTo>
                  <a:pt x="74" y="36"/>
                  <a:pt x="74" y="36"/>
                  <a:pt x="74" y="36"/>
                </a:cubicBezTo>
                <a:close/>
                <a:moveTo>
                  <a:pt x="74" y="35"/>
                </a:moveTo>
                <a:cubicBezTo>
                  <a:pt x="74" y="35"/>
                  <a:pt x="73" y="35"/>
                  <a:pt x="73" y="35"/>
                </a:cubicBezTo>
                <a:cubicBezTo>
                  <a:pt x="73" y="35"/>
                  <a:pt x="74" y="36"/>
                  <a:pt x="74" y="35"/>
                </a:cubicBezTo>
                <a:close/>
                <a:moveTo>
                  <a:pt x="73" y="35"/>
                </a:move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lose/>
                <a:moveTo>
                  <a:pt x="73" y="39"/>
                </a:moveTo>
                <a:cubicBezTo>
                  <a:pt x="73" y="39"/>
                  <a:pt x="73" y="38"/>
                  <a:pt x="73" y="39"/>
                </a:cubicBezTo>
                <a:close/>
                <a:moveTo>
                  <a:pt x="72" y="41"/>
                </a:moveTo>
                <a:cubicBezTo>
                  <a:pt x="72" y="41"/>
                  <a:pt x="72" y="41"/>
                  <a:pt x="73" y="40"/>
                </a:cubicBezTo>
                <a:cubicBezTo>
                  <a:pt x="72" y="40"/>
                  <a:pt x="72" y="41"/>
                  <a:pt x="72" y="41"/>
                </a:cubicBezTo>
                <a:close/>
                <a:moveTo>
                  <a:pt x="72" y="41"/>
                </a:moveTo>
                <a:cubicBezTo>
                  <a:pt x="72" y="41"/>
                  <a:pt x="73" y="41"/>
                  <a:pt x="72" y="41"/>
                </a:cubicBezTo>
                <a:close/>
                <a:moveTo>
                  <a:pt x="72" y="43"/>
                </a:moveTo>
                <a:cubicBezTo>
                  <a:pt x="72" y="43"/>
                  <a:pt x="72" y="43"/>
                  <a:pt x="72" y="44"/>
                </a:cubicBezTo>
                <a:cubicBezTo>
                  <a:pt x="72" y="44"/>
                  <a:pt x="72" y="43"/>
                  <a:pt x="72" y="43"/>
                </a:cubicBezTo>
                <a:close/>
                <a:moveTo>
                  <a:pt x="71" y="43"/>
                </a:moveTo>
                <a:cubicBezTo>
                  <a:pt x="71" y="43"/>
                  <a:pt x="71" y="44"/>
                  <a:pt x="71" y="43"/>
                </a:cubicBezTo>
                <a:close/>
                <a:moveTo>
                  <a:pt x="165" y="30"/>
                </a:moveTo>
                <a:cubicBezTo>
                  <a:pt x="158" y="31"/>
                  <a:pt x="153" y="32"/>
                  <a:pt x="149" y="32"/>
                </a:cubicBezTo>
                <a:cubicBezTo>
                  <a:pt x="153" y="32"/>
                  <a:pt x="158" y="31"/>
                  <a:pt x="161" y="31"/>
                </a:cubicBezTo>
                <a:cubicBezTo>
                  <a:pt x="162" y="31"/>
                  <a:pt x="164" y="30"/>
                  <a:pt x="165" y="30"/>
                </a:cubicBezTo>
                <a:close/>
                <a:moveTo>
                  <a:pt x="74" y="38"/>
                </a:moveTo>
                <a:cubicBezTo>
                  <a:pt x="74" y="38"/>
                  <a:pt x="75" y="39"/>
                  <a:pt x="75" y="38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38"/>
                  <a:pt x="75" y="38"/>
                  <a:pt x="76" y="38"/>
                </a:cubicBezTo>
                <a:cubicBezTo>
                  <a:pt x="76" y="38"/>
                  <a:pt x="75" y="38"/>
                  <a:pt x="75" y="38"/>
                </a:cubicBezTo>
                <a:cubicBezTo>
                  <a:pt x="76" y="38"/>
                  <a:pt x="76" y="39"/>
                  <a:pt x="76" y="39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4" y="38"/>
                  <a:pt x="74" y="38"/>
                </a:cubicBezTo>
                <a:close/>
                <a:moveTo>
                  <a:pt x="74" y="34"/>
                </a:moveTo>
                <a:cubicBezTo>
                  <a:pt x="74" y="34"/>
                  <a:pt x="75" y="34"/>
                  <a:pt x="75" y="34"/>
                </a:cubicBezTo>
                <a:cubicBezTo>
                  <a:pt x="75" y="34"/>
                  <a:pt x="74" y="34"/>
                  <a:pt x="75" y="34"/>
                </a:cubicBezTo>
                <a:cubicBezTo>
                  <a:pt x="75" y="34"/>
                  <a:pt x="74" y="34"/>
                  <a:pt x="74" y="34"/>
                </a:cubicBezTo>
                <a:close/>
                <a:moveTo>
                  <a:pt x="71" y="35"/>
                </a:moveTo>
                <a:cubicBezTo>
                  <a:pt x="71" y="35"/>
                  <a:pt x="71" y="35"/>
                  <a:pt x="71" y="35"/>
                </a:cubicBezTo>
                <a:cubicBezTo>
                  <a:pt x="72" y="35"/>
                  <a:pt x="72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4"/>
                  <a:pt x="74" y="35"/>
                  <a:pt x="74" y="34"/>
                </a:cubicBezTo>
                <a:cubicBezTo>
                  <a:pt x="73" y="35"/>
                  <a:pt x="72" y="34"/>
                  <a:pt x="72" y="35"/>
                </a:cubicBezTo>
                <a:cubicBezTo>
                  <a:pt x="72" y="35"/>
                  <a:pt x="71" y="35"/>
                  <a:pt x="71" y="35"/>
                </a:cubicBezTo>
                <a:cubicBezTo>
                  <a:pt x="71" y="35"/>
                  <a:pt x="70" y="35"/>
                  <a:pt x="70" y="35"/>
                </a:cubicBezTo>
                <a:cubicBezTo>
                  <a:pt x="70" y="35"/>
                  <a:pt x="71" y="35"/>
                  <a:pt x="71" y="35"/>
                </a:cubicBezTo>
                <a:close/>
                <a:moveTo>
                  <a:pt x="72" y="41"/>
                </a:moveTo>
                <a:cubicBezTo>
                  <a:pt x="72" y="41"/>
                  <a:pt x="72" y="41"/>
                  <a:pt x="72" y="41"/>
                </a:cubicBezTo>
                <a:cubicBezTo>
                  <a:pt x="72" y="41"/>
                  <a:pt x="72" y="41"/>
                  <a:pt x="72" y="41"/>
                </a:cubicBezTo>
                <a:close/>
                <a:moveTo>
                  <a:pt x="591" y="121"/>
                </a:moveTo>
                <a:cubicBezTo>
                  <a:pt x="587" y="99"/>
                  <a:pt x="581" y="77"/>
                  <a:pt x="570" y="56"/>
                </a:cubicBezTo>
                <a:cubicBezTo>
                  <a:pt x="568" y="51"/>
                  <a:pt x="565" y="46"/>
                  <a:pt x="561" y="42"/>
                </a:cubicBezTo>
                <a:cubicBezTo>
                  <a:pt x="560" y="39"/>
                  <a:pt x="558" y="37"/>
                  <a:pt x="556" y="35"/>
                </a:cubicBezTo>
                <a:cubicBezTo>
                  <a:pt x="554" y="32"/>
                  <a:pt x="552" y="30"/>
                  <a:pt x="550" y="28"/>
                </a:cubicBezTo>
                <a:cubicBezTo>
                  <a:pt x="540" y="20"/>
                  <a:pt x="529" y="16"/>
                  <a:pt x="519" y="13"/>
                </a:cubicBezTo>
                <a:cubicBezTo>
                  <a:pt x="512" y="10"/>
                  <a:pt x="501" y="8"/>
                  <a:pt x="495" y="7"/>
                </a:cubicBezTo>
                <a:cubicBezTo>
                  <a:pt x="494" y="7"/>
                  <a:pt x="490" y="6"/>
                  <a:pt x="487" y="6"/>
                </a:cubicBezTo>
                <a:cubicBezTo>
                  <a:pt x="476" y="4"/>
                  <a:pt x="462" y="2"/>
                  <a:pt x="449" y="1"/>
                </a:cubicBezTo>
                <a:cubicBezTo>
                  <a:pt x="445" y="1"/>
                  <a:pt x="437" y="1"/>
                  <a:pt x="432" y="1"/>
                </a:cubicBezTo>
                <a:cubicBezTo>
                  <a:pt x="429" y="0"/>
                  <a:pt x="435" y="1"/>
                  <a:pt x="431" y="0"/>
                </a:cubicBezTo>
                <a:cubicBezTo>
                  <a:pt x="422" y="0"/>
                  <a:pt x="392" y="0"/>
                  <a:pt x="378" y="0"/>
                </a:cubicBezTo>
                <a:cubicBezTo>
                  <a:pt x="379" y="0"/>
                  <a:pt x="379" y="0"/>
                  <a:pt x="378" y="0"/>
                </a:cubicBezTo>
                <a:cubicBezTo>
                  <a:pt x="375" y="0"/>
                  <a:pt x="373" y="1"/>
                  <a:pt x="370" y="1"/>
                </a:cubicBezTo>
                <a:cubicBezTo>
                  <a:pt x="345" y="1"/>
                  <a:pt x="328" y="3"/>
                  <a:pt x="307" y="4"/>
                </a:cubicBezTo>
                <a:cubicBezTo>
                  <a:pt x="304" y="4"/>
                  <a:pt x="297" y="5"/>
                  <a:pt x="295" y="5"/>
                </a:cubicBezTo>
                <a:cubicBezTo>
                  <a:pt x="299" y="5"/>
                  <a:pt x="304" y="4"/>
                  <a:pt x="303" y="5"/>
                </a:cubicBezTo>
                <a:cubicBezTo>
                  <a:pt x="297" y="5"/>
                  <a:pt x="289" y="6"/>
                  <a:pt x="285" y="6"/>
                </a:cubicBezTo>
                <a:cubicBezTo>
                  <a:pt x="277" y="7"/>
                  <a:pt x="273" y="7"/>
                  <a:pt x="266" y="8"/>
                </a:cubicBezTo>
                <a:cubicBezTo>
                  <a:pt x="264" y="8"/>
                  <a:pt x="268" y="8"/>
                  <a:pt x="264" y="8"/>
                </a:cubicBezTo>
                <a:cubicBezTo>
                  <a:pt x="253" y="9"/>
                  <a:pt x="248" y="10"/>
                  <a:pt x="238" y="10"/>
                </a:cubicBezTo>
                <a:cubicBezTo>
                  <a:pt x="235" y="11"/>
                  <a:pt x="224" y="12"/>
                  <a:pt x="221" y="12"/>
                </a:cubicBezTo>
                <a:cubicBezTo>
                  <a:pt x="217" y="13"/>
                  <a:pt x="224" y="12"/>
                  <a:pt x="221" y="12"/>
                </a:cubicBezTo>
                <a:cubicBezTo>
                  <a:pt x="213" y="13"/>
                  <a:pt x="205" y="14"/>
                  <a:pt x="196" y="15"/>
                </a:cubicBezTo>
                <a:cubicBezTo>
                  <a:pt x="194" y="16"/>
                  <a:pt x="193" y="16"/>
                  <a:pt x="190" y="16"/>
                </a:cubicBezTo>
                <a:cubicBezTo>
                  <a:pt x="188" y="16"/>
                  <a:pt x="190" y="16"/>
                  <a:pt x="187" y="16"/>
                </a:cubicBezTo>
                <a:cubicBezTo>
                  <a:pt x="184" y="17"/>
                  <a:pt x="190" y="16"/>
                  <a:pt x="189" y="17"/>
                </a:cubicBezTo>
                <a:cubicBezTo>
                  <a:pt x="184" y="17"/>
                  <a:pt x="185" y="17"/>
                  <a:pt x="183" y="18"/>
                </a:cubicBezTo>
                <a:cubicBezTo>
                  <a:pt x="177" y="18"/>
                  <a:pt x="173" y="19"/>
                  <a:pt x="167" y="20"/>
                </a:cubicBezTo>
                <a:cubicBezTo>
                  <a:pt x="150" y="22"/>
                  <a:pt x="150" y="22"/>
                  <a:pt x="150" y="22"/>
                </a:cubicBezTo>
                <a:cubicBezTo>
                  <a:pt x="145" y="23"/>
                  <a:pt x="143" y="23"/>
                  <a:pt x="138" y="24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122" y="26"/>
                  <a:pt x="127" y="25"/>
                  <a:pt x="123" y="26"/>
                </a:cubicBezTo>
                <a:cubicBezTo>
                  <a:pt x="106" y="28"/>
                  <a:pt x="89" y="31"/>
                  <a:pt x="77" y="33"/>
                </a:cubicBezTo>
                <a:cubicBezTo>
                  <a:pt x="96" y="30"/>
                  <a:pt x="110" y="28"/>
                  <a:pt x="127" y="25"/>
                </a:cubicBezTo>
                <a:cubicBezTo>
                  <a:pt x="129" y="25"/>
                  <a:pt x="134" y="24"/>
                  <a:pt x="137" y="24"/>
                </a:cubicBezTo>
                <a:cubicBezTo>
                  <a:pt x="138" y="24"/>
                  <a:pt x="134" y="24"/>
                  <a:pt x="138" y="24"/>
                </a:cubicBezTo>
                <a:cubicBezTo>
                  <a:pt x="139" y="24"/>
                  <a:pt x="139" y="24"/>
                  <a:pt x="141" y="23"/>
                </a:cubicBezTo>
                <a:cubicBezTo>
                  <a:pt x="139" y="24"/>
                  <a:pt x="143" y="24"/>
                  <a:pt x="144" y="24"/>
                </a:cubicBezTo>
                <a:cubicBezTo>
                  <a:pt x="158" y="22"/>
                  <a:pt x="169" y="20"/>
                  <a:pt x="182" y="19"/>
                </a:cubicBezTo>
                <a:cubicBezTo>
                  <a:pt x="184" y="18"/>
                  <a:pt x="180" y="19"/>
                  <a:pt x="183" y="18"/>
                </a:cubicBezTo>
                <a:cubicBezTo>
                  <a:pt x="197" y="17"/>
                  <a:pt x="197" y="17"/>
                  <a:pt x="197" y="17"/>
                </a:cubicBezTo>
                <a:cubicBezTo>
                  <a:pt x="198" y="17"/>
                  <a:pt x="202" y="16"/>
                  <a:pt x="200" y="17"/>
                </a:cubicBezTo>
                <a:cubicBezTo>
                  <a:pt x="184" y="19"/>
                  <a:pt x="161" y="22"/>
                  <a:pt x="141" y="24"/>
                </a:cubicBezTo>
                <a:cubicBezTo>
                  <a:pt x="135" y="25"/>
                  <a:pt x="129" y="26"/>
                  <a:pt x="125" y="27"/>
                </a:cubicBezTo>
                <a:cubicBezTo>
                  <a:pt x="134" y="25"/>
                  <a:pt x="141" y="25"/>
                  <a:pt x="149" y="24"/>
                </a:cubicBezTo>
                <a:cubicBezTo>
                  <a:pt x="159" y="23"/>
                  <a:pt x="170" y="21"/>
                  <a:pt x="180" y="20"/>
                </a:cubicBezTo>
                <a:cubicBezTo>
                  <a:pt x="186" y="19"/>
                  <a:pt x="186" y="19"/>
                  <a:pt x="186" y="19"/>
                </a:cubicBezTo>
                <a:cubicBezTo>
                  <a:pt x="194" y="18"/>
                  <a:pt x="194" y="18"/>
                  <a:pt x="194" y="18"/>
                </a:cubicBezTo>
                <a:cubicBezTo>
                  <a:pt x="198" y="18"/>
                  <a:pt x="198" y="18"/>
                  <a:pt x="198" y="18"/>
                </a:cubicBezTo>
                <a:cubicBezTo>
                  <a:pt x="210" y="16"/>
                  <a:pt x="210" y="16"/>
                  <a:pt x="210" y="16"/>
                </a:cubicBezTo>
                <a:cubicBezTo>
                  <a:pt x="234" y="14"/>
                  <a:pt x="234" y="14"/>
                  <a:pt x="234" y="14"/>
                </a:cubicBezTo>
                <a:cubicBezTo>
                  <a:pt x="236" y="14"/>
                  <a:pt x="235" y="14"/>
                  <a:pt x="233" y="14"/>
                </a:cubicBezTo>
                <a:cubicBezTo>
                  <a:pt x="211" y="17"/>
                  <a:pt x="211" y="17"/>
                  <a:pt x="211" y="17"/>
                </a:cubicBezTo>
                <a:cubicBezTo>
                  <a:pt x="212" y="17"/>
                  <a:pt x="213" y="17"/>
                  <a:pt x="213" y="17"/>
                </a:cubicBezTo>
                <a:cubicBezTo>
                  <a:pt x="209" y="17"/>
                  <a:pt x="208" y="17"/>
                  <a:pt x="206" y="17"/>
                </a:cubicBezTo>
                <a:cubicBezTo>
                  <a:pt x="214" y="17"/>
                  <a:pt x="213" y="17"/>
                  <a:pt x="211" y="17"/>
                </a:cubicBezTo>
                <a:cubicBezTo>
                  <a:pt x="192" y="19"/>
                  <a:pt x="168" y="22"/>
                  <a:pt x="153" y="24"/>
                </a:cubicBezTo>
                <a:cubicBezTo>
                  <a:pt x="151" y="25"/>
                  <a:pt x="150" y="25"/>
                  <a:pt x="147" y="25"/>
                </a:cubicBezTo>
                <a:cubicBezTo>
                  <a:pt x="129" y="28"/>
                  <a:pt x="110" y="30"/>
                  <a:pt x="91" y="33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1" y="24"/>
                  <a:pt x="160" y="24"/>
                  <a:pt x="162" y="24"/>
                </a:cubicBezTo>
                <a:cubicBezTo>
                  <a:pt x="173" y="22"/>
                  <a:pt x="186" y="21"/>
                  <a:pt x="194" y="20"/>
                </a:cubicBezTo>
                <a:cubicBezTo>
                  <a:pt x="205" y="19"/>
                  <a:pt x="205" y="19"/>
                  <a:pt x="205" y="19"/>
                </a:cubicBezTo>
                <a:cubicBezTo>
                  <a:pt x="231" y="16"/>
                  <a:pt x="250" y="15"/>
                  <a:pt x="275" y="13"/>
                </a:cubicBezTo>
                <a:cubicBezTo>
                  <a:pt x="275" y="13"/>
                  <a:pt x="277" y="13"/>
                  <a:pt x="278" y="13"/>
                </a:cubicBezTo>
                <a:cubicBezTo>
                  <a:pt x="272" y="14"/>
                  <a:pt x="272" y="14"/>
                  <a:pt x="272" y="14"/>
                </a:cubicBezTo>
                <a:cubicBezTo>
                  <a:pt x="268" y="14"/>
                  <a:pt x="264" y="15"/>
                  <a:pt x="260" y="15"/>
                </a:cubicBezTo>
                <a:cubicBezTo>
                  <a:pt x="239" y="17"/>
                  <a:pt x="209" y="20"/>
                  <a:pt x="183" y="23"/>
                </a:cubicBezTo>
                <a:cubicBezTo>
                  <a:pt x="180" y="24"/>
                  <a:pt x="182" y="24"/>
                  <a:pt x="184" y="24"/>
                </a:cubicBezTo>
                <a:cubicBezTo>
                  <a:pt x="197" y="22"/>
                  <a:pt x="209" y="21"/>
                  <a:pt x="222" y="20"/>
                </a:cubicBezTo>
                <a:cubicBezTo>
                  <a:pt x="227" y="20"/>
                  <a:pt x="222" y="21"/>
                  <a:pt x="212" y="22"/>
                </a:cubicBezTo>
                <a:cubicBezTo>
                  <a:pt x="194" y="24"/>
                  <a:pt x="165" y="27"/>
                  <a:pt x="154" y="28"/>
                </a:cubicBezTo>
                <a:cubicBezTo>
                  <a:pt x="128" y="32"/>
                  <a:pt x="103" y="35"/>
                  <a:pt x="78" y="39"/>
                </a:cubicBezTo>
                <a:cubicBezTo>
                  <a:pt x="76" y="40"/>
                  <a:pt x="76" y="40"/>
                  <a:pt x="76" y="40"/>
                </a:cubicBezTo>
                <a:cubicBezTo>
                  <a:pt x="75" y="40"/>
                  <a:pt x="75" y="40"/>
                  <a:pt x="75" y="40"/>
                </a:cubicBezTo>
                <a:cubicBezTo>
                  <a:pt x="73" y="40"/>
                  <a:pt x="73" y="40"/>
                  <a:pt x="73" y="40"/>
                </a:cubicBezTo>
                <a:cubicBezTo>
                  <a:pt x="74" y="40"/>
                  <a:pt x="74" y="40"/>
                  <a:pt x="75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83" y="39"/>
                  <a:pt x="83" y="39"/>
                  <a:pt x="83" y="39"/>
                </a:cubicBezTo>
                <a:cubicBezTo>
                  <a:pt x="83" y="39"/>
                  <a:pt x="84" y="39"/>
                  <a:pt x="86" y="38"/>
                </a:cubicBezTo>
                <a:cubicBezTo>
                  <a:pt x="111" y="35"/>
                  <a:pt x="139" y="31"/>
                  <a:pt x="161" y="28"/>
                </a:cubicBezTo>
                <a:cubicBezTo>
                  <a:pt x="170" y="27"/>
                  <a:pt x="188" y="24"/>
                  <a:pt x="198" y="24"/>
                </a:cubicBezTo>
                <a:cubicBezTo>
                  <a:pt x="195" y="25"/>
                  <a:pt x="188" y="26"/>
                  <a:pt x="178" y="27"/>
                </a:cubicBezTo>
                <a:cubicBezTo>
                  <a:pt x="188" y="26"/>
                  <a:pt x="197" y="25"/>
                  <a:pt x="205" y="24"/>
                </a:cubicBezTo>
                <a:cubicBezTo>
                  <a:pt x="212" y="23"/>
                  <a:pt x="224" y="22"/>
                  <a:pt x="228" y="22"/>
                </a:cubicBezTo>
                <a:cubicBezTo>
                  <a:pt x="228" y="22"/>
                  <a:pt x="227" y="22"/>
                  <a:pt x="228" y="22"/>
                </a:cubicBezTo>
                <a:cubicBezTo>
                  <a:pt x="229" y="22"/>
                  <a:pt x="233" y="21"/>
                  <a:pt x="234" y="21"/>
                </a:cubicBezTo>
                <a:cubicBezTo>
                  <a:pt x="238" y="21"/>
                  <a:pt x="237" y="21"/>
                  <a:pt x="241" y="20"/>
                </a:cubicBezTo>
                <a:cubicBezTo>
                  <a:pt x="247" y="20"/>
                  <a:pt x="247" y="20"/>
                  <a:pt x="250" y="20"/>
                </a:cubicBezTo>
                <a:cubicBezTo>
                  <a:pt x="270" y="18"/>
                  <a:pt x="289" y="16"/>
                  <a:pt x="309" y="15"/>
                </a:cubicBezTo>
                <a:cubicBezTo>
                  <a:pt x="315" y="15"/>
                  <a:pt x="315" y="15"/>
                  <a:pt x="315" y="15"/>
                </a:cubicBezTo>
                <a:cubicBezTo>
                  <a:pt x="317" y="15"/>
                  <a:pt x="315" y="15"/>
                  <a:pt x="318" y="15"/>
                </a:cubicBezTo>
                <a:cubicBezTo>
                  <a:pt x="319" y="15"/>
                  <a:pt x="319" y="15"/>
                  <a:pt x="321" y="14"/>
                </a:cubicBezTo>
                <a:cubicBezTo>
                  <a:pt x="345" y="13"/>
                  <a:pt x="345" y="13"/>
                  <a:pt x="345" y="13"/>
                </a:cubicBezTo>
                <a:cubicBezTo>
                  <a:pt x="364" y="13"/>
                  <a:pt x="386" y="12"/>
                  <a:pt x="402" y="12"/>
                </a:cubicBezTo>
                <a:cubicBezTo>
                  <a:pt x="405" y="12"/>
                  <a:pt x="401" y="13"/>
                  <a:pt x="405" y="13"/>
                </a:cubicBezTo>
                <a:cubicBezTo>
                  <a:pt x="432" y="13"/>
                  <a:pt x="460" y="14"/>
                  <a:pt x="488" y="19"/>
                </a:cubicBezTo>
                <a:cubicBezTo>
                  <a:pt x="490" y="20"/>
                  <a:pt x="488" y="20"/>
                  <a:pt x="491" y="20"/>
                </a:cubicBezTo>
                <a:cubicBezTo>
                  <a:pt x="495" y="21"/>
                  <a:pt x="494" y="20"/>
                  <a:pt x="498" y="21"/>
                </a:cubicBezTo>
                <a:cubicBezTo>
                  <a:pt x="500" y="22"/>
                  <a:pt x="502" y="22"/>
                  <a:pt x="503" y="23"/>
                </a:cubicBezTo>
                <a:cubicBezTo>
                  <a:pt x="511" y="24"/>
                  <a:pt x="518" y="27"/>
                  <a:pt x="525" y="30"/>
                </a:cubicBezTo>
                <a:cubicBezTo>
                  <a:pt x="532" y="33"/>
                  <a:pt x="539" y="37"/>
                  <a:pt x="544" y="42"/>
                </a:cubicBezTo>
                <a:cubicBezTo>
                  <a:pt x="544" y="42"/>
                  <a:pt x="545" y="43"/>
                  <a:pt x="546" y="43"/>
                </a:cubicBezTo>
                <a:cubicBezTo>
                  <a:pt x="547" y="46"/>
                  <a:pt x="547" y="46"/>
                  <a:pt x="547" y="46"/>
                </a:cubicBezTo>
                <a:cubicBezTo>
                  <a:pt x="549" y="47"/>
                  <a:pt x="550" y="49"/>
                  <a:pt x="551" y="50"/>
                </a:cubicBezTo>
                <a:cubicBezTo>
                  <a:pt x="553" y="54"/>
                  <a:pt x="555" y="57"/>
                  <a:pt x="557" y="61"/>
                </a:cubicBezTo>
                <a:cubicBezTo>
                  <a:pt x="561" y="68"/>
                  <a:pt x="564" y="75"/>
                  <a:pt x="567" y="83"/>
                </a:cubicBezTo>
                <a:cubicBezTo>
                  <a:pt x="577" y="112"/>
                  <a:pt x="581" y="143"/>
                  <a:pt x="583" y="173"/>
                </a:cubicBezTo>
                <a:cubicBezTo>
                  <a:pt x="584" y="196"/>
                  <a:pt x="583" y="218"/>
                  <a:pt x="580" y="239"/>
                </a:cubicBezTo>
                <a:cubicBezTo>
                  <a:pt x="578" y="253"/>
                  <a:pt x="576" y="266"/>
                  <a:pt x="573" y="278"/>
                </a:cubicBezTo>
                <a:cubicBezTo>
                  <a:pt x="569" y="290"/>
                  <a:pt x="566" y="302"/>
                  <a:pt x="560" y="314"/>
                </a:cubicBezTo>
                <a:cubicBezTo>
                  <a:pt x="558" y="318"/>
                  <a:pt x="556" y="322"/>
                  <a:pt x="553" y="326"/>
                </a:cubicBezTo>
                <a:cubicBezTo>
                  <a:pt x="552" y="328"/>
                  <a:pt x="551" y="329"/>
                  <a:pt x="549" y="331"/>
                </a:cubicBezTo>
                <a:cubicBezTo>
                  <a:pt x="548" y="333"/>
                  <a:pt x="546" y="335"/>
                  <a:pt x="545" y="336"/>
                </a:cubicBezTo>
                <a:cubicBezTo>
                  <a:pt x="543" y="338"/>
                  <a:pt x="539" y="340"/>
                  <a:pt x="535" y="342"/>
                </a:cubicBezTo>
                <a:cubicBezTo>
                  <a:pt x="531" y="344"/>
                  <a:pt x="527" y="346"/>
                  <a:pt x="524" y="347"/>
                </a:cubicBezTo>
                <a:cubicBezTo>
                  <a:pt x="521" y="348"/>
                  <a:pt x="518" y="349"/>
                  <a:pt x="515" y="350"/>
                </a:cubicBezTo>
                <a:cubicBezTo>
                  <a:pt x="511" y="352"/>
                  <a:pt x="506" y="353"/>
                  <a:pt x="502" y="354"/>
                </a:cubicBezTo>
                <a:cubicBezTo>
                  <a:pt x="489" y="357"/>
                  <a:pt x="476" y="360"/>
                  <a:pt x="463" y="363"/>
                </a:cubicBezTo>
                <a:cubicBezTo>
                  <a:pt x="449" y="365"/>
                  <a:pt x="435" y="368"/>
                  <a:pt x="420" y="369"/>
                </a:cubicBezTo>
                <a:cubicBezTo>
                  <a:pt x="412" y="370"/>
                  <a:pt x="405" y="372"/>
                  <a:pt x="397" y="372"/>
                </a:cubicBezTo>
                <a:cubicBezTo>
                  <a:pt x="391" y="373"/>
                  <a:pt x="386" y="373"/>
                  <a:pt x="380" y="374"/>
                </a:cubicBezTo>
                <a:cubicBezTo>
                  <a:pt x="365" y="375"/>
                  <a:pt x="349" y="377"/>
                  <a:pt x="334" y="377"/>
                </a:cubicBezTo>
                <a:cubicBezTo>
                  <a:pt x="314" y="379"/>
                  <a:pt x="294" y="379"/>
                  <a:pt x="274" y="379"/>
                </a:cubicBezTo>
                <a:cubicBezTo>
                  <a:pt x="252" y="379"/>
                  <a:pt x="225" y="378"/>
                  <a:pt x="204" y="377"/>
                </a:cubicBezTo>
                <a:cubicBezTo>
                  <a:pt x="187" y="375"/>
                  <a:pt x="169" y="374"/>
                  <a:pt x="150" y="371"/>
                </a:cubicBezTo>
                <a:cubicBezTo>
                  <a:pt x="145" y="370"/>
                  <a:pt x="145" y="370"/>
                  <a:pt x="145" y="370"/>
                </a:cubicBezTo>
                <a:cubicBezTo>
                  <a:pt x="131" y="368"/>
                  <a:pt x="116" y="364"/>
                  <a:pt x="102" y="361"/>
                </a:cubicBezTo>
                <a:cubicBezTo>
                  <a:pt x="88" y="357"/>
                  <a:pt x="75" y="352"/>
                  <a:pt x="65" y="346"/>
                </a:cubicBezTo>
                <a:cubicBezTo>
                  <a:pt x="57" y="342"/>
                  <a:pt x="51" y="338"/>
                  <a:pt x="46" y="333"/>
                </a:cubicBezTo>
                <a:cubicBezTo>
                  <a:pt x="40" y="328"/>
                  <a:pt x="35" y="321"/>
                  <a:pt x="32" y="314"/>
                </a:cubicBezTo>
                <a:cubicBezTo>
                  <a:pt x="30" y="312"/>
                  <a:pt x="29" y="310"/>
                  <a:pt x="28" y="307"/>
                </a:cubicBezTo>
                <a:cubicBezTo>
                  <a:pt x="25" y="300"/>
                  <a:pt x="23" y="292"/>
                  <a:pt x="21" y="283"/>
                </a:cubicBezTo>
                <a:cubicBezTo>
                  <a:pt x="18" y="270"/>
                  <a:pt x="17" y="255"/>
                  <a:pt x="16" y="239"/>
                </a:cubicBezTo>
                <a:cubicBezTo>
                  <a:pt x="16" y="226"/>
                  <a:pt x="17" y="207"/>
                  <a:pt x="19" y="193"/>
                </a:cubicBezTo>
                <a:cubicBezTo>
                  <a:pt x="21" y="169"/>
                  <a:pt x="25" y="144"/>
                  <a:pt x="31" y="120"/>
                </a:cubicBezTo>
                <a:cubicBezTo>
                  <a:pt x="36" y="96"/>
                  <a:pt x="36" y="96"/>
                  <a:pt x="36" y="96"/>
                </a:cubicBezTo>
                <a:cubicBezTo>
                  <a:pt x="39" y="87"/>
                  <a:pt x="41" y="77"/>
                  <a:pt x="44" y="67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63"/>
                  <a:pt x="45" y="63"/>
                  <a:pt x="45" y="63"/>
                </a:cubicBezTo>
                <a:cubicBezTo>
                  <a:pt x="46" y="63"/>
                  <a:pt x="46" y="63"/>
                  <a:pt x="46" y="63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61"/>
                  <a:pt x="46" y="60"/>
                  <a:pt x="47" y="60"/>
                </a:cubicBezTo>
                <a:cubicBezTo>
                  <a:pt x="48" y="60"/>
                  <a:pt x="47" y="59"/>
                  <a:pt x="47" y="58"/>
                </a:cubicBezTo>
                <a:cubicBezTo>
                  <a:pt x="47" y="58"/>
                  <a:pt x="48" y="58"/>
                  <a:pt x="48" y="58"/>
                </a:cubicBezTo>
                <a:cubicBezTo>
                  <a:pt x="48" y="58"/>
                  <a:pt x="48" y="57"/>
                  <a:pt x="48" y="57"/>
                </a:cubicBezTo>
                <a:cubicBezTo>
                  <a:pt x="49" y="57"/>
                  <a:pt x="49" y="57"/>
                  <a:pt x="49" y="56"/>
                </a:cubicBezTo>
                <a:cubicBezTo>
                  <a:pt x="49" y="56"/>
                  <a:pt x="49" y="56"/>
                  <a:pt x="49" y="55"/>
                </a:cubicBezTo>
                <a:cubicBezTo>
                  <a:pt x="49" y="55"/>
                  <a:pt x="50" y="55"/>
                  <a:pt x="50" y="54"/>
                </a:cubicBezTo>
                <a:cubicBezTo>
                  <a:pt x="50" y="54"/>
                  <a:pt x="50" y="53"/>
                  <a:pt x="50" y="53"/>
                </a:cubicBezTo>
                <a:cubicBezTo>
                  <a:pt x="50" y="52"/>
                  <a:pt x="50" y="52"/>
                  <a:pt x="50" y="52"/>
                </a:cubicBezTo>
                <a:cubicBezTo>
                  <a:pt x="50" y="51"/>
                  <a:pt x="50" y="51"/>
                  <a:pt x="50" y="50"/>
                </a:cubicBezTo>
                <a:cubicBezTo>
                  <a:pt x="50" y="50"/>
                  <a:pt x="50" y="49"/>
                  <a:pt x="50" y="49"/>
                </a:cubicBezTo>
                <a:cubicBezTo>
                  <a:pt x="49" y="48"/>
                  <a:pt x="50" y="48"/>
                  <a:pt x="50" y="48"/>
                </a:cubicBezTo>
                <a:cubicBezTo>
                  <a:pt x="49" y="47"/>
                  <a:pt x="48" y="46"/>
                  <a:pt x="48" y="45"/>
                </a:cubicBezTo>
                <a:cubicBezTo>
                  <a:pt x="48" y="44"/>
                  <a:pt x="47" y="44"/>
                  <a:pt x="47" y="44"/>
                </a:cubicBezTo>
                <a:cubicBezTo>
                  <a:pt x="47" y="44"/>
                  <a:pt x="47" y="43"/>
                  <a:pt x="47" y="43"/>
                </a:cubicBezTo>
                <a:cubicBezTo>
                  <a:pt x="46" y="43"/>
                  <a:pt x="46" y="43"/>
                  <a:pt x="45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4" y="42"/>
                  <a:pt x="43" y="42"/>
                  <a:pt x="42" y="41"/>
                </a:cubicBezTo>
                <a:cubicBezTo>
                  <a:pt x="41" y="42"/>
                  <a:pt x="41" y="41"/>
                  <a:pt x="40" y="41"/>
                </a:cubicBezTo>
                <a:cubicBezTo>
                  <a:pt x="40" y="41"/>
                  <a:pt x="40" y="42"/>
                  <a:pt x="39" y="42"/>
                </a:cubicBezTo>
                <a:cubicBezTo>
                  <a:pt x="39" y="42"/>
                  <a:pt x="38" y="42"/>
                  <a:pt x="38" y="42"/>
                </a:cubicBezTo>
                <a:cubicBezTo>
                  <a:pt x="38" y="42"/>
                  <a:pt x="38" y="42"/>
                  <a:pt x="37" y="42"/>
                </a:cubicBezTo>
                <a:cubicBezTo>
                  <a:pt x="37" y="43"/>
                  <a:pt x="37" y="43"/>
                  <a:pt x="36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35" y="44"/>
                  <a:pt x="34" y="44"/>
                  <a:pt x="33" y="45"/>
                </a:cubicBezTo>
                <a:cubicBezTo>
                  <a:pt x="33" y="45"/>
                  <a:pt x="33" y="45"/>
                  <a:pt x="33" y="46"/>
                </a:cubicBezTo>
                <a:cubicBezTo>
                  <a:pt x="33" y="46"/>
                  <a:pt x="33" y="48"/>
                  <a:pt x="3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8"/>
                  <a:pt x="31" y="48"/>
                  <a:pt x="31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0"/>
                  <a:pt x="31" y="50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2"/>
                  <a:pt x="30" y="53"/>
                  <a:pt x="30" y="53"/>
                </a:cubicBezTo>
                <a:cubicBezTo>
                  <a:pt x="30" y="53"/>
                  <a:pt x="30" y="53"/>
                  <a:pt x="30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1" y="55"/>
                  <a:pt x="30" y="56"/>
                  <a:pt x="30" y="57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59"/>
                  <a:pt x="30" y="59"/>
                  <a:pt x="30" y="59"/>
                </a:cubicBezTo>
                <a:cubicBezTo>
                  <a:pt x="29" y="61"/>
                  <a:pt x="29" y="61"/>
                  <a:pt x="29" y="61"/>
                </a:cubicBezTo>
                <a:cubicBezTo>
                  <a:pt x="26" y="70"/>
                  <a:pt x="26" y="70"/>
                  <a:pt x="26" y="70"/>
                </a:cubicBezTo>
                <a:cubicBezTo>
                  <a:pt x="24" y="78"/>
                  <a:pt x="24" y="78"/>
                  <a:pt x="24" y="78"/>
                </a:cubicBezTo>
                <a:cubicBezTo>
                  <a:pt x="23" y="82"/>
                  <a:pt x="22" y="88"/>
                  <a:pt x="20" y="94"/>
                </a:cubicBezTo>
                <a:cubicBezTo>
                  <a:pt x="18" y="103"/>
                  <a:pt x="16" y="112"/>
                  <a:pt x="15" y="119"/>
                </a:cubicBezTo>
                <a:cubicBezTo>
                  <a:pt x="12" y="132"/>
                  <a:pt x="10" y="141"/>
                  <a:pt x="9" y="151"/>
                </a:cubicBezTo>
                <a:cubicBezTo>
                  <a:pt x="8" y="155"/>
                  <a:pt x="7" y="158"/>
                  <a:pt x="7" y="163"/>
                </a:cubicBezTo>
                <a:cubicBezTo>
                  <a:pt x="5" y="174"/>
                  <a:pt x="5" y="174"/>
                  <a:pt x="5" y="174"/>
                </a:cubicBezTo>
                <a:cubicBezTo>
                  <a:pt x="5" y="178"/>
                  <a:pt x="4" y="182"/>
                  <a:pt x="3" y="186"/>
                </a:cubicBezTo>
                <a:cubicBezTo>
                  <a:pt x="3" y="194"/>
                  <a:pt x="3" y="194"/>
                  <a:pt x="3" y="194"/>
                </a:cubicBezTo>
                <a:cubicBezTo>
                  <a:pt x="2" y="197"/>
                  <a:pt x="2" y="199"/>
                  <a:pt x="2" y="202"/>
                </a:cubicBezTo>
                <a:cubicBezTo>
                  <a:pt x="2" y="206"/>
                  <a:pt x="2" y="209"/>
                  <a:pt x="1" y="213"/>
                </a:cubicBezTo>
                <a:cubicBezTo>
                  <a:pt x="1" y="225"/>
                  <a:pt x="0" y="239"/>
                  <a:pt x="2" y="252"/>
                </a:cubicBezTo>
                <a:cubicBezTo>
                  <a:pt x="2" y="263"/>
                  <a:pt x="3" y="273"/>
                  <a:pt x="5" y="284"/>
                </a:cubicBezTo>
                <a:cubicBezTo>
                  <a:pt x="8" y="295"/>
                  <a:pt x="11" y="306"/>
                  <a:pt x="17" y="318"/>
                </a:cubicBezTo>
                <a:cubicBezTo>
                  <a:pt x="20" y="325"/>
                  <a:pt x="22" y="329"/>
                  <a:pt x="27" y="335"/>
                </a:cubicBezTo>
                <a:cubicBezTo>
                  <a:pt x="28" y="336"/>
                  <a:pt x="28" y="336"/>
                  <a:pt x="30" y="338"/>
                </a:cubicBezTo>
                <a:cubicBezTo>
                  <a:pt x="39" y="349"/>
                  <a:pt x="52" y="357"/>
                  <a:pt x="65" y="363"/>
                </a:cubicBezTo>
                <a:cubicBezTo>
                  <a:pt x="66" y="363"/>
                  <a:pt x="66" y="364"/>
                  <a:pt x="67" y="364"/>
                </a:cubicBezTo>
                <a:cubicBezTo>
                  <a:pt x="85" y="372"/>
                  <a:pt x="109" y="378"/>
                  <a:pt x="124" y="381"/>
                </a:cubicBezTo>
                <a:cubicBezTo>
                  <a:pt x="135" y="384"/>
                  <a:pt x="149" y="386"/>
                  <a:pt x="163" y="388"/>
                </a:cubicBezTo>
                <a:cubicBezTo>
                  <a:pt x="169" y="388"/>
                  <a:pt x="176" y="389"/>
                  <a:pt x="182" y="390"/>
                </a:cubicBezTo>
                <a:cubicBezTo>
                  <a:pt x="195" y="391"/>
                  <a:pt x="211" y="392"/>
                  <a:pt x="223" y="393"/>
                </a:cubicBezTo>
                <a:cubicBezTo>
                  <a:pt x="233" y="393"/>
                  <a:pt x="233" y="393"/>
                  <a:pt x="233" y="393"/>
                </a:cubicBezTo>
                <a:cubicBezTo>
                  <a:pt x="239" y="393"/>
                  <a:pt x="246" y="393"/>
                  <a:pt x="253" y="393"/>
                </a:cubicBezTo>
                <a:cubicBezTo>
                  <a:pt x="278" y="394"/>
                  <a:pt x="308" y="393"/>
                  <a:pt x="330" y="392"/>
                </a:cubicBezTo>
                <a:cubicBezTo>
                  <a:pt x="337" y="392"/>
                  <a:pt x="343" y="391"/>
                  <a:pt x="351" y="391"/>
                </a:cubicBezTo>
                <a:cubicBezTo>
                  <a:pt x="364" y="390"/>
                  <a:pt x="377" y="389"/>
                  <a:pt x="390" y="387"/>
                </a:cubicBezTo>
                <a:cubicBezTo>
                  <a:pt x="399" y="386"/>
                  <a:pt x="399" y="386"/>
                  <a:pt x="399" y="386"/>
                </a:cubicBezTo>
                <a:cubicBezTo>
                  <a:pt x="407" y="385"/>
                  <a:pt x="414" y="385"/>
                  <a:pt x="422" y="384"/>
                </a:cubicBezTo>
                <a:cubicBezTo>
                  <a:pt x="442" y="381"/>
                  <a:pt x="462" y="377"/>
                  <a:pt x="480" y="374"/>
                </a:cubicBezTo>
                <a:cubicBezTo>
                  <a:pt x="492" y="371"/>
                  <a:pt x="507" y="368"/>
                  <a:pt x="522" y="363"/>
                </a:cubicBezTo>
                <a:cubicBezTo>
                  <a:pt x="529" y="360"/>
                  <a:pt x="536" y="357"/>
                  <a:pt x="544" y="354"/>
                </a:cubicBezTo>
                <a:cubicBezTo>
                  <a:pt x="547" y="352"/>
                  <a:pt x="551" y="349"/>
                  <a:pt x="554" y="347"/>
                </a:cubicBezTo>
                <a:cubicBezTo>
                  <a:pt x="555" y="346"/>
                  <a:pt x="556" y="345"/>
                  <a:pt x="557" y="344"/>
                </a:cubicBezTo>
                <a:cubicBezTo>
                  <a:pt x="559" y="342"/>
                  <a:pt x="559" y="342"/>
                  <a:pt x="559" y="342"/>
                </a:cubicBezTo>
                <a:cubicBezTo>
                  <a:pt x="560" y="341"/>
                  <a:pt x="561" y="339"/>
                  <a:pt x="562" y="338"/>
                </a:cubicBezTo>
                <a:cubicBezTo>
                  <a:pt x="566" y="332"/>
                  <a:pt x="569" y="327"/>
                  <a:pt x="572" y="321"/>
                </a:cubicBezTo>
                <a:cubicBezTo>
                  <a:pt x="582" y="302"/>
                  <a:pt x="588" y="276"/>
                  <a:pt x="591" y="256"/>
                </a:cubicBezTo>
                <a:cubicBezTo>
                  <a:pt x="595" y="234"/>
                  <a:pt x="597" y="211"/>
                  <a:pt x="597" y="189"/>
                </a:cubicBezTo>
                <a:cubicBezTo>
                  <a:pt x="597" y="166"/>
                  <a:pt x="595" y="144"/>
                  <a:pt x="591" y="121"/>
                </a:cubicBezTo>
                <a:close/>
                <a:moveTo>
                  <a:pt x="228" y="22"/>
                </a:moveTo>
                <a:cubicBezTo>
                  <a:pt x="228" y="22"/>
                  <a:pt x="228" y="22"/>
                  <a:pt x="228" y="22"/>
                </a:cubicBezTo>
                <a:cubicBezTo>
                  <a:pt x="228" y="22"/>
                  <a:pt x="228" y="22"/>
                  <a:pt x="228" y="22"/>
                </a:cubicBezTo>
                <a:close/>
              </a:path>
            </a:pathLst>
          </a:custGeom>
          <a:solidFill>
            <a:srgbClr val="FFC000"/>
          </a:solidFill>
          <a:ln w="38100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99"/>
          <p:cNvSpPr>
            <a:spLocks noEditPoints="1"/>
          </p:cNvSpPr>
          <p:nvPr/>
        </p:nvSpPr>
        <p:spPr bwMode="auto">
          <a:xfrm flipH="1">
            <a:off x="4021201" y="1298448"/>
            <a:ext cx="4112519" cy="5532641"/>
          </a:xfrm>
          <a:custGeom>
            <a:avLst/>
            <a:gdLst>
              <a:gd name="T0" fmla="*/ 207 w 362"/>
              <a:gd name="T1" fmla="*/ 1 h 362"/>
              <a:gd name="T2" fmla="*/ 177 w 362"/>
              <a:gd name="T3" fmla="*/ 5 h 362"/>
              <a:gd name="T4" fmla="*/ 137 w 362"/>
              <a:gd name="T5" fmla="*/ 19 h 362"/>
              <a:gd name="T6" fmla="*/ 79 w 362"/>
              <a:gd name="T7" fmla="*/ 24 h 362"/>
              <a:gd name="T8" fmla="*/ 49 w 362"/>
              <a:gd name="T9" fmla="*/ 33 h 362"/>
              <a:gd name="T10" fmla="*/ 54 w 362"/>
              <a:gd name="T11" fmla="*/ 32 h 362"/>
              <a:gd name="T12" fmla="*/ 50 w 362"/>
              <a:gd name="T13" fmla="*/ 30 h 362"/>
              <a:gd name="T14" fmla="*/ 51 w 362"/>
              <a:gd name="T15" fmla="*/ 36 h 362"/>
              <a:gd name="T16" fmla="*/ 49 w 362"/>
              <a:gd name="T17" fmla="*/ 30 h 362"/>
              <a:gd name="T18" fmla="*/ 51 w 362"/>
              <a:gd name="T19" fmla="*/ 36 h 362"/>
              <a:gd name="T20" fmla="*/ 49 w 362"/>
              <a:gd name="T21" fmla="*/ 33 h 362"/>
              <a:gd name="T22" fmla="*/ 48 w 362"/>
              <a:gd name="T23" fmla="*/ 32 h 362"/>
              <a:gd name="T24" fmla="*/ 47 w 362"/>
              <a:gd name="T25" fmla="*/ 38 h 362"/>
              <a:gd name="T26" fmla="*/ 47 w 362"/>
              <a:gd name="T27" fmla="*/ 41 h 362"/>
              <a:gd name="T28" fmla="*/ 111 w 362"/>
              <a:gd name="T29" fmla="*/ 27 h 362"/>
              <a:gd name="T30" fmla="*/ 50 w 362"/>
              <a:gd name="T31" fmla="*/ 35 h 362"/>
              <a:gd name="T32" fmla="*/ 49 w 362"/>
              <a:gd name="T33" fmla="*/ 31 h 362"/>
              <a:gd name="T34" fmla="*/ 47 w 362"/>
              <a:gd name="T35" fmla="*/ 32 h 362"/>
              <a:gd name="T36" fmla="*/ 46 w 362"/>
              <a:gd name="T37" fmla="*/ 32 h 362"/>
              <a:gd name="T38" fmla="*/ 159 w 362"/>
              <a:gd name="T39" fmla="*/ 18 h 362"/>
              <a:gd name="T40" fmla="*/ 317 w 362"/>
              <a:gd name="T41" fmla="*/ 14 h 362"/>
              <a:gd name="T42" fmla="*/ 260 w 362"/>
              <a:gd name="T43" fmla="*/ 1 h 362"/>
              <a:gd name="T44" fmla="*/ 184 w 362"/>
              <a:gd name="T45" fmla="*/ 5 h 362"/>
              <a:gd name="T46" fmla="*/ 129 w 362"/>
              <a:gd name="T47" fmla="*/ 13 h 362"/>
              <a:gd name="T48" fmla="*/ 85 w 362"/>
              <a:gd name="T49" fmla="*/ 22 h 362"/>
              <a:gd name="T50" fmla="*/ 97 w 362"/>
              <a:gd name="T51" fmla="*/ 20 h 362"/>
              <a:gd name="T52" fmla="*/ 97 w 362"/>
              <a:gd name="T53" fmla="*/ 21 h 362"/>
              <a:gd name="T54" fmla="*/ 137 w 362"/>
              <a:gd name="T55" fmla="*/ 14 h 362"/>
              <a:gd name="T56" fmla="*/ 143 w 362"/>
              <a:gd name="T57" fmla="*/ 14 h 362"/>
              <a:gd name="T58" fmla="*/ 112 w 362"/>
              <a:gd name="T59" fmla="*/ 20 h 362"/>
              <a:gd name="T60" fmla="*/ 182 w 362"/>
              <a:gd name="T61" fmla="*/ 12 h 362"/>
              <a:gd name="T62" fmla="*/ 53 w 362"/>
              <a:gd name="T63" fmla="*/ 36 h 362"/>
              <a:gd name="T64" fmla="*/ 56 w 362"/>
              <a:gd name="T65" fmla="*/ 36 h 362"/>
              <a:gd name="T66" fmla="*/ 158 w 362"/>
              <a:gd name="T67" fmla="*/ 18 h 362"/>
              <a:gd name="T68" fmla="*/ 221 w 362"/>
              <a:gd name="T69" fmla="*/ 12 h 362"/>
              <a:gd name="T70" fmla="*/ 327 w 362"/>
              <a:gd name="T71" fmla="*/ 43 h 362"/>
              <a:gd name="T72" fmla="*/ 344 w 362"/>
              <a:gd name="T73" fmla="*/ 235 h 362"/>
              <a:gd name="T74" fmla="*/ 273 w 362"/>
              <a:gd name="T75" fmla="*/ 333 h 362"/>
              <a:gd name="T76" fmla="*/ 91 w 362"/>
              <a:gd name="T77" fmla="*/ 339 h 362"/>
              <a:gd name="T78" fmla="*/ 16 w 362"/>
              <a:gd name="T79" fmla="*/ 244 h 362"/>
              <a:gd name="T80" fmla="*/ 28 w 362"/>
              <a:gd name="T81" fmla="*/ 84 h 362"/>
              <a:gd name="T82" fmla="*/ 34 w 362"/>
              <a:gd name="T83" fmla="*/ 56 h 362"/>
              <a:gd name="T84" fmla="*/ 36 w 362"/>
              <a:gd name="T85" fmla="*/ 50 h 362"/>
              <a:gd name="T86" fmla="*/ 33 w 362"/>
              <a:gd name="T87" fmla="*/ 41 h 362"/>
              <a:gd name="T88" fmla="*/ 25 w 362"/>
              <a:gd name="T89" fmla="*/ 39 h 362"/>
              <a:gd name="T90" fmla="*/ 19 w 362"/>
              <a:gd name="T91" fmla="*/ 43 h 362"/>
              <a:gd name="T92" fmla="*/ 17 w 362"/>
              <a:gd name="T93" fmla="*/ 49 h 362"/>
              <a:gd name="T94" fmla="*/ 16 w 362"/>
              <a:gd name="T95" fmla="*/ 56 h 362"/>
              <a:gd name="T96" fmla="*/ 12 w 362"/>
              <a:gd name="T97" fmla="*/ 82 h 362"/>
              <a:gd name="T98" fmla="*/ 3 w 362"/>
              <a:gd name="T99" fmla="*/ 154 h 362"/>
              <a:gd name="T100" fmla="*/ 3 w 362"/>
              <a:gd name="T101" fmla="*/ 259 h 362"/>
              <a:gd name="T102" fmla="*/ 72 w 362"/>
              <a:gd name="T103" fmla="*/ 349 h 362"/>
              <a:gd name="T104" fmla="*/ 222 w 362"/>
              <a:gd name="T105" fmla="*/ 358 h 362"/>
              <a:gd name="T106" fmla="*/ 337 w 362"/>
              <a:gd name="T107" fmla="*/ 316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62" h="362">
                <a:moveTo>
                  <a:pt x="268" y="15"/>
                </a:moveTo>
                <a:cubicBezTo>
                  <a:pt x="267" y="15"/>
                  <a:pt x="265" y="14"/>
                  <a:pt x="264" y="14"/>
                </a:cubicBezTo>
                <a:cubicBezTo>
                  <a:pt x="264" y="14"/>
                  <a:pt x="266" y="14"/>
                  <a:pt x="268" y="15"/>
                </a:cubicBezTo>
                <a:close/>
                <a:moveTo>
                  <a:pt x="207" y="1"/>
                </a:moveTo>
                <a:cubicBezTo>
                  <a:pt x="206" y="1"/>
                  <a:pt x="205" y="1"/>
                  <a:pt x="203" y="1"/>
                </a:cubicBezTo>
                <a:cubicBezTo>
                  <a:pt x="202" y="1"/>
                  <a:pt x="206" y="1"/>
                  <a:pt x="207" y="1"/>
                </a:cubicBezTo>
                <a:close/>
                <a:moveTo>
                  <a:pt x="196" y="1"/>
                </a:moveTo>
                <a:cubicBezTo>
                  <a:pt x="197" y="1"/>
                  <a:pt x="200" y="1"/>
                  <a:pt x="201" y="1"/>
                </a:cubicBezTo>
                <a:cubicBezTo>
                  <a:pt x="200" y="1"/>
                  <a:pt x="196" y="1"/>
                  <a:pt x="196" y="1"/>
                </a:cubicBezTo>
                <a:close/>
                <a:moveTo>
                  <a:pt x="177" y="5"/>
                </a:moveTo>
                <a:cubicBezTo>
                  <a:pt x="179" y="5"/>
                  <a:pt x="181" y="5"/>
                  <a:pt x="182" y="5"/>
                </a:cubicBezTo>
                <a:cubicBezTo>
                  <a:pt x="181" y="5"/>
                  <a:pt x="178" y="5"/>
                  <a:pt x="177" y="5"/>
                </a:cubicBezTo>
                <a:close/>
                <a:moveTo>
                  <a:pt x="165" y="5"/>
                </a:moveTo>
                <a:cubicBezTo>
                  <a:pt x="169" y="4"/>
                  <a:pt x="172" y="4"/>
                  <a:pt x="173" y="4"/>
                </a:cubicBezTo>
                <a:cubicBezTo>
                  <a:pt x="171" y="4"/>
                  <a:pt x="167" y="4"/>
                  <a:pt x="165" y="5"/>
                </a:cubicBezTo>
                <a:close/>
                <a:moveTo>
                  <a:pt x="137" y="19"/>
                </a:moveTo>
                <a:cubicBezTo>
                  <a:pt x="140" y="19"/>
                  <a:pt x="148" y="17"/>
                  <a:pt x="152" y="17"/>
                </a:cubicBezTo>
                <a:cubicBezTo>
                  <a:pt x="147" y="17"/>
                  <a:pt x="142" y="18"/>
                  <a:pt x="137" y="19"/>
                </a:cubicBezTo>
                <a:close/>
                <a:moveTo>
                  <a:pt x="135" y="15"/>
                </a:moveTo>
                <a:cubicBezTo>
                  <a:pt x="131" y="15"/>
                  <a:pt x="131" y="15"/>
                  <a:pt x="131" y="15"/>
                </a:cubicBezTo>
                <a:cubicBezTo>
                  <a:pt x="129" y="16"/>
                  <a:pt x="119" y="17"/>
                  <a:pt x="120" y="17"/>
                </a:cubicBezTo>
                <a:cubicBezTo>
                  <a:pt x="126" y="16"/>
                  <a:pt x="135" y="15"/>
                  <a:pt x="140" y="14"/>
                </a:cubicBezTo>
                <a:cubicBezTo>
                  <a:pt x="138" y="14"/>
                  <a:pt x="137" y="14"/>
                  <a:pt x="135" y="15"/>
                </a:cubicBezTo>
                <a:close/>
                <a:moveTo>
                  <a:pt x="79" y="24"/>
                </a:moveTo>
                <a:cubicBezTo>
                  <a:pt x="76" y="25"/>
                  <a:pt x="76" y="25"/>
                  <a:pt x="76" y="25"/>
                </a:cubicBezTo>
                <a:cubicBezTo>
                  <a:pt x="76" y="25"/>
                  <a:pt x="76" y="25"/>
                  <a:pt x="77" y="25"/>
                </a:cubicBezTo>
                <a:cubicBezTo>
                  <a:pt x="79" y="25"/>
                  <a:pt x="79" y="24"/>
                  <a:pt x="79" y="24"/>
                </a:cubicBezTo>
                <a:close/>
                <a:moveTo>
                  <a:pt x="50" y="33"/>
                </a:move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49" y="33"/>
                  <a:pt x="49" y="33"/>
                </a:cubicBezTo>
                <a:cubicBezTo>
                  <a:pt x="49" y="33"/>
                  <a:pt x="49" y="33"/>
                  <a:pt x="50" y="33"/>
                </a:cubicBezTo>
                <a:close/>
                <a:moveTo>
                  <a:pt x="50" y="32"/>
                </a:move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1" y="32"/>
                  <a:pt x="51" y="32"/>
                </a:cubicBezTo>
                <a:cubicBezTo>
                  <a:pt x="54" y="32"/>
                  <a:pt x="54" y="32"/>
                  <a:pt x="54" y="32"/>
                </a:cubicBezTo>
                <a:lnTo>
                  <a:pt x="50" y="32"/>
                </a:lnTo>
                <a:close/>
                <a:moveTo>
                  <a:pt x="50" y="33"/>
                </a:move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lose/>
                <a:moveTo>
                  <a:pt x="50" y="30"/>
                </a:move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0" y="30"/>
                  <a:pt x="50" y="30"/>
                </a:cubicBezTo>
                <a:close/>
                <a:moveTo>
                  <a:pt x="51" y="36"/>
                </a:moveTo>
                <a:cubicBezTo>
                  <a:pt x="51" y="36"/>
                  <a:pt x="51" y="36"/>
                  <a:pt x="51" y="36"/>
                </a:cubicBezTo>
                <a:cubicBezTo>
                  <a:pt x="51" y="36"/>
                  <a:pt x="51" y="36"/>
                  <a:pt x="51" y="36"/>
                </a:cubicBezTo>
                <a:close/>
                <a:moveTo>
                  <a:pt x="50" y="31"/>
                </a:moveTo>
                <a:cubicBezTo>
                  <a:pt x="50" y="31"/>
                  <a:pt x="50" y="31"/>
                  <a:pt x="50" y="31"/>
                </a:cubicBezTo>
                <a:cubicBezTo>
                  <a:pt x="50" y="31"/>
                  <a:pt x="49" y="31"/>
                  <a:pt x="50" y="31"/>
                </a:cubicBezTo>
                <a:close/>
                <a:moveTo>
                  <a:pt x="49" y="30"/>
                </a:moveTo>
                <a:cubicBezTo>
                  <a:pt x="49" y="30"/>
                  <a:pt x="50" y="30"/>
                  <a:pt x="50" y="30"/>
                </a:cubicBezTo>
                <a:cubicBezTo>
                  <a:pt x="49" y="30"/>
                  <a:pt x="49" y="30"/>
                  <a:pt x="49" y="30"/>
                </a:cubicBezTo>
                <a:close/>
                <a:moveTo>
                  <a:pt x="51" y="38"/>
                </a:moveTo>
                <a:cubicBezTo>
                  <a:pt x="51" y="38"/>
                  <a:pt x="51" y="38"/>
                  <a:pt x="51" y="37"/>
                </a:cubicBezTo>
                <a:cubicBezTo>
                  <a:pt x="51" y="37"/>
                  <a:pt x="51" y="37"/>
                  <a:pt x="51" y="38"/>
                </a:cubicBezTo>
                <a:close/>
                <a:moveTo>
                  <a:pt x="51" y="36"/>
                </a:moveTo>
                <a:cubicBezTo>
                  <a:pt x="50" y="36"/>
                  <a:pt x="50" y="36"/>
                  <a:pt x="50" y="37"/>
                </a:cubicBezTo>
                <a:cubicBezTo>
                  <a:pt x="50" y="37"/>
                  <a:pt x="50" y="36"/>
                  <a:pt x="51" y="36"/>
                </a:cubicBezTo>
                <a:close/>
                <a:moveTo>
                  <a:pt x="48" y="31"/>
                </a:moveTo>
                <a:cubicBezTo>
                  <a:pt x="48" y="31"/>
                  <a:pt x="49" y="31"/>
                  <a:pt x="49" y="30"/>
                </a:cubicBezTo>
                <a:cubicBezTo>
                  <a:pt x="49" y="31"/>
                  <a:pt x="48" y="31"/>
                  <a:pt x="48" y="31"/>
                </a:cubicBezTo>
                <a:close/>
                <a:moveTo>
                  <a:pt x="49" y="33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8" y="33"/>
                  <a:pt x="49" y="33"/>
                </a:cubicBezTo>
                <a:close/>
                <a:moveTo>
                  <a:pt x="48" y="33"/>
                </a:moveTo>
                <a:cubicBezTo>
                  <a:pt x="48" y="33"/>
                  <a:pt x="48" y="33"/>
                  <a:pt x="48" y="32"/>
                </a:cubicBezTo>
                <a:cubicBezTo>
                  <a:pt x="48" y="32"/>
                  <a:pt x="48" y="32"/>
                  <a:pt x="48" y="33"/>
                </a:cubicBezTo>
                <a:close/>
                <a:moveTo>
                  <a:pt x="48" y="32"/>
                </a:move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lose/>
                <a:moveTo>
                  <a:pt x="48" y="36"/>
                </a:moveTo>
                <a:cubicBezTo>
                  <a:pt x="48" y="36"/>
                  <a:pt x="48" y="36"/>
                  <a:pt x="48" y="36"/>
                </a:cubicBezTo>
                <a:close/>
                <a:moveTo>
                  <a:pt x="47" y="38"/>
                </a:moveTo>
                <a:cubicBezTo>
                  <a:pt x="47" y="38"/>
                  <a:pt x="47" y="38"/>
                  <a:pt x="48" y="38"/>
                </a:cubicBezTo>
                <a:cubicBezTo>
                  <a:pt x="48" y="38"/>
                  <a:pt x="47" y="38"/>
                  <a:pt x="47" y="38"/>
                </a:cubicBezTo>
                <a:close/>
                <a:moveTo>
                  <a:pt x="48" y="38"/>
                </a:moveTo>
                <a:cubicBezTo>
                  <a:pt x="47" y="38"/>
                  <a:pt x="47" y="38"/>
                  <a:pt x="47" y="38"/>
                </a:cubicBezTo>
                <a:cubicBezTo>
                  <a:pt x="47" y="38"/>
                  <a:pt x="48" y="38"/>
                  <a:pt x="48" y="38"/>
                </a:cubicBezTo>
                <a:close/>
                <a:moveTo>
                  <a:pt x="47" y="41"/>
                </a:moveTo>
                <a:cubicBezTo>
                  <a:pt x="48" y="41"/>
                  <a:pt x="48" y="41"/>
                  <a:pt x="48" y="40"/>
                </a:cubicBezTo>
                <a:cubicBezTo>
                  <a:pt x="48" y="40"/>
                  <a:pt x="47" y="41"/>
                  <a:pt x="47" y="41"/>
                </a:cubicBezTo>
                <a:close/>
                <a:moveTo>
                  <a:pt x="46" y="41"/>
                </a:moveTo>
                <a:cubicBezTo>
                  <a:pt x="46" y="41"/>
                  <a:pt x="46" y="41"/>
                  <a:pt x="46" y="41"/>
                </a:cubicBezTo>
                <a:close/>
                <a:moveTo>
                  <a:pt x="103" y="29"/>
                </a:moveTo>
                <a:cubicBezTo>
                  <a:pt x="106" y="28"/>
                  <a:pt x="109" y="27"/>
                  <a:pt x="111" y="27"/>
                </a:cubicBezTo>
                <a:cubicBezTo>
                  <a:pt x="112" y="27"/>
                  <a:pt x="113" y="27"/>
                  <a:pt x="114" y="26"/>
                </a:cubicBezTo>
                <a:cubicBezTo>
                  <a:pt x="110" y="27"/>
                  <a:pt x="106" y="28"/>
                  <a:pt x="103" y="29"/>
                </a:cubicBezTo>
                <a:close/>
                <a:moveTo>
                  <a:pt x="49" y="35"/>
                </a:moveTo>
                <a:cubicBezTo>
                  <a:pt x="49" y="35"/>
                  <a:pt x="50" y="36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0" y="35"/>
                  <a:pt x="50" y="35"/>
                </a:cubicBezTo>
                <a:cubicBezTo>
                  <a:pt x="50" y="35"/>
                  <a:pt x="51" y="35"/>
                  <a:pt x="51" y="35"/>
                </a:cubicBezTo>
                <a:cubicBezTo>
                  <a:pt x="50" y="35"/>
                  <a:pt x="49" y="35"/>
                  <a:pt x="49" y="35"/>
                </a:cubicBezTo>
                <a:close/>
                <a:moveTo>
                  <a:pt x="49" y="31"/>
                </a:moveTo>
                <a:cubicBezTo>
                  <a:pt x="49" y="31"/>
                  <a:pt x="49" y="31"/>
                  <a:pt x="49" y="31"/>
                </a:cubicBezTo>
                <a:cubicBezTo>
                  <a:pt x="49" y="31"/>
                  <a:pt x="49" y="31"/>
                  <a:pt x="49" y="31"/>
                </a:cubicBezTo>
                <a:cubicBezTo>
                  <a:pt x="50" y="31"/>
                  <a:pt x="49" y="31"/>
                  <a:pt x="49" y="31"/>
                </a:cubicBezTo>
                <a:close/>
                <a:moveTo>
                  <a:pt x="46" y="32"/>
                </a:move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7" y="32"/>
                  <a:pt x="47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8" y="31"/>
                  <a:pt x="49" y="32"/>
                  <a:pt x="49" y="31"/>
                </a:cubicBezTo>
                <a:cubicBezTo>
                  <a:pt x="48" y="32"/>
                  <a:pt x="47" y="32"/>
                  <a:pt x="46" y="32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5" y="32"/>
                  <a:pt x="45" y="32"/>
                </a:cubicBezTo>
                <a:cubicBezTo>
                  <a:pt x="45" y="33"/>
                  <a:pt x="45" y="32"/>
                  <a:pt x="46" y="32"/>
                </a:cubicBezTo>
                <a:close/>
                <a:moveTo>
                  <a:pt x="47" y="39"/>
                </a:moveTo>
                <a:cubicBezTo>
                  <a:pt x="47" y="38"/>
                  <a:pt x="48" y="38"/>
                  <a:pt x="48" y="38"/>
                </a:cubicBezTo>
                <a:cubicBezTo>
                  <a:pt x="47" y="38"/>
                  <a:pt x="47" y="39"/>
                  <a:pt x="47" y="39"/>
                </a:cubicBezTo>
                <a:close/>
                <a:moveTo>
                  <a:pt x="159" y="18"/>
                </a:moveTo>
                <a:cubicBezTo>
                  <a:pt x="159" y="18"/>
                  <a:pt x="159" y="18"/>
                  <a:pt x="159" y="18"/>
                </a:cubicBezTo>
                <a:cubicBezTo>
                  <a:pt x="159" y="18"/>
                  <a:pt x="159" y="18"/>
                  <a:pt x="159" y="18"/>
                </a:cubicBezTo>
                <a:close/>
                <a:moveTo>
                  <a:pt x="361" y="152"/>
                </a:moveTo>
                <a:cubicBezTo>
                  <a:pt x="360" y="120"/>
                  <a:pt x="356" y="87"/>
                  <a:pt x="347" y="57"/>
                </a:cubicBezTo>
                <a:cubicBezTo>
                  <a:pt x="345" y="52"/>
                  <a:pt x="343" y="45"/>
                  <a:pt x="341" y="41"/>
                </a:cubicBezTo>
                <a:cubicBezTo>
                  <a:pt x="340" y="40"/>
                  <a:pt x="339" y="37"/>
                  <a:pt x="338" y="35"/>
                </a:cubicBezTo>
                <a:cubicBezTo>
                  <a:pt x="336" y="31"/>
                  <a:pt x="333" y="27"/>
                  <a:pt x="330" y="23"/>
                </a:cubicBezTo>
                <a:cubicBezTo>
                  <a:pt x="326" y="19"/>
                  <a:pt x="322" y="16"/>
                  <a:pt x="317" y="14"/>
                </a:cubicBezTo>
                <a:cubicBezTo>
                  <a:pt x="314" y="13"/>
                  <a:pt x="309" y="10"/>
                  <a:pt x="305" y="9"/>
                </a:cubicBezTo>
                <a:cubicBezTo>
                  <a:pt x="303" y="8"/>
                  <a:pt x="307" y="9"/>
                  <a:pt x="304" y="8"/>
                </a:cubicBezTo>
                <a:cubicBezTo>
                  <a:pt x="301" y="7"/>
                  <a:pt x="294" y="5"/>
                  <a:pt x="287" y="4"/>
                </a:cubicBezTo>
                <a:cubicBezTo>
                  <a:pt x="279" y="3"/>
                  <a:pt x="271" y="2"/>
                  <a:pt x="266" y="1"/>
                </a:cubicBezTo>
                <a:cubicBezTo>
                  <a:pt x="267" y="1"/>
                  <a:pt x="267" y="1"/>
                  <a:pt x="266" y="1"/>
                </a:cubicBezTo>
                <a:cubicBezTo>
                  <a:pt x="264" y="1"/>
                  <a:pt x="263" y="1"/>
                  <a:pt x="260" y="1"/>
                </a:cubicBezTo>
                <a:cubicBezTo>
                  <a:pt x="243" y="0"/>
                  <a:pt x="230" y="1"/>
                  <a:pt x="215" y="2"/>
                </a:cubicBezTo>
                <a:cubicBezTo>
                  <a:pt x="213" y="2"/>
                  <a:pt x="208" y="2"/>
                  <a:pt x="206" y="2"/>
                </a:cubicBezTo>
                <a:cubicBezTo>
                  <a:pt x="209" y="2"/>
                  <a:pt x="212" y="2"/>
                  <a:pt x="212" y="2"/>
                </a:cubicBezTo>
                <a:cubicBezTo>
                  <a:pt x="208" y="2"/>
                  <a:pt x="202" y="3"/>
                  <a:pt x="199" y="3"/>
                </a:cubicBezTo>
                <a:cubicBezTo>
                  <a:pt x="193" y="4"/>
                  <a:pt x="190" y="4"/>
                  <a:pt x="185" y="4"/>
                </a:cubicBezTo>
                <a:cubicBezTo>
                  <a:pt x="184" y="4"/>
                  <a:pt x="187" y="5"/>
                  <a:pt x="184" y="5"/>
                </a:cubicBezTo>
                <a:cubicBezTo>
                  <a:pt x="176" y="5"/>
                  <a:pt x="172" y="6"/>
                  <a:pt x="166" y="7"/>
                </a:cubicBezTo>
                <a:cubicBezTo>
                  <a:pt x="164" y="7"/>
                  <a:pt x="155" y="8"/>
                  <a:pt x="153" y="9"/>
                </a:cubicBezTo>
                <a:cubicBezTo>
                  <a:pt x="151" y="9"/>
                  <a:pt x="155" y="8"/>
                  <a:pt x="154" y="9"/>
                </a:cubicBezTo>
                <a:cubicBezTo>
                  <a:pt x="147" y="10"/>
                  <a:pt x="141" y="11"/>
                  <a:pt x="136" y="11"/>
                </a:cubicBezTo>
                <a:cubicBezTo>
                  <a:pt x="134" y="12"/>
                  <a:pt x="133" y="12"/>
                  <a:pt x="131" y="12"/>
                </a:cubicBezTo>
                <a:cubicBezTo>
                  <a:pt x="129" y="13"/>
                  <a:pt x="131" y="12"/>
                  <a:pt x="129" y="13"/>
                </a:cubicBezTo>
                <a:cubicBezTo>
                  <a:pt x="127" y="13"/>
                  <a:pt x="131" y="13"/>
                  <a:pt x="130" y="13"/>
                </a:cubicBezTo>
                <a:cubicBezTo>
                  <a:pt x="127" y="13"/>
                  <a:pt x="128" y="13"/>
                  <a:pt x="126" y="14"/>
                </a:cubicBezTo>
                <a:cubicBezTo>
                  <a:pt x="122" y="14"/>
                  <a:pt x="119" y="15"/>
                  <a:pt x="115" y="16"/>
                </a:cubicBezTo>
                <a:cubicBezTo>
                  <a:pt x="103" y="18"/>
                  <a:pt x="103" y="18"/>
                  <a:pt x="103" y="18"/>
                </a:cubicBezTo>
                <a:cubicBezTo>
                  <a:pt x="99" y="19"/>
                  <a:pt x="98" y="19"/>
                  <a:pt x="94" y="20"/>
                </a:cubicBezTo>
                <a:cubicBezTo>
                  <a:pt x="91" y="21"/>
                  <a:pt x="88" y="21"/>
                  <a:pt x="85" y="22"/>
                </a:cubicBezTo>
                <a:cubicBezTo>
                  <a:pt x="83" y="22"/>
                  <a:pt x="86" y="22"/>
                  <a:pt x="84" y="22"/>
                </a:cubicBezTo>
                <a:cubicBezTo>
                  <a:pt x="72" y="25"/>
                  <a:pt x="60" y="27"/>
                  <a:pt x="51" y="30"/>
                </a:cubicBezTo>
                <a:cubicBezTo>
                  <a:pt x="64" y="26"/>
                  <a:pt x="74" y="25"/>
                  <a:pt x="86" y="22"/>
                </a:cubicBezTo>
                <a:cubicBezTo>
                  <a:pt x="88" y="22"/>
                  <a:pt x="92" y="21"/>
                  <a:pt x="93" y="21"/>
                </a:cubicBezTo>
                <a:cubicBezTo>
                  <a:pt x="94" y="20"/>
                  <a:pt x="91" y="21"/>
                  <a:pt x="94" y="20"/>
                </a:cubicBezTo>
                <a:cubicBezTo>
                  <a:pt x="95" y="20"/>
                  <a:pt x="95" y="20"/>
                  <a:pt x="97" y="20"/>
                </a:cubicBezTo>
                <a:cubicBezTo>
                  <a:pt x="95" y="20"/>
                  <a:pt x="98" y="20"/>
                  <a:pt x="99" y="20"/>
                </a:cubicBezTo>
                <a:cubicBezTo>
                  <a:pt x="109" y="18"/>
                  <a:pt x="117" y="16"/>
                  <a:pt x="125" y="15"/>
                </a:cubicBezTo>
                <a:cubicBezTo>
                  <a:pt x="127" y="15"/>
                  <a:pt x="124" y="15"/>
                  <a:pt x="126" y="15"/>
                </a:cubicBezTo>
                <a:cubicBezTo>
                  <a:pt x="136" y="13"/>
                  <a:pt x="136" y="13"/>
                  <a:pt x="136" y="13"/>
                </a:cubicBezTo>
                <a:cubicBezTo>
                  <a:pt x="137" y="13"/>
                  <a:pt x="140" y="13"/>
                  <a:pt x="139" y="13"/>
                </a:cubicBezTo>
                <a:cubicBezTo>
                  <a:pt x="127" y="15"/>
                  <a:pt x="111" y="18"/>
                  <a:pt x="97" y="21"/>
                </a:cubicBezTo>
                <a:cubicBezTo>
                  <a:pt x="92" y="22"/>
                  <a:pt x="88" y="22"/>
                  <a:pt x="85" y="23"/>
                </a:cubicBezTo>
                <a:cubicBezTo>
                  <a:pt x="92" y="22"/>
                  <a:pt x="97" y="21"/>
                  <a:pt x="102" y="20"/>
                </a:cubicBezTo>
                <a:cubicBezTo>
                  <a:pt x="109" y="19"/>
                  <a:pt x="117" y="17"/>
                  <a:pt x="124" y="16"/>
                </a:cubicBezTo>
                <a:cubicBezTo>
                  <a:pt x="129" y="15"/>
                  <a:pt x="129" y="15"/>
                  <a:pt x="129" y="15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36" y="14"/>
                  <a:pt x="136" y="14"/>
                  <a:pt x="137" y="14"/>
                </a:cubicBezTo>
                <a:cubicBezTo>
                  <a:pt x="140" y="14"/>
                  <a:pt x="142" y="13"/>
                  <a:pt x="146" y="13"/>
                </a:cubicBezTo>
                <a:cubicBezTo>
                  <a:pt x="163" y="10"/>
                  <a:pt x="163" y="10"/>
                  <a:pt x="163" y="10"/>
                </a:cubicBezTo>
                <a:cubicBezTo>
                  <a:pt x="164" y="10"/>
                  <a:pt x="163" y="11"/>
                  <a:pt x="162" y="11"/>
                </a:cubicBezTo>
                <a:cubicBezTo>
                  <a:pt x="155" y="12"/>
                  <a:pt x="154" y="12"/>
                  <a:pt x="146" y="13"/>
                </a:cubicBezTo>
                <a:cubicBezTo>
                  <a:pt x="147" y="13"/>
                  <a:pt x="148" y="13"/>
                  <a:pt x="148" y="13"/>
                </a:cubicBezTo>
                <a:cubicBezTo>
                  <a:pt x="145" y="13"/>
                  <a:pt x="144" y="13"/>
                  <a:pt x="143" y="14"/>
                </a:cubicBezTo>
                <a:cubicBezTo>
                  <a:pt x="148" y="13"/>
                  <a:pt x="148" y="13"/>
                  <a:pt x="146" y="14"/>
                </a:cubicBezTo>
                <a:cubicBezTo>
                  <a:pt x="132" y="16"/>
                  <a:pt x="116" y="19"/>
                  <a:pt x="105" y="21"/>
                </a:cubicBezTo>
                <a:cubicBezTo>
                  <a:pt x="104" y="21"/>
                  <a:pt x="103" y="21"/>
                  <a:pt x="101" y="22"/>
                </a:cubicBezTo>
                <a:cubicBezTo>
                  <a:pt x="88" y="24"/>
                  <a:pt x="74" y="27"/>
                  <a:pt x="61" y="30"/>
                </a:cubicBezTo>
                <a:cubicBezTo>
                  <a:pt x="76" y="27"/>
                  <a:pt x="92" y="23"/>
                  <a:pt x="110" y="20"/>
                </a:cubicBezTo>
                <a:cubicBezTo>
                  <a:pt x="111" y="20"/>
                  <a:pt x="110" y="20"/>
                  <a:pt x="112" y="20"/>
                </a:cubicBezTo>
                <a:cubicBezTo>
                  <a:pt x="119" y="18"/>
                  <a:pt x="128" y="17"/>
                  <a:pt x="134" y="16"/>
                </a:cubicBezTo>
                <a:cubicBezTo>
                  <a:pt x="142" y="15"/>
                  <a:pt x="142" y="15"/>
                  <a:pt x="142" y="15"/>
                </a:cubicBezTo>
                <a:cubicBezTo>
                  <a:pt x="161" y="12"/>
                  <a:pt x="174" y="11"/>
                  <a:pt x="192" y="10"/>
                </a:cubicBezTo>
                <a:cubicBezTo>
                  <a:pt x="192" y="10"/>
                  <a:pt x="194" y="10"/>
                  <a:pt x="194" y="10"/>
                </a:cubicBezTo>
                <a:cubicBezTo>
                  <a:pt x="190" y="11"/>
                  <a:pt x="190" y="11"/>
                  <a:pt x="190" y="11"/>
                </a:cubicBezTo>
                <a:cubicBezTo>
                  <a:pt x="187" y="11"/>
                  <a:pt x="184" y="11"/>
                  <a:pt x="182" y="12"/>
                </a:cubicBezTo>
                <a:cubicBezTo>
                  <a:pt x="167" y="13"/>
                  <a:pt x="145" y="16"/>
                  <a:pt x="126" y="19"/>
                </a:cubicBezTo>
                <a:cubicBezTo>
                  <a:pt x="124" y="20"/>
                  <a:pt x="126" y="20"/>
                  <a:pt x="128" y="20"/>
                </a:cubicBezTo>
                <a:cubicBezTo>
                  <a:pt x="137" y="19"/>
                  <a:pt x="145" y="17"/>
                  <a:pt x="154" y="16"/>
                </a:cubicBezTo>
                <a:cubicBezTo>
                  <a:pt x="158" y="16"/>
                  <a:pt x="154" y="17"/>
                  <a:pt x="147" y="18"/>
                </a:cubicBezTo>
                <a:cubicBezTo>
                  <a:pt x="135" y="20"/>
                  <a:pt x="114" y="23"/>
                  <a:pt x="106" y="25"/>
                </a:cubicBezTo>
                <a:cubicBezTo>
                  <a:pt x="88" y="28"/>
                  <a:pt x="70" y="32"/>
                  <a:pt x="53" y="36"/>
                </a:cubicBezTo>
                <a:cubicBezTo>
                  <a:pt x="51" y="37"/>
                  <a:pt x="51" y="37"/>
                  <a:pt x="51" y="37"/>
                </a:cubicBezTo>
                <a:cubicBezTo>
                  <a:pt x="50" y="37"/>
                  <a:pt x="50" y="37"/>
                  <a:pt x="50" y="37"/>
                </a:cubicBezTo>
                <a:cubicBezTo>
                  <a:pt x="49" y="37"/>
                  <a:pt x="49" y="37"/>
                  <a:pt x="48" y="38"/>
                </a:cubicBezTo>
                <a:cubicBezTo>
                  <a:pt x="49" y="37"/>
                  <a:pt x="49" y="37"/>
                  <a:pt x="50" y="37"/>
                </a:cubicBezTo>
                <a:cubicBezTo>
                  <a:pt x="51" y="37"/>
                  <a:pt x="51" y="37"/>
                  <a:pt x="51" y="37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36"/>
                  <a:pt x="57" y="35"/>
                  <a:pt x="58" y="35"/>
                </a:cubicBezTo>
                <a:cubicBezTo>
                  <a:pt x="76" y="31"/>
                  <a:pt x="95" y="27"/>
                  <a:pt x="111" y="24"/>
                </a:cubicBezTo>
                <a:cubicBezTo>
                  <a:pt x="118" y="23"/>
                  <a:pt x="130" y="21"/>
                  <a:pt x="137" y="20"/>
                </a:cubicBezTo>
                <a:cubicBezTo>
                  <a:pt x="136" y="21"/>
                  <a:pt x="130" y="22"/>
                  <a:pt x="123" y="23"/>
                </a:cubicBezTo>
                <a:cubicBezTo>
                  <a:pt x="130" y="22"/>
                  <a:pt x="137" y="21"/>
                  <a:pt x="143" y="20"/>
                </a:cubicBezTo>
                <a:cubicBezTo>
                  <a:pt x="148" y="19"/>
                  <a:pt x="156" y="18"/>
                  <a:pt x="158" y="18"/>
                </a:cubicBezTo>
                <a:cubicBezTo>
                  <a:pt x="159" y="18"/>
                  <a:pt x="158" y="18"/>
                  <a:pt x="159" y="18"/>
                </a:cubicBezTo>
                <a:cubicBezTo>
                  <a:pt x="160" y="18"/>
                  <a:pt x="163" y="17"/>
                  <a:pt x="163" y="17"/>
                </a:cubicBezTo>
                <a:cubicBezTo>
                  <a:pt x="166" y="17"/>
                  <a:pt x="165" y="17"/>
                  <a:pt x="168" y="17"/>
                </a:cubicBezTo>
                <a:cubicBezTo>
                  <a:pt x="172" y="16"/>
                  <a:pt x="172" y="16"/>
                  <a:pt x="175" y="16"/>
                </a:cubicBezTo>
                <a:cubicBezTo>
                  <a:pt x="189" y="15"/>
                  <a:pt x="202" y="13"/>
                  <a:pt x="216" y="13"/>
                </a:cubicBezTo>
                <a:cubicBezTo>
                  <a:pt x="221" y="12"/>
                  <a:pt x="221" y="12"/>
                  <a:pt x="221" y="12"/>
                </a:cubicBezTo>
                <a:cubicBezTo>
                  <a:pt x="222" y="12"/>
                  <a:pt x="221" y="13"/>
                  <a:pt x="223" y="13"/>
                </a:cubicBezTo>
                <a:cubicBezTo>
                  <a:pt x="224" y="13"/>
                  <a:pt x="223" y="12"/>
                  <a:pt x="225" y="12"/>
                </a:cubicBezTo>
                <a:cubicBezTo>
                  <a:pt x="230" y="12"/>
                  <a:pt x="236" y="12"/>
                  <a:pt x="242" y="12"/>
                </a:cubicBezTo>
                <a:cubicBezTo>
                  <a:pt x="255" y="12"/>
                  <a:pt x="271" y="14"/>
                  <a:pt x="281" y="16"/>
                </a:cubicBezTo>
                <a:cubicBezTo>
                  <a:pt x="284" y="16"/>
                  <a:pt x="281" y="16"/>
                  <a:pt x="284" y="16"/>
                </a:cubicBezTo>
                <a:cubicBezTo>
                  <a:pt x="301" y="20"/>
                  <a:pt x="321" y="26"/>
                  <a:pt x="327" y="43"/>
                </a:cubicBezTo>
                <a:cubicBezTo>
                  <a:pt x="328" y="44"/>
                  <a:pt x="327" y="43"/>
                  <a:pt x="328" y="45"/>
                </a:cubicBezTo>
                <a:cubicBezTo>
                  <a:pt x="329" y="48"/>
                  <a:pt x="329" y="47"/>
                  <a:pt x="330" y="49"/>
                </a:cubicBezTo>
                <a:cubicBezTo>
                  <a:pt x="330" y="51"/>
                  <a:pt x="331" y="52"/>
                  <a:pt x="331" y="53"/>
                </a:cubicBezTo>
                <a:cubicBezTo>
                  <a:pt x="339" y="74"/>
                  <a:pt x="343" y="98"/>
                  <a:pt x="345" y="122"/>
                </a:cubicBezTo>
                <a:cubicBezTo>
                  <a:pt x="347" y="144"/>
                  <a:pt x="348" y="166"/>
                  <a:pt x="347" y="188"/>
                </a:cubicBezTo>
                <a:cubicBezTo>
                  <a:pt x="347" y="205"/>
                  <a:pt x="346" y="221"/>
                  <a:pt x="344" y="235"/>
                </a:cubicBezTo>
                <a:cubicBezTo>
                  <a:pt x="342" y="255"/>
                  <a:pt x="339" y="273"/>
                  <a:pt x="333" y="290"/>
                </a:cubicBezTo>
                <a:cubicBezTo>
                  <a:pt x="331" y="296"/>
                  <a:pt x="329" y="303"/>
                  <a:pt x="326" y="308"/>
                </a:cubicBezTo>
                <a:cubicBezTo>
                  <a:pt x="323" y="311"/>
                  <a:pt x="318" y="315"/>
                  <a:pt x="314" y="318"/>
                </a:cubicBezTo>
                <a:cubicBezTo>
                  <a:pt x="312" y="319"/>
                  <a:pt x="310" y="320"/>
                  <a:pt x="308" y="321"/>
                </a:cubicBezTo>
                <a:cubicBezTo>
                  <a:pt x="305" y="322"/>
                  <a:pt x="302" y="323"/>
                  <a:pt x="299" y="325"/>
                </a:cubicBezTo>
                <a:cubicBezTo>
                  <a:pt x="291" y="328"/>
                  <a:pt x="282" y="331"/>
                  <a:pt x="273" y="333"/>
                </a:cubicBezTo>
                <a:cubicBezTo>
                  <a:pt x="263" y="336"/>
                  <a:pt x="253" y="338"/>
                  <a:pt x="243" y="340"/>
                </a:cubicBezTo>
                <a:cubicBezTo>
                  <a:pt x="237" y="341"/>
                  <a:pt x="232" y="342"/>
                  <a:pt x="226" y="343"/>
                </a:cubicBezTo>
                <a:cubicBezTo>
                  <a:pt x="222" y="343"/>
                  <a:pt x="218" y="344"/>
                  <a:pt x="214" y="344"/>
                </a:cubicBezTo>
                <a:cubicBezTo>
                  <a:pt x="203" y="345"/>
                  <a:pt x="192" y="346"/>
                  <a:pt x="182" y="347"/>
                </a:cubicBezTo>
                <a:cubicBezTo>
                  <a:pt x="168" y="347"/>
                  <a:pt x="153" y="347"/>
                  <a:pt x="139" y="346"/>
                </a:cubicBezTo>
                <a:cubicBezTo>
                  <a:pt x="124" y="345"/>
                  <a:pt x="105" y="343"/>
                  <a:pt x="91" y="339"/>
                </a:cubicBezTo>
                <a:cubicBezTo>
                  <a:pt x="79" y="336"/>
                  <a:pt x="67" y="332"/>
                  <a:pt x="56" y="326"/>
                </a:cubicBezTo>
                <a:cubicBezTo>
                  <a:pt x="55" y="325"/>
                  <a:pt x="54" y="325"/>
                  <a:pt x="53" y="324"/>
                </a:cubicBezTo>
                <a:cubicBezTo>
                  <a:pt x="44" y="319"/>
                  <a:pt x="37" y="312"/>
                  <a:pt x="32" y="304"/>
                </a:cubicBezTo>
                <a:cubicBezTo>
                  <a:pt x="27" y="296"/>
                  <a:pt x="24" y="287"/>
                  <a:pt x="22" y="279"/>
                </a:cubicBezTo>
                <a:cubicBezTo>
                  <a:pt x="20" y="273"/>
                  <a:pt x="19" y="268"/>
                  <a:pt x="18" y="262"/>
                </a:cubicBezTo>
                <a:cubicBezTo>
                  <a:pt x="18" y="256"/>
                  <a:pt x="17" y="250"/>
                  <a:pt x="16" y="244"/>
                </a:cubicBezTo>
                <a:cubicBezTo>
                  <a:pt x="16" y="242"/>
                  <a:pt x="16" y="241"/>
                  <a:pt x="16" y="239"/>
                </a:cubicBezTo>
                <a:cubicBezTo>
                  <a:pt x="16" y="232"/>
                  <a:pt x="15" y="226"/>
                  <a:pt x="15" y="220"/>
                </a:cubicBezTo>
                <a:cubicBezTo>
                  <a:pt x="15" y="209"/>
                  <a:pt x="16" y="199"/>
                  <a:pt x="16" y="187"/>
                </a:cubicBezTo>
                <a:cubicBezTo>
                  <a:pt x="19" y="154"/>
                  <a:pt x="19" y="154"/>
                  <a:pt x="19" y="154"/>
                </a:cubicBezTo>
                <a:cubicBezTo>
                  <a:pt x="21" y="137"/>
                  <a:pt x="22" y="119"/>
                  <a:pt x="25" y="101"/>
                </a:cubicBezTo>
                <a:cubicBezTo>
                  <a:pt x="26" y="95"/>
                  <a:pt x="27" y="90"/>
                  <a:pt x="28" y="84"/>
                </a:cubicBezTo>
                <a:cubicBezTo>
                  <a:pt x="29" y="77"/>
                  <a:pt x="31" y="70"/>
                  <a:pt x="32" y="62"/>
                </a:cubicBezTo>
                <a:cubicBezTo>
                  <a:pt x="33" y="60"/>
                  <a:pt x="33" y="60"/>
                  <a:pt x="33" y="60"/>
                </a:cubicBezTo>
                <a:cubicBezTo>
                  <a:pt x="33" y="60"/>
                  <a:pt x="33" y="60"/>
                  <a:pt x="33" y="60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3" y="57"/>
                  <a:pt x="34" y="56"/>
                </a:cubicBezTo>
                <a:cubicBezTo>
                  <a:pt x="35" y="56"/>
                  <a:pt x="34" y="55"/>
                  <a:pt x="34" y="55"/>
                </a:cubicBezTo>
                <a:cubicBezTo>
                  <a:pt x="34" y="54"/>
                  <a:pt x="34" y="54"/>
                  <a:pt x="35" y="54"/>
                </a:cubicBezTo>
                <a:cubicBezTo>
                  <a:pt x="35" y="54"/>
                  <a:pt x="35" y="54"/>
                  <a:pt x="35" y="53"/>
                </a:cubicBezTo>
                <a:cubicBezTo>
                  <a:pt x="35" y="53"/>
                  <a:pt x="36" y="53"/>
                  <a:pt x="36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1"/>
                  <a:pt x="36" y="51"/>
                  <a:pt x="36" y="50"/>
                </a:cubicBezTo>
                <a:cubicBezTo>
                  <a:pt x="36" y="50"/>
                  <a:pt x="36" y="49"/>
                  <a:pt x="36" y="49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7"/>
                  <a:pt x="36" y="47"/>
                  <a:pt x="36" y="46"/>
                </a:cubicBezTo>
                <a:cubicBezTo>
                  <a:pt x="36" y="46"/>
                  <a:pt x="35" y="45"/>
                  <a:pt x="35" y="45"/>
                </a:cubicBezTo>
                <a:cubicBezTo>
                  <a:pt x="35" y="45"/>
                  <a:pt x="35" y="45"/>
                  <a:pt x="35" y="44"/>
                </a:cubicBezTo>
                <a:cubicBezTo>
                  <a:pt x="35" y="43"/>
                  <a:pt x="34" y="42"/>
                  <a:pt x="33" y="41"/>
                </a:cubicBezTo>
                <a:cubicBezTo>
                  <a:pt x="33" y="41"/>
                  <a:pt x="33" y="41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40"/>
                  <a:pt x="31" y="40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29" y="39"/>
                  <a:pt x="28" y="39"/>
                  <a:pt x="27" y="38"/>
                </a:cubicBezTo>
                <a:cubicBezTo>
                  <a:pt x="26" y="39"/>
                  <a:pt x="26" y="38"/>
                  <a:pt x="25" y="39"/>
                </a:cubicBezTo>
                <a:cubicBezTo>
                  <a:pt x="25" y="39"/>
                  <a:pt x="25" y="39"/>
                  <a:pt x="24" y="39"/>
                </a:cubicBezTo>
                <a:cubicBezTo>
                  <a:pt x="24" y="39"/>
                  <a:pt x="24" y="39"/>
                  <a:pt x="23" y="40"/>
                </a:cubicBezTo>
                <a:cubicBezTo>
                  <a:pt x="23" y="39"/>
                  <a:pt x="23" y="40"/>
                  <a:pt x="22" y="40"/>
                </a:cubicBezTo>
                <a:cubicBezTo>
                  <a:pt x="22" y="40"/>
                  <a:pt x="22" y="40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0" y="41"/>
                  <a:pt x="19" y="42"/>
                  <a:pt x="19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19" y="44"/>
                  <a:pt x="18" y="45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7"/>
                </a:cubicBezTo>
                <a:cubicBezTo>
                  <a:pt x="17" y="47"/>
                  <a:pt x="17" y="47"/>
                  <a:pt x="17" y="48"/>
                </a:cubicBezTo>
                <a:cubicBezTo>
                  <a:pt x="17" y="48"/>
                  <a:pt x="17" y="48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0"/>
                  <a:pt x="17" y="51"/>
                  <a:pt x="16" y="51"/>
                </a:cubicBezTo>
                <a:cubicBezTo>
                  <a:pt x="16" y="51"/>
                  <a:pt x="16" y="51"/>
                  <a:pt x="16" y="52"/>
                </a:cubicBezTo>
                <a:cubicBezTo>
                  <a:pt x="16" y="52"/>
                  <a:pt x="16" y="52"/>
                  <a:pt x="17" y="52"/>
                </a:cubicBezTo>
                <a:cubicBezTo>
                  <a:pt x="17" y="53"/>
                  <a:pt x="16" y="54"/>
                  <a:pt x="17" y="55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7"/>
                  <a:pt x="16" y="57"/>
                  <a:pt x="16" y="57"/>
                </a:cubicBezTo>
                <a:cubicBezTo>
                  <a:pt x="16" y="57"/>
                  <a:pt x="16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15" y="65"/>
                  <a:pt x="15" y="65"/>
                  <a:pt x="15" y="65"/>
                </a:cubicBezTo>
                <a:cubicBezTo>
                  <a:pt x="14" y="71"/>
                  <a:pt x="14" y="71"/>
                  <a:pt x="14" y="71"/>
                </a:cubicBezTo>
                <a:cubicBezTo>
                  <a:pt x="13" y="74"/>
                  <a:pt x="13" y="78"/>
                  <a:pt x="12" y="82"/>
                </a:cubicBezTo>
                <a:cubicBezTo>
                  <a:pt x="11" y="89"/>
                  <a:pt x="10" y="95"/>
                  <a:pt x="9" y="101"/>
                </a:cubicBezTo>
                <a:cubicBezTo>
                  <a:pt x="8" y="110"/>
                  <a:pt x="7" y="116"/>
                  <a:pt x="6" y="124"/>
                </a:cubicBezTo>
                <a:cubicBezTo>
                  <a:pt x="5" y="132"/>
                  <a:pt x="5" y="132"/>
                  <a:pt x="5" y="132"/>
                </a:cubicBezTo>
                <a:cubicBezTo>
                  <a:pt x="4" y="140"/>
                  <a:pt x="4" y="140"/>
                  <a:pt x="4" y="140"/>
                </a:cubicBezTo>
                <a:cubicBezTo>
                  <a:pt x="3" y="149"/>
                  <a:pt x="3" y="149"/>
                  <a:pt x="3" y="149"/>
                </a:cubicBezTo>
                <a:cubicBezTo>
                  <a:pt x="3" y="154"/>
                  <a:pt x="3" y="154"/>
                  <a:pt x="3" y="154"/>
                </a:cubicBezTo>
                <a:cubicBezTo>
                  <a:pt x="3" y="156"/>
                  <a:pt x="2" y="158"/>
                  <a:pt x="2" y="160"/>
                </a:cubicBezTo>
                <a:cubicBezTo>
                  <a:pt x="2" y="168"/>
                  <a:pt x="2" y="168"/>
                  <a:pt x="2" y="168"/>
                </a:cubicBezTo>
                <a:cubicBezTo>
                  <a:pt x="1" y="177"/>
                  <a:pt x="0" y="187"/>
                  <a:pt x="0" y="195"/>
                </a:cubicBezTo>
                <a:cubicBezTo>
                  <a:pt x="0" y="211"/>
                  <a:pt x="0" y="225"/>
                  <a:pt x="1" y="243"/>
                </a:cubicBezTo>
                <a:cubicBezTo>
                  <a:pt x="2" y="256"/>
                  <a:pt x="2" y="256"/>
                  <a:pt x="2" y="256"/>
                </a:cubicBezTo>
                <a:cubicBezTo>
                  <a:pt x="2" y="257"/>
                  <a:pt x="2" y="257"/>
                  <a:pt x="3" y="259"/>
                </a:cubicBezTo>
                <a:cubicBezTo>
                  <a:pt x="4" y="269"/>
                  <a:pt x="6" y="279"/>
                  <a:pt x="9" y="289"/>
                </a:cubicBezTo>
                <a:cubicBezTo>
                  <a:pt x="9" y="289"/>
                  <a:pt x="9" y="290"/>
                  <a:pt x="9" y="290"/>
                </a:cubicBezTo>
                <a:cubicBezTo>
                  <a:pt x="11" y="297"/>
                  <a:pt x="14" y="305"/>
                  <a:pt x="19" y="312"/>
                </a:cubicBezTo>
                <a:cubicBezTo>
                  <a:pt x="23" y="319"/>
                  <a:pt x="29" y="324"/>
                  <a:pt x="33" y="328"/>
                </a:cubicBezTo>
                <a:cubicBezTo>
                  <a:pt x="40" y="334"/>
                  <a:pt x="49" y="339"/>
                  <a:pt x="59" y="344"/>
                </a:cubicBezTo>
                <a:cubicBezTo>
                  <a:pt x="63" y="346"/>
                  <a:pt x="68" y="348"/>
                  <a:pt x="72" y="349"/>
                </a:cubicBezTo>
                <a:cubicBezTo>
                  <a:pt x="81" y="352"/>
                  <a:pt x="93" y="355"/>
                  <a:pt x="101" y="356"/>
                </a:cubicBezTo>
                <a:cubicBezTo>
                  <a:pt x="104" y="357"/>
                  <a:pt x="106" y="357"/>
                  <a:pt x="109" y="357"/>
                </a:cubicBezTo>
                <a:cubicBezTo>
                  <a:pt x="113" y="358"/>
                  <a:pt x="118" y="359"/>
                  <a:pt x="123" y="359"/>
                </a:cubicBezTo>
                <a:cubicBezTo>
                  <a:pt x="141" y="361"/>
                  <a:pt x="163" y="362"/>
                  <a:pt x="179" y="361"/>
                </a:cubicBezTo>
                <a:cubicBezTo>
                  <a:pt x="184" y="361"/>
                  <a:pt x="188" y="361"/>
                  <a:pt x="194" y="360"/>
                </a:cubicBezTo>
                <a:cubicBezTo>
                  <a:pt x="203" y="359"/>
                  <a:pt x="213" y="359"/>
                  <a:pt x="222" y="358"/>
                </a:cubicBezTo>
                <a:cubicBezTo>
                  <a:pt x="229" y="357"/>
                  <a:pt x="229" y="357"/>
                  <a:pt x="229" y="357"/>
                </a:cubicBezTo>
                <a:cubicBezTo>
                  <a:pt x="234" y="356"/>
                  <a:pt x="240" y="355"/>
                  <a:pt x="245" y="354"/>
                </a:cubicBezTo>
                <a:cubicBezTo>
                  <a:pt x="260" y="351"/>
                  <a:pt x="274" y="348"/>
                  <a:pt x="287" y="344"/>
                </a:cubicBezTo>
                <a:cubicBezTo>
                  <a:pt x="295" y="341"/>
                  <a:pt x="306" y="338"/>
                  <a:pt x="316" y="333"/>
                </a:cubicBezTo>
                <a:cubicBezTo>
                  <a:pt x="321" y="330"/>
                  <a:pt x="326" y="327"/>
                  <a:pt x="331" y="323"/>
                </a:cubicBezTo>
                <a:cubicBezTo>
                  <a:pt x="333" y="321"/>
                  <a:pt x="335" y="319"/>
                  <a:pt x="337" y="316"/>
                </a:cubicBezTo>
                <a:cubicBezTo>
                  <a:pt x="339" y="313"/>
                  <a:pt x="340" y="311"/>
                  <a:pt x="341" y="308"/>
                </a:cubicBezTo>
                <a:cubicBezTo>
                  <a:pt x="343" y="304"/>
                  <a:pt x="345" y="300"/>
                  <a:pt x="347" y="295"/>
                </a:cubicBezTo>
                <a:cubicBezTo>
                  <a:pt x="351" y="281"/>
                  <a:pt x="354" y="263"/>
                  <a:pt x="357" y="248"/>
                </a:cubicBezTo>
                <a:cubicBezTo>
                  <a:pt x="361" y="216"/>
                  <a:pt x="362" y="184"/>
                  <a:pt x="361" y="15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504"/>
          <p:cNvSpPr>
            <a:spLocks noEditPoints="1"/>
          </p:cNvSpPr>
          <p:nvPr/>
        </p:nvSpPr>
        <p:spPr bwMode="auto">
          <a:xfrm>
            <a:off x="8082137" y="493777"/>
            <a:ext cx="4298338" cy="6355080"/>
          </a:xfrm>
          <a:custGeom>
            <a:avLst/>
            <a:gdLst>
              <a:gd name="T0" fmla="*/ 17 w 359"/>
              <a:gd name="T1" fmla="*/ 41 h 443"/>
              <a:gd name="T2" fmla="*/ 19 w 359"/>
              <a:gd name="T3" fmla="*/ 8 h 443"/>
              <a:gd name="T4" fmla="*/ 17 w 359"/>
              <a:gd name="T5" fmla="*/ 6 h 443"/>
              <a:gd name="T6" fmla="*/ 19 w 359"/>
              <a:gd name="T7" fmla="*/ 8 h 443"/>
              <a:gd name="T8" fmla="*/ 46 w 359"/>
              <a:gd name="T9" fmla="*/ 0 h 443"/>
              <a:gd name="T10" fmla="*/ 15 w 359"/>
              <a:gd name="T11" fmla="*/ 6 h 443"/>
              <a:gd name="T12" fmla="*/ 15 w 359"/>
              <a:gd name="T13" fmla="*/ 10 h 443"/>
              <a:gd name="T14" fmla="*/ 12 w 359"/>
              <a:gd name="T15" fmla="*/ 8 h 443"/>
              <a:gd name="T16" fmla="*/ 15 w 359"/>
              <a:gd name="T17" fmla="*/ 8 h 443"/>
              <a:gd name="T18" fmla="*/ 14 w 359"/>
              <a:gd name="T19" fmla="*/ 8 h 443"/>
              <a:gd name="T20" fmla="*/ 13 w 359"/>
              <a:gd name="T21" fmla="*/ 5 h 443"/>
              <a:gd name="T22" fmla="*/ 319 w 359"/>
              <a:gd name="T23" fmla="*/ 79 h 443"/>
              <a:gd name="T24" fmla="*/ 318 w 359"/>
              <a:gd name="T25" fmla="*/ 54 h 443"/>
              <a:gd name="T26" fmla="*/ 325 w 359"/>
              <a:gd name="T27" fmla="*/ 24 h 443"/>
              <a:gd name="T28" fmla="*/ 327 w 359"/>
              <a:gd name="T29" fmla="*/ 23 h 443"/>
              <a:gd name="T30" fmla="*/ 326 w 359"/>
              <a:gd name="T31" fmla="*/ 25 h 443"/>
              <a:gd name="T32" fmla="*/ 311 w 359"/>
              <a:gd name="T33" fmla="*/ 417 h 443"/>
              <a:gd name="T34" fmla="*/ 353 w 359"/>
              <a:gd name="T35" fmla="*/ 409 h 443"/>
              <a:gd name="T36" fmla="*/ 353 w 359"/>
              <a:gd name="T37" fmla="*/ 411 h 443"/>
              <a:gd name="T38" fmla="*/ 355 w 359"/>
              <a:gd name="T39" fmla="*/ 410 h 443"/>
              <a:gd name="T40" fmla="*/ 353 w 359"/>
              <a:gd name="T41" fmla="*/ 407 h 443"/>
              <a:gd name="T42" fmla="*/ 357 w 359"/>
              <a:gd name="T43" fmla="*/ 404 h 443"/>
              <a:gd name="T44" fmla="*/ 336 w 359"/>
              <a:gd name="T45" fmla="*/ 425 h 443"/>
              <a:gd name="T46" fmla="*/ 319 w 359"/>
              <a:gd name="T47" fmla="*/ 432 h 443"/>
              <a:gd name="T48" fmla="*/ 309 w 359"/>
              <a:gd name="T49" fmla="*/ 416 h 443"/>
              <a:gd name="T50" fmla="*/ 161 w 359"/>
              <a:gd name="T51" fmla="*/ 426 h 443"/>
              <a:gd name="T52" fmla="*/ 68 w 359"/>
              <a:gd name="T53" fmla="*/ 440 h 443"/>
              <a:gd name="T54" fmla="*/ 33 w 359"/>
              <a:gd name="T55" fmla="*/ 442 h 443"/>
              <a:gd name="T56" fmla="*/ 20 w 359"/>
              <a:gd name="T57" fmla="*/ 424 h 443"/>
              <a:gd name="T58" fmla="*/ 13 w 359"/>
              <a:gd name="T59" fmla="*/ 316 h 443"/>
              <a:gd name="T60" fmla="*/ 5 w 359"/>
              <a:gd name="T61" fmla="*/ 113 h 443"/>
              <a:gd name="T62" fmla="*/ 13 w 359"/>
              <a:gd name="T63" fmla="*/ 10 h 443"/>
              <a:gd name="T64" fmla="*/ 19 w 359"/>
              <a:gd name="T65" fmla="*/ 10 h 443"/>
              <a:gd name="T66" fmla="*/ 18 w 359"/>
              <a:gd name="T67" fmla="*/ 4 h 443"/>
              <a:gd name="T68" fmla="*/ 57 w 359"/>
              <a:gd name="T69" fmla="*/ 3 h 443"/>
              <a:gd name="T70" fmla="*/ 196 w 359"/>
              <a:gd name="T71" fmla="*/ 10 h 443"/>
              <a:gd name="T72" fmla="*/ 286 w 359"/>
              <a:gd name="T73" fmla="*/ 9 h 443"/>
              <a:gd name="T74" fmla="*/ 319 w 359"/>
              <a:gd name="T75" fmla="*/ 14 h 443"/>
              <a:gd name="T76" fmla="*/ 315 w 359"/>
              <a:gd name="T77" fmla="*/ 43 h 443"/>
              <a:gd name="T78" fmla="*/ 317 w 359"/>
              <a:gd name="T79" fmla="*/ 58 h 443"/>
              <a:gd name="T80" fmla="*/ 323 w 359"/>
              <a:gd name="T81" fmla="*/ 38 h 443"/>
              <a:gd name="T82" fmla="*/ 318 w 359"/>
              <a:gd name="T83" fmla="*/ 78 h 443"/>
              <a:gd name="T84" fmla="*/ 339 w 359"/>
              <a:gd name="T85" fmla="*/ 273 h 443"/>
              <a:gd name="T86" fmla="*/ 337 w 359"/>
              <a:gd name="T87" fmla="*/ 394 h 443"/>
              <a:gd name="T88" fmla="*/ 338 w 359"/>
              <a:gd name="T89" fmla="*/ 410 h 443"/>
              <a:gd name="T90" fmla="*/ 320 w 359"/>
              <a:gd name="T91" fmla="*/ 51 h 443"/>
              <a:gd name="T92" fmla="*/ 40 w 359"/>
              <a:gd name="T93" fmla="*/ 5 h 443"/>
              <a:gd name="T94" fmla="*/ 18 w 359"/>
              <a:gd name="T95" fmla="*/ 5 h 443"/>
              <a:gd name="T96" fmla="*/ 17 w 359"/>
              <a:gd name="T97" fmla="*/ 42 h 443"/>
              <a:gd name="T98" fmla="*/ 19 w 359"/>
              <a:gd name="T99" fmla="*/ 25 h 443"/>
              <a:gd name="T100" fmla="*/ 13 w 359"/>
              <a:gd name="T101" fmla="*/ 60 h 443"/>
              <a:gd name="T102" fmla="*/ 319 w 359"/>
              <a:gd name="T103" fmla="*/ 408 h 443"/>
              <a:gd name="T104" fmla="*/ 308 w 359"/>
              <a:gd name="T105" fmla="*/ 155 h 443"/>
              <a:gd name="T106" fmla="*/ 312 w 359"/>
              <a:gd name="T107" fmla="*/ 53 h 443"/>
              <a:gd name="T108" fmla="*/ 302 w 359"/>
              <a:gd name="T109" fmla="*/ 27 h 443"/>
              <a:gd name="T110" fmla="*/ 168 w 359"/>
              <a:gd name="T111" fmla="*/ 26 h 443"/>
              <a:gd name="T112" fmla="*/ 45 w 359"/>
              <a:gd name="T113" fmla="*/ 13 h 443"/>
              <a:gd name="T114" fmla="*/ 20 w 359"/>
              <a:gd name="T115" fmla="*/ 46 h 443"/>
              <a:gd name="T116" fmla="*/ 14 w 359"/>
              <a:gd name="T117" fmla="*/ 204 h 443"/>
              <a:gd name="T118" fmla="*/ 33 w 359"/>
              <a:gd name="T119" fmla="*/ 367 h 443"/>
              <a:gd name="T120" fmla="*/ 39 w 359"/>
              <a:gd name="T121" fmla="*/ 421 h 443"/>
              <a:gd name="T122" fmla="*/ 94 w 359"/>
              <a:gd name="T123" fmla="*/ 419 h 443"/>
              <a:gd name="T124" fmla="*/ 270 w 359"/>
              <a:gd name="T125" fmla="*/ 407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9" h="443">
                <a:moveTo>
                  <a:pt x="6" y="86"/>
                </a:moveTo>
                <a:cubicBezTo>
                  <a:pt x="6" y="86"/>
                  <a:pt x="6" y="85"/>
                  <a:pt x="6" y="84"/>
                </a:cubicBezTo>
                <a:cubicBezTo>
                  <a:pt x="6" y="85"/>
                  <a:pt x="6" y="85"/>
                  <a:pt x="6" y="86"/>
                </a:cubicBezTo>
                <a:close/>
                <a:moveTo>
                  <a:pt x="21" y="65"/>
                </a:moveTo>
                <a:cubicBezTo>
                  <a:pt x="21" y="65"/>
                  <a:pt x="21" y="64"/>
                  <a:pt x="21" y="64"/>
                </a:cubicBezTo>
                <a:cubicBezTo>
                  <a:pt x="21" y="64"/>
                  <a:pt x="21" y="65"/>
                  <a:pt x="21" y="65"/>
                </a:cubicBezTo>
                <a:close/>
                <a:moveTo>
                  <a:pt x="21" y="63"/>
                </a:moveTo>
                <a:cubicBezTo>
                  <a:pt x="22" y="63"/>
                  <a:pt x="22" y="61"/>
                  <a:pt x="22" y="61"/>
                </a:cubicBezTo>
                <a:cubicBezTo>
                  <a:pt x="22" y="62"/>
                  <a:pt x="21" y="63"/>
                  <a:pt x="21" y="63"/>
                </a:cubicBezTo>
                <a:close/>
                <a:moveTo>
                  <a:pt x="20" y="56"/>
                </a:moveTo>
                <a:cubicBezTo>
                  <a:pt x="20" y="56"/>
                  <a:pt x="20" y="55"/>
                  <a:pt x="20" y="55"/>
                </a:cubicBezTo>
                <a:cubicBezTo>
                  <a:pt x="20" y="55"/>
                  <a:pt x="20" y="56"/>
                  <a:pt x="20" y="56"/>
                </a:cubicBezTo>
                <a:close/>
                <a:moveTo>
                  <a:pt x="22" y="53"/>
                </a:moveTo>
                <a:cubicBezTo>
                  <a:pt x="22" y="52"/>
                  <a:pt x="22" y="51"/>
                  <a:pt x="22" y="51"/>
                </a:cubicBezTo>
                <a:cubicBezTo>
                  <a:pt x="22" y="52"/>
                  <a:pt x="22" y="53"/>
                  <a:pt x="22" y="53"/>
                </a:cubicBezTo>
                <a:close/>
                <a:moveTo>
                  <a:pt x="12" y="39"/>
                </a:moveTo>
                <a:cubicBezTo>
                  <a:pt x="12" y="40"/>
                  <a:pt x="12" y="43"/>
                  <a:pt x="12" y="45"/>
                </a:cubicBezTo>
                <a:cubicBezTo>
                  <a:pt x="12" y="43"/>
                  <a:pt x="12" y="41"/>
                  <a:pt x="12" y="39"/>
                </a:cubicBezTo>
                <a:close/>
                <a:moveTo>
                  <a:pt x="17" y="41"/>
                </a:moveTo>
                <a:cubicBezTo>
                  <a:pt x="17" y="40"/>
                  <a:pt x="17" y="40"/>
                  <a:pt x="17" y="39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7"/>
                  <a:pt x="17" y="33"/>
                  <a:pt x="17" y="34"/>
                </a:cubicBezTo>
                <a:cubicBezTo>
                  <a:pt x="17" y="36"/>
                  <a:pt x="17" y="39"/>
                  <a:pt x="17" y="41"/>
                </a:cubicBezTo>
                <a:close/>
                <a:moveTo>
                  <a:pt x="18" y="19"/>
                </a:moveTo>
                <a:cubicBezTo>
                  <a:pt x="19" y="18"/>
                  <a:pt x="19" y="18"/>
                  <a:pt x="19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9"/>
                  <a:pt x="18" y="19"/>
                  <a:pt x="18" y="19"/>
                </a:cubicBezTo>
                <a:close/>
                <a:moveTo>
                  <a:pt x="17" y="8"/>
                </a:move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7"/>
                  <a:pt x="17" y="7"/>
                </a:cubicBezTo>
                <a:cubicBezTo>
                  <a:pt x="17" y="7"/>
                  <a:pt x="17" y="7"/>
                  <a:pt x="17" y="8"/>
                </a:cubicBezTo>
                <a:close/>
                <a:moveTo>
                  <a:pt x="17" y="8"/>
                </a:move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lose/>
                <a:moveTo>
                  <a:pt x="19" y="8"/>
                </a:move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19" y="9"/>
                  <a:pt x="19" y="8"/>
                </a:cubicBezTo>
                <a:close/>
                <a:moveTo>
                  <a:pt x="19" y="8"/>
                </a:moveTo>
                <a:cubicBezTo>
                  <a:pt x="19" y="8"/>
                  <a:pt x="19" y="8"/>
                  <a:pt x="18" y="8"/>
                </a:cubicBezTo>
                <a:cubicBezTo>
                  <a:pt x="19" y="8"/>
                  <a:pt x="19" y="8"/>
                  <a:pt x="19" y="8"/>
                </a:cubicBezTo>
                <a:close/>
                <a:moveTo>
                  <a:pt x="19" y="8"/>
                </a:move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lose/>
                <a:moveTo>
                  <a:pt x="12" y="8"/>
                </a:moveTo>
                <a:cubicBezTo>
                  <a:pt x="12" y="8"/>
                  <a:pt x="12" y="8"/>
                  <a:pt x="12" y="7"/>
                </a:cubicBezTo>
                <a:cubicBezTo>
                  <a:pt x="12" y="8"/>
                  <a:pt x="12" y="8"/>
                  <a:pt x="12" y="8"/>
                </a:cubicBezTo>
                <a:close/>
                <a:moveTo>
                  <a:pt x="13" y="7"/>
                </a:moveTo>
                <a:cubicBezTo>
                  <a:pt x="13" y="7"/>
                  <a:pt x="13" y="7"/>
                  <a:pt x="13" y="8"/>
                </a:cubicBezTo>
                <a:cubicBezTo>
                  <a:pt x="13" y="7"/>
                  <a:pt x="13" y="7"/>
                  <a:pt x="13" y="7"/>
                </a:cubicBezTo>
                <a:close/>
                <a:moveTo>
                  <a:pt x="19" y="8"/>
                </a:move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8"/>
                </a:cubicBezTo>
                <a:close/>
                <a:moveTo>
                  <a:pt x="17" y="7"/>
                </a:move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6"/>
                  <a:pt x="17" y="7"/>
                </a:cubicBezTo>
                <a:close/>
                <a:moveTo>
                  <a:pt x="17" y="6"/>
                </a:move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8" y="6"/>
                  <a:pt x="17" y="6"/>
                </a:cubicBezTo>
                <a:close/>
                <a:moveTo>
                  <a:pt x="18" y="6"/>
                </a:move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lose/>
                <a:moveTo>
                  <a:pt x="14" y="5"/>
                </a:moveTo>
                <a:cubicBezTo>
                  <a:pt x="14" y="6"/>
                  <a:pt x="15" y="5"/>
                  <a:pt x="14" y="5"/>
                </a:cubicBezTo>
                <a:close/>
                <a:moveTo>
                  <a:pt x="10" y="4"/>
                </a:move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lose/>
                <a:moveTo>
                  <a:pt x="10" y="3"/>
                </a:moveTo>
                <a:cubicBezTo>
                  <a:pt x="10" y="2"/>
                  <a:pt x="10" y="2"/>
                  <a:pt x="10" y="3"/>
                </a:cubicBezTo>
                <a:close/>
                <a:moveTo>
                  <a:pt x="9" y="27"/>
                </a:moveTo>
                <a:cubicBezTo>
                  <a:pt x="9" y="28"/>
                  <a:pt x="9" y="29"/>
                  <a:pt x="9" y="30"/>
                </a:cubicBezTo>
                <a:cubicBezTo>
                  <a:pt x="9" y="30"/>
                  <a:pt x="9" y="31"/>
                  <a:pt x="9" y="31"/>
                </a:cubicBezTo>
                <a:cubicBezTo>
                  <a:pt x="9" y="29"/>
                  <a:pt x="10" y="28"/>
                  <a:pt x="9" y="27"/>
                </a:cubicBezTo>
                <a:close/>
                <a:moveTo>
                  <a:pt x="19" y="7"/>
                </a:moveTo>
                <a:cubicBezTo>
                  <a:pt x="19" y="7"/>
                  <a:pt x="18" y="8"/>
                  <a:pt x="19" y="8"/>
                </a:cubicBezTo>
                <a:cubicBezTo>
                  <a:pt x="19" y="8"/>
                  <a:pt x="19" y="7"/>
                  <a:pt x="19" y="8"/>
                </a:cubicBezTo>
                <a:cubicBezTo>
                  <a:pt x="19" y="8"/>
                  <a:pt x="19" y="7"/>
                  <a:pt x="19" y="7"/>
                </a:cubicBezTo>
                <a:close/>
                <a:moveTo>
                  <a:pt x="10" y="47"/>
                </a:move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lose/>
                <a:moveTo>
                  <a:pt x="69" y="17"/>
                </a:moveTo>
                <a:cubicBezTo>
                  <a:pt x="69" y="17"/>
                  <a:pt x="69" y="17"/>
                  <a:pt x="70" y="17"/>
                </a:cubicBezTo>
                <a:cubicBezTo>
                  <a:pt x="69" y="17"/>
                  <a:pt x="69" y="17"/>
                  <a:pt x="69" y="17"/>
                </a:cubicBezTo>
                <a:close/>
                <a:moveTo>
                  <a:pt x="56" y="2"/>
                </a:moveTo>
                <a:cubicBezTo>
                  <a:pt x="56" y="2"/>
                  <a:pt x="56" y="2"/>
                  <a:pt x="55" y="2"/>
                </a:cubicBezTo>
                <a:cubicBezTo>
                  <a:pt x="55" y="2"/>
                  <a:pt x="56" y="2"/>
                  <a:pt x="56" y="2"/>
                </a:cubicBezTo>
                <a:close/>
                <a:moveTo>
                  <a:pt x="55" y="1"/>
                </a:moveTo>
                <a:cubicBezTo>
                  <a:pt x="54" y="1"/>
                  <a:pt x="53" y="1"/>
                  <a:pt x="53" y="1"/>
                </a:cubicBezTo>
                <a:cubicBezTo>
                  <a:pt x="54" y="1"/>
                  <a:pt x="54" y="1"/>
                  <a:pt x="55" y="1"/>
                </a:cubicBezTo>
                <a:close/>
                <a:moveTo>
                  <a:pt x="50" y="3"/>
                </a:moveTo>
                <a:cubicBezTo>
                  <a:pt x="49" y="3"/>
                  <a:pt x="49" y="3"/>
                  <a:pt x="48" y="3"/>
                </a:cubicBezTo>
                <a:cubicBezTo>
                  <a:pt x="49" y="3"/>
                  <a:pt x="49" y="3"/>
                  <a:pt x="50" y="3"/>
                </a:cubicBezTo>
                <a:close/>
                <a:moveTo>
                  <a:pt x="48" y="1"/>
                </a:moveTo>
                <a:cubicBezTo>
                  <a:pt x="47" y="1"/>
                  <a:pt x="46" y="0"/>
                  <a:pt x="46" y="0"/>
                </a:cubicBezTo>
                <a:cubicBezTo>
                  <a:pt x="47" y="1"/>
                  <a:pt x="47" y="1"/>
                  <a:pt x="48" y="1"/>
                </a:cubicBezTo>
                <a:close/>
                <a:moveTo>
                  <a:pt x="37" y="10"/>
                </a:moveTo>
                <a:cubicBezTo>
                  <a:pt x="38" y="10"/>
                  <a:pt x="40" y="10"/>
                  <a:pt x="41" y="10"/>
                </a:cubicBezTo>
                <a:cubicBezTo>
                  <a:pt x="40" y="10"/>
                  <a:pt x="38" y="10"/>
                  <a:pt x="37" y="10"/>
                </a:cubicBezTo>
                <a:close/>
                <a:moveTo>
                  <a:pt x="37" y="6"/>
                </a:moveTo>
                <a:cubicBezTo>
                  <a:pt x="37" y="6"/>
                  <a:pt x="37" y="5"/>
                  <a:pt x="36" y="5"/>
                </a:cubicBezTo>
                <a:cubicBezTo>
                  <a:pt x="36" y="6"/>
                  <a:pt x="33" y="5"/>
                  <a:pt x="33" y="5"/>
                </a:cubicBezTo>
                <a:cubicBezTo>
                  <a:pt x="35" y="5"/>
                  <a:pt x="37" y="6"/>
                  <a:pt x="39" y="6"/>
                </a:cubicBezTo>
                <a:cubicBezTo>
                  <a:pt x="38" y="5"/>
                  <a:pt x="38" y="6"/>
                  <a:pt x="37" y="6"/>
                </a:cubicBezTo>
                <a:close/>
                <a:moveTo>
                  <a:pt x="23" y="4"/>
                </a:moveTo>
                <a:cubicBezTo>
                  <a:pt x="23" y="4"/>
                  <a:pt x="23" y="4"/>
                  <a:pt x="23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3" y="4"/>
                  <a:pt x="23" y="4"/>
                </a:cubicBezTo>
                <a:close/>
                <a:moveTo>
                  <a:pt x="16" y="5"/>
                </a:moveTo>
                <a:cubicBezTo>
                  <a:pt x="16" y="5"/>
                  <a:pt x="16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6"/>
                  <a:pt x="15" y="6"/>
                </a:cubicBezTo>
                <a:cubicBezTo>
                  <a:pt x="16" y="6"/>
                  <a:pt x="16" y="6"/>
                  <a:pt x="16" y="5"/>
                </a:cubicBezTo>
                <a:close/>
                <a:moveTo>
                  <a:pt x="15" y="5"/>
                </a:moveTo>
                <a:cubicBezTo>
                  <a:pt x="15" y="6"/>
                  <a:pt x="15" y="5"/>
                  <a:pt x="15" y="5"/>
                </a:cubicBezTo>
                <a:cubicBezTo>
                  <a:pt x="15" y="5"/>
                  <a:pt x="14" y="5"/>
                  <a:pt x="14" y="5"/>
                </a:cubicBezTo>
                <a:cubicBezTo>
                  <a:pt x="14" y="5"/>
                  <a:pt x="14" y="6"/>
                  <a:pt x="15" y="5"/>
                </a:cubicBezTo>
                <a:close/>
                <a:moveTo>
                  <a:pt x="15" y="5"/>
                </a:move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lose/>
                <a:moveTo>
                  <a:pt x="15" y="9"/>
                </a:move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lose/>
                <a:moveTo>
                  <a:pt x="15" y="4"/>
                </a:move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lose/>
                <a:moveTo>
                  <a:pt x="15" y="3"/>
                </a:move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5" y="3"/>
                  <a:pt x="15" y="3"/>
                </a:cubicBezTo>
                <a:close/>
                <a:moveTo>
                  <a:pt x="15" y="10"/>
                </a:moveTo>
                <a:cubicBezTo>
                  <a:pt x="15" y="10"/>
                  <a:pt x="15" y="10"/>
                  <a:pt x="14" y="11"/>
                </a:cubicBezTo>
                <a:cubicBezTo>
                  <a:pt x="15" y="11"/>
                  <a:pt x="15" y="11"/>
                  <a:pt x="15" y="10"/>
                </a:cubicBezTo>
                <a:close/>
                <a:moveTo>
                  <a:pt x="15" y="9"/>
                </a:move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5" y="9"/>
                </a:cubicBezTo>
                <a:close/>
                <a:moveTo>
                  <a:pt x="15" y="3"/>
                </a:moveTo>
                <a:cubicBezTo>
                  <a:pt x="14" y="3"/>
                  <a:pt x="14" y="3"/>
                  <a:pt x="14" y="3"/>
                </a:cubicBezTo>
                <a:cubicBezTo>
                  <a:pt x="14" y="3"/>
                  <a:pt x="14" y="3"/>
                  <a:pt x="15" y="3"/>
                </a:cubicBezTo>
                <a:close/>
                <a:moveTo>
                  <a:pt x="14" y="6"/>
                </a:moveTo>
                <a:cubicBezTo>
                  <a:pt x="14" y="6"/>
                  <a:pt x="14" y="6"/>
                  <a:pt x="14" y="5"/>
                </a:cubicBezTo>
                <a:cubicBezTo>
                  <a:pt x="14" y="5"/>
                  <a:pt x="14" y="5"/>
                  <a:pt x="14" y="6"/>
                </a:cubicBezTo>
                <a:close/>
                <a:moveTo>
                  <a:pt x="14" y="5"/>
                </a:moveTo>
                <a:cubicBezTo>
                  <a:pt x="13" y="5"/>
                  <a:pt x="13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lose/>
                <a:moveTo>
                  <a:pt x="13" y="4"/>
                </a:move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3" y="4"/>
                  <a:pt x="13" y="4"/>
                </a:cubicBezTo>
                <a:close/>
                <a:moveTo>
                  <a:pt x="12" y="8"/>
                </a:moveTo>
                <a:cubicBezTo>
                  <a:pt x="13" y="8"/>
                  <a:pt x="12" y="8"/>
                  <a:pt x="12" y="8"/>
                </a:cubicBezTo>
                <a:close/>
                <a:moveTo>
                  <a:pt x="11" y="10"/>
                </a:moveTo>
                <a:cubicBezTo>
                  <a:pt x="11" y="10"/>
                  <a:pt x="11" y="10"/>
                  <a:pt x="12" y="10"/>
                </a:cubicBezTo>
                <a:cubicBezTo>
                  <a:pt x="11" y="10"/>
                  <a:pt x="11" y="10"/>
                  <a:pt x="11" y="10"/>
                </a:cubicBezTo>
                <a:close/>
                <a:moveTo>
                  <a:pt x="11" y="10"/>
                </a:moveTo>
                <a:cubicBezTo>
                  <a:pt x="11" y="10"/>
                  <a:pt x="11" y="10"/>
                  <a:pt x="11" y="10"/>
                </a:cubicBezTo>
                <a:close/>
                <a:moveTo>
                  <a:pt x="11" y="13"/>
                </a:move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lose/>
                <a:moveTo>
                  <a:pt x="10" y="12"/>
                </a:moveTo>
                <a:cubicBezTo>
                  <a:pt x="9" y="12"/>
                  <a:pt x="9" y="13"/>
                  <a:pt x="10" y="12"/>
                </a:cubicBezTo>
                <a:close/>
                <a:moveTo>
                  <a:pt x="30" y="13"/>
                </a:moveTo>
                <a:cubicBezTo>
                  <a:pt x="31" y="13"/>
                  <a:pt x="31" y="13"/>
                  <a:pt x="31" y="13"/>
                </a:cubicBezTo>
                <a:cubicBezTo>
                  <a:pt x="30" y="13"/>
                  <a:pt x="29" y="13"/>
                  <a:pt x="28" y="13"/>
                </a:cubicBezTo>
                <a:cubicBezTo>
                  <a:pt x="29" y="13"/>
                  <a:pt x="30" y="13"/>
                  <a:pt x="30" y="13"/>
                </a:cubicBezTo>
                <a:close/>
                <a:moveTo>
                  <a:pt x="15" y="8"/>
                </a:move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7"/>
                  <a:pt x="14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5" y="7"/>
                  <a:pt x="14" y="6"/>
                </a:cubicBezTo>
                <a:cubicBezTo>
                  <a:pt x="15" y="7"/>
                  <a:pt x="15" y="7"/>
                  <a:pt x="15" y="8"/>
                </a:cubicBezTo>
                <a:cubicBezTo>
                  <a:pt x="15" y="8"/>
                  <a:pt x="15" y="8"/>
                  <a:pt x="15" y="8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5" y="4"/>
                </a:move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4" y="4"/>
                  <a:pt x="14" y="4"/>
                </a:cubicBezTo>
                <a:cubicBezTo>
                  <a:pt x="14" y="4"/>
                  <a:pt x="15" y="4"/>
                  <a:pt x="15" y="4"/>
                </a:cubicBezTo>
                <a:close/>
                <a:moveTo>
                  <a:pt x="11" y="4"/>
                </a:moveTo>
                <a:cubicBezTo>
                  <a:pt x="11" y="4"/>
                  <a:pt x="11" y="4"/>
                  <a:pt x="11" y="4"/>
                </a:cubicBezTo>
                <a:cubicBezTo>
                  <a:pt x="11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4"/>
                  <a:pt x="12" y="4"/>
                  <a:pt x="13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3" y="4"/>
                  <a:pt x="13" y="5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4" y="4"/>
                  <a:pt x="14" y="4"/>
                </a:cubicBezTo>
                <a:cubicBezTo>
                  <a:pt x="13" y="4"/>
                  <a:pt x="13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1" y="4"/>
                  <a:pt x="11" y="4"/>
                </a:cubicBezTo>
                <a:cubicBezTo>
                  <a:pt x="11" y="4"/>
                  <a:pt x="10" y="4"/>
                  <a:pt x="10" y="4"/>
                </a:cubicBezTo>
                <a:cubicBezTo>
                  <a:pt x="10" y="4"/>
                  <a:pt x="11" y="4"/>
                  <a:pt x="11" y="4"/>
                </a:cubicBezTo>
                <a:close/>
                <a:moveTo>
                  <a:pt x="11" y="11"/>
                </a:moveTo>
                <a:cubicBezTo>
                  <a:pt x="11" y="11"/>
                  <a:pt x="11" y="11"/>
                  <a:pt x="11" y="10"/>
                </a:cubicBezTo>
                <a:cubicBezTo>
                  <a:pt x="11" y="10"/>
                  <a:pt x="11" y="11"/>
                  <a:pt x="11" y="11"/>
                </a:cubicBezTo>
                <a:close/>
                <a:moveTo>
                  <a:pt x="43" y="13"/>
                </a:moveTo>
                <a:cubicBezTo>
                  <a:pt x="43" y="13"/>
                  <a:pt x="43" y="13"/>
                  <a:pt x="43" y="13"/>
                </a:cubicBezTo>
                <a:cubicBezTo>
                  <a:pt x="42" y="13"/>
                  <a:pt x="42" y="13"/>
                  <a:pt x="43" y="13"/>
                </a:cubicBezTo>
                <a:close/>
                <a:moveTo>
                  <a:pt x="304" y="99"/>
                </a:moveTo>
                <a:cubicBezTo>
                  <a:pt x="305" y="98"/>
                  <a:pt x="304" y="98"/>
                  <a:pt x="304" y="97"/>
                </a:cubicBezTo>
                <a:cubicBezTo>
                  <a:pt x="304" y="98"/>
                  <a:pt x="304" y="99"/>
                  <a:pt x="304" y="99"/>
                </a:cubicBezTo>
                <a:close/>
                <a:moveTo>
                  <a:pt x="319" y="79"/>
                </a:moveTo>
                <a:cubicBezTo>
                  <a:pt x="319" y="78"/>
                  <a:pt x="319" y="78"/>
                  <a:pt x="319" y="77"/>
                </a:cubicBezTo>
                <a:cubicBezTo>
                  <a:pt x="319" y="77"/>
                  <a:pt x="319" y="79"/>
                  <a:pt x="319" y="79"/>
                </a:cubicBezTo>
                <a:close/>
                <a:moveTo>
                  <a:pt x="320" y="77"/>
                </a:moveTo>
                <a:cubicBezTo>
                  <a:pt x="320" y="77"/>
                  <a:pt x="320" y="75"/>
                  <a:pt x="320" y="75"/>
                </a:cubicBezTo>
                <a:cubicBezTo>
                  <a:pt x="320" y="76"/>
                  <a:pt x="319" y="77"/>
                  <a:pt x="320" y="77"/>
                </a:cubicBezTo>
                <a:close/>
                <a:moveTo>
                  <a:pt x="318" y="69"/>
                </a:moveTo>
                <a:cubicBezTo>
                  <a:pt x="318" y="69"/>
                  <a:pt x="318" y="70"/>
                  <a:pt x="318" y="70"/>
                </a:cubicBezTo>
                <a:cubicBezTo>
                  <a:pt x="318" y="70"/>
                  <a:pt x="319" y="69"/>
                  <a:pt x="318" y="69"/>
                </a:cubicBezTo>
                <a:close/>
                <a:moveTo>
                  <a:pt x="321" y="65"/>
                </a:moveTo>
                <a:cubicBezTo>
                  <a:pt x="321" y="67"/>
                  <a:pt x="321" y="67"/>
                  <a:pt x="321" y="68"/>
                </a:cubicBezTo>
                <a:cubicBezTo>
                  <a:pt x="321" y="67"/>
                  <a:pt x="321" y="66"/>
                  <a:pt x="321" y="65"/>
                </a:cubicBezTo>
                <a:close/>
                <a:moveTo>
                  <a:pt x="312" y="58"/>
                </a:moveTo>
                <a:cubicBezTo>
                  <a:pt x="312" y="57"/>
                  <a:pt x="313" y="55"/>
                  <a:pt x="313" y="53"/>
                </a:cubicBezTo>
                <a:cubicBezTo>
                  <a:pt x="313" y="54"/>
                  <a:pt x="312" y="57"/>
                  <a:pt x="312" y="58"/>
                </a:cubicBezTo>
                <a:close/>
                <a:moveTo>
                  <a:pt x="318" y="54"/>
                </a:moveTo>
                <a:cubicBezTo>
                  <a:pt x="318" y="53"/>
                  <a:pt x="318" y="53"/>
                  <a:pt x="318" y="53"/>
                </a:cubicBezTo>
                <a:cubicBezTo>
                  <a:pt x="318" y="52"/>
                  <a:pt x="319" y="49"/>
                  <a:pt x="319" y="49"/>
                </a:cubicBezTo>
                <a:cubicBezTo>
                  <a:pt x="318" y="51"/>
                  <a:pt x="317" y="54"/>
                  <a:pt x="317" y="56"/>
                </a:cubicBezTo>
                <a:cubicBezTo>
                  <a:pt x="317" y="55"/>
                  <a:pt x="317" y="54"/>
                  <a:pt x="318" y="54"/>
                </a:cubicBezTo>
                <a:close/>
                <a:moveTo>
                  <a:pt x="323" y="35"/>
                </a:moveTo>
                <a:cubicBezTo>
                  <a:pt x="323" y="34"/>
                  <a:pt x="323" y="34"/>
                  <a:pt x="323" y="34"/>
                </a:cubicBezTo>
                <a:cubicBezTo>
                  <a:pt x="323" y="34"/>
                  <a:pt x="323" y="34"/>
                  <a:pt x="323" y="34"/>
                </a:cubicBezTo>
                <a:cubicBezTo>
                  <a:pt x="322" y="35"/>
                  <a:pt x="322" y="35"/>
                  <a:pt x="323" y="35"/>
                </a:cubicBezTo>
                <a:close/>
                <a:moveTo>
                  <a:pt x="324" y="26"/>
                </a:moveTo>
                <a:cubicBezTo>
                  <a:pt x="325" y="25"/>
                  <a:pt x="325" y="25"/>
                  <a:pt x="325" y="25"/>
                </a:cubicBezTo>
                <a:cubicBezTo>
                  <a:pt x="325" y="25"/>
                  <a:pt x="325" y="25"/>
                  <a:pt x="325" y="25"/>
                </a:cubicBezTo>
                <a:cubicBezTo>
                  <a:pt x="325" y="24"/>
                  <a:pt x="325" y="24"/>
                  <a:pt x="325" y="24"/>
                </a:cubicBezTo>
                <a:cubicBezTo>
                  <a:pt x="325" y="24"/>
                  <a:pt x="325" y="24"/>
                  <a:pt x="324" y="25"/>
                </a:cubicBezTo>
                <a:cubicBezTo>
                  <a:pt x="324" y="25"/>
                  <a:pt x="324" y="25"/>
                  <a:pt x="324" y="25"/>
                </a:cubicBezTo>
                <a:cubicBezTo>
                  <a:pt x="324" y="25"/>
                  <a:pt x="324" y="26"/>
                  <a:pt x="324" y="26"/>
                </a:cubicBezTo>
                <a:close/>
                <a:moveTo>
                  <a:pt x="325" y="24"/>
                </a:moveTo>
                <a:cubicBezTo>
                  <a:pt x="325" y="24"/>
                  <a:pt x="325" y="24"/>
                  <a:pt x="325" y="24"/>
                </a:cubicBezTo>
                <a:cubicBezTo>
                  <a:pt x="325" y="24"/>
                  <a:pt x="325" y="24"/>
                  <a:pt x="325" y="24"/>
                </a:cubicBezTo>
                <a:cubicBezTo>
                  <a:pt x="325" y="23"/>
                  <a:pt x="325" y="24"/>
                  <a:pt x="325" y="24"/>
                </a:cubicBezTo>
                <a:close/>
                <a:moveTo>
                  <a:pt x="325" y="24"/>
                </a:moveTo>
                <a:cubicBezTo>
                  <a:pt x="325" y="24"/>
                  <a:pt x="325" y="24"/>
                  <a:pt x="325" y="24"/>
                </a:cubicBezTo>
                <a:cubicBezTo>
                  <a:pt x="325" y="24"/>
                  <a:pt x="325" y="24"/>
                  <a:pt x="325" y="24"/>
                </a:cubicBezTo>
                <a:cubicBezTo>
                  <a:pt x="325" y="24"/>
                  <a:pt x="325" y="24"/>
                  <a:pt x="325" y="24"/>
                </a:cubicBezTo>
                <a:close/>
                <a:moveTo>
                  <a:pt x="327" y="26"/>
                </a:moveTo>
                <a:cubicBezTo>
                  <a:pt x="326" y="26"/>
                  <a:pt x="327" y="26"/>
                  <a:pt x="326" y="26"/>
                </a:cubicBezTo>
                <a:cubicBezTo>
                  <a:pt x="327" y="26"/>
                  <a:pt x="327" y="26"/>
                  <a:pt x="327" y="26"/>
                </a:cubicBezTo>
                <a:close/>
                <a:moveTo>
                  <a:pt x="326" y="25"/>
                </a:moveTo>
                <a:cubicBezTo>
                  <a:pt x="326" y="25"/>
                  <a:pt x="326" y="26"/>
                  <a:pt x="326" y="26"/>
                </a:cubicBezTo>
                <a:cubicBezTo>
                  <a:pt x="326" y="26"/>
                  <a:pt x="326" y="25"/>
                  <a:pt x="326" y="25"/>
                </a:cubicBezTo>
                <a:close/>
                <a:moveTo>
                  <a:pt x="327" y="26"/>
                </a:moveTo>
                <a:cubicBezTo>
                  <a:pt x="327" y="26"/>
                  <a:pt x="327" y="25"/>
                  <a:pt x="327" y="25"/>
                </a:cubicBezTo>
                <a:cubicBezTo>
                  <a:pt x="327" y="25"/>
                  <a:pt x="327" y="26"/>
                  <a:pt x="327" y="26"/>
                </a:cubicBezTo>
                <a:close/>
                <a:moveTo>
                  <a:pt x="327" y="25"/>
                </a:moveTo>
                <a:cubicBezTo>
                  <a:pt x="327" y="25"/>
                  <a:pt x="327" y="25"/>
                  <a:pt x="327" y="25"/>
                </a:cubicBezTo>
                <a:cubicBezTo>
                  <a:pt x="327" y="25"/>
                  <a:pt x="327" y="25"/>
                  <a:pt x="327" y="25"/>
                </a:cubicBezTo>
                <a:close/>
                <a:moveTo>
                  <a:pt x="325" y="23"/>
                </a:moveTo>
                <a:cubicBezTo>
                  <a:pt x="325" y="23"/>
                  <a:pt x="325" y="23"/>
                  <a:pt x="325" y="23"/>
                </a:cubicBezTo>
                <a:cubicBezTo>
                  <a:pt x="325" y="23"/>
                  <a:pt x="326" y="23"/>
                  <a:pt x="325" y="23"/>
                </a:cubicBezTo>
                <a:close/>
                <a:moveTo>
                  <a:pt x="326" y="23"/>
                </a:moveTo>
                <a:cubicBezTo>
                  <a:pt x="326" y="23"/>
                  <a:pt x="326" y="23"/>
                  <a:pt x="326" y="23"/>
                </a:cubicBezTo>
                <a:cubicBezTo>
                  <a:pt x="326" y="23"/>
                  <a:pt x="326" y="23"/>
                  <a:pt x="326" y="23"/>
                </a:cubicBezTo>
                <a:close/>
                <a:moveTo>
                  <a:pt x="327" y="23"/>
                </a:moveTo>
                <a:cubicBezTo>
                  <a:pt x="327" y="23"/>
                  <a:pt x="327" y="23"/>
                  <a:pt x="327" y="23"/>
                </a:cubicBezTo>
                <a:cubicBezTo>
                  <a:pt x="327" y="23"/>
                  <a:pt x="327" y="23"/>
                  <a:pt x="327" y="23"/>
                </a:cubicBezTo>
                <a:cubicBezTo>
                  <a:pt x="327" y="23"/>
                  <a:pt x="327" y="23"/>
                  <a:pt x="327" y="23"/>
                </a:cubicBezTo>
                <a:close/>
                <a:moveTo>
                  <a:pt x="324" y="20"/>
                </a:moveTo>
                <a:cubicBezTo>
                  <a:pt x="324" y="21"/>
                  <a:pt x="324" y="21"/>
                  <a:pt x="324" y="20"/>
                </a:cubicBezTo>
                <a:close/>
                <a:moveTo>
                  <a:pt x="324" y="18"/>
                </a:moveTo>
                <a:cubicBezTo>
                  <a:pt x="324" y="18"/>
                  <a:pt x="323" y="19"/>
                  <a:pt x="323" y="19"/>
                </a:cubicBezTo>
                <a:cubicBezTo>
                  <a:pt x="323" y="19"/>
                  <a:pt x="324" y="18"/>
                  <a:pt x="324" y="18"/>
                </a:cubicBezTo>
                <a:close/>
                <a:moveTo>
                  <a:pt x="323" y="18"/>
                </a:moveTo>
                <a:cubicBezTo>
                  <a:pt x="323" y="18"/>
                  <a:pt x="323" y="18"/>
                  <a:pt x="323" y="18"/>
                </a:cubicBezTo>
                <a:cubicBezTo>
                  <a:pt x="323" y="18"/>
                  <a:pt x="323" y="18"/>
                  <a:pt x="323" y="18"/>
                </a:cubicBezTo>
                <a:close/>
                <a:moveTo>
                  <a:pt x="323" y="15"/>
                </a:moveTo>
                <a:cubicBezTo>
                  <a:pt x="323" y="15"/>
                  <a:pt x="323" y="15"/>
                  <a:pt x="323" y="15"/>
                </a:cubicBezTo>
                <a:close/>
                <a:moveTo>
                  <a:pt x="312" y="43"/>
                </a:moveTo>
                <a:cubicBezTo>
                  <a:pt x="312" y="44"/>
                  <a:pt x="312" y="44"/>
                  <a:pt x="312" y="44"/>
                </a:cubicBezTo>
                <a:cubicBezTo>
                  <a:pt x="312" y="43"/>
                  <a:pt x="312" y="42"/>
                  <a:pt x="312" y="41"/>
                </a:cubicBezTo>
                <a:cubicBezTo>
                  <a:pt x="312" y="42"/>
                  <a:pt x="312" y="43"/>
                  <a:pt x="312" y="43"/>
                </a:cubicBezTo>
                <a:close/>
                <a:moveTo>
                  <a:pt x="326" y="25"/>
                </a:moveTo>
                <a:cubicBezTo>
                  <a:pt x="326" y="25"/>
                  <a:pt x="326" y="25"/>
                  <a:pt x="326" y="25"/>
                </a:cubicBezTo>
                <a:cubicBezTo>
                  <a:pt x="326" y="25"/>
                  <a:pt x="326" y="25"/>
                  <a:pt x="326" y="25"/>
                </a:cubicBezTo>
                <a:cubicBezTo>
                  <a:pt x="326" y="25"/>
                  <a:pt x="327" y="25"/>
                  <a:pt x="326" y="25"/>
                </a:cubicBezTo>
                <a:close/>
                <a:moveTo>
                  <a:pt x="328" y="22"/>
                </a:moveTo>
                <a:cubicBezTo>
                  <a:pt x="328" y="22"/>
                  <a:pt x="329" y="21"/>
                  <a:pt x="329" y="21"/>
                </a:cubicBezTo>
                <a:cubicBezTo>
                  <a:pt x="329" y="21"/>
                  <a:pt x="328" y="22"/>
                  <a:pt x="328" y="22"/>
                </a:cubicBezTo>
                <a:cubicBezTo>
                  <a:pt x="328" y="22"/>
                  <a:pt x="328" y="22"/>
                  <a:pt x="328" y="22"/>
                </a:cubicBezTo>
                <a:cubicBezTo>
                  <a:pt x="328" y="22"/>
                  <a:pt x="327" y="23"/>
                  <a:pt x="327" y="23"/>
                </a:cubicBezTo>
                <a:cubicBezTo>
                  <a:pt x="327" y="23"/>
                  <a:pt x="327" y="23"/>
                  <a:pt x="327" y="23"/>
                </a:cubicBezTo>
                <a:cubicBezTo>
                  <a:pt x="327" y="24"/>
                  <a:pt x="326" y="24"/>
                  <a:pt x="327" y="25"/>
                </a:cubicBezTo>
                <a:cubicBezTo>
                  <a:pt x="327" y="24"/>
                  <a:pt x="328" y="23"/>
                  <a:pt x="328" y="22"/>
                </a:cubicBezTo>
                <a:cubicBezTo>
                  <a:pt x="328" y="22"/>
                  <a:pt x="328" y="22"/>
                  <a:pt x="328" y="22"/>
                </a:cubicBezTo>
                <a:close/>
                <a:moveTo>
                  <a:pt x="309" y="60"/>
                </a:moveTo>
                <a:cubicBezTo>
                  <a:pt x="309" y="60"/>
                  <a:pt x="309" y="60"/>
                  <a:pt x="309" y="60"/>
                </a:cubicBezTo>
                <a:cubicBezTo>
                  <a:pt x="309" y="60"/>
                  <a:pt x="309" y="60"/>
                  <a:pt x="309" y="60"/>
                </a:cubicBezTo>
                <a:close/>
                <a:moveTo>
                  <a:pt x="294" y="405"/>
                </a:moveTo>
                <a:cubicBezTo>
                  <a:pt x="294" y="405"/>
                  <a:pt x="293" y="405"/>
                  <a:pt x="293" y="405"/>
                </a:cubicBezTo>
                <a:cubicBezTo>
                  <a:pt x="293" y="405"/>
                  <a:pt x="294" y="405"/>
                  <a:pt x="294" y="405"/>
                </a:cubicBezTo>
                <a:close/>
                <a:moveTo>
                  <a:pt x="310" y="418"/>
                </a:moveTo>
                <a:cubicBezTo>
                  <a:pt x="310" y="418"/>
                  <a:pt x="311" y="418"/>
                  <a:pt x="311" y="417"/>
                </a:cubicBezTo>
                <a:cubicBezTo>
                  <a:pt x="311" y="417"/>
                  <a:pt x="310" y="417"/>
                  <a:pt x="310" y="418"/>
                </a:cubicBezTo>
                <a:close/>
                <a:moveTo>
                  <a:pt x="313" y="418"/>
                </a:moveTo>
                <a:cubicBezTo>
                  <a:pt x="313" y="418"/>
                  <a:pt x="312" y="418"/>
                  <a:pt x="312" y="418"/>
                </a:cubicBezTo>
                <a:cubicBezTo>
                  <a:pt x="312" y="418"/>
                  <a:pt x="313" y="418"/>
                  <a:pt x="313" y="418"/>
                </a:cubicBezTo>
                <a:close/>
                <a:moveTo>
                  <a:pt x="317" y="415"/>
                </a:moveTo>
                <a:cubicBezTo>
                  <a:pt x="317" y="415"/>
                  <a:pt x="318" y="415"/>
                  <a:pt x="318" y="415"/>
                </a:cubicBezTo>
                <a:cubicBezTo>
                  <a:pt x="318" y="415"/>
                  <a:pt x="317" y="415"/>
                  <a:pt x="317" y="415"/>
                </a:cubicBezTo>
                <a:close/>
                <a:moveTo>
                  <a:pt x="344" y="411"/>
                </a:moveTo>
                <a:cubicBezTo>
                  <a:pt x="345" y="411"/>
                  <a:pt x="345" y="411"/>
                  <a:pt x="345" y="411"/>
                </a:cubicBezTo>
                <a:cubicBezTo>
                  <a:pt x="345" y="411"/>
                  <a:pt x="345" y="411"/>
                  <a:pt x="345" y="411"/>
                </a:cubicBezTo>
                <a:cubicBezTo>
                  <a:pt x="344" y="411"/>
                  <a:pt x="344" y="411"/>
                  <a:pt x="344" y="411"/>
                </a:cubicBezTo>
                <a:close/>
                <a:moveTo>
                  <a:pt x="353" y="409"/>
                </a:moveTo>
                <a:cubicBezTo>
                  <a:pt x="353" y="409"/>
                  <a:pt x="353" y="409"/>
                  <a:pt x="353" y="409"/>
                </a:cubicBezTo>
                <a:cubicBezTo>
                  <a:pt x="353" y="409"/>
                  <a:pt x="353" y="409"/>
                  <a:pt x="353" y="409"/>
                </a:cubicBezTo>
                <a:cubicBezTo>
                  <a:pt x="353" y="409"/>
                  <a:pt x="353" y="409"/>
                  <a:pt x="353" y="409"/>
                </a:cubicBezTo>
                <a:close/>
                <a:moveTo>
                  <a:pt x="352" y="409"/>
                </a:moveTo>
                <a:cubicBezTo>
                  <a:pt x="352" y="409"/>
                  <a:pt x="351" y="409"/>
                  <a:pt x="351" y="409"/>
                </a:cubicBezTo>
                <a:cubicBezTo>
                  <a:pt x="352" y="409"/>
                  <a:pt x="352" y="409"/>
                  <a:pt x="352" y="409"/>
                </a:cubicBezTo>
                <a:cubicBezTo>
                  <a:pt x="353" y="409"/>
                  <a:pt x="353" y="409"/>
                  <a:pt x="353" y="409"/>
                </a:cubicBezTo>
                <a:cubicBezTo>
                  <a:pt x="353" y="409"/>
                  <a:pt x="353" y="409"/>
                  <a:pt x="353" y="409"/>
                </a:cubicBezTo>
                <a:cubicBezTo>
                  <a:pt x="353" y="409"/>
                  <a:pt x="353" y="409"/>
                  <a:pt x="352" y="409"/>
                </a:cubicBezTo>
                <a:cubicBezTo>
                  <a:pt x="352" y="409"/>
                  <a:pt x="352" y="409"/>
                  <a:pt x="352" y="409"/>
                </a:cubicBezTo>
                <a:close/>
                <a:moveTo>
                  <a:pt x="353" y="409"/>
                </a:moveTo>
                <a:cubicBezTo>
                  <a:pt x="353" y="409"/>
                  <a:pt x="353" y="409"/>
                  <a:pt x="353" y="409"/>
                </a:cubicBezTo>
                <a:cubicBezTo>
                  <a:pt x="353" y="409"/>
                  <a:pt x="353" y="409"/>
                  <a:pt x="353" y="409"/>
                </a:cubicBezTo>
                <a:cubicBezTo>
                  <a:pt x="354" y="409"/>
                  <a:pt x="353" y="409"/>
                  <a:pt x="353" y="409"/>
                </a:cubicBezTo>
                <a:close/>
                <a:moveTo>
                  <a:pt x="352" y="412"/>
                </a:moveTo>
                <a:cubicBezTo>
                  <a:pt x="352" y="412"/>
                  <a:pt x="352" y="412"/>
                  <a:pt x="352" y="412"/>
                </a:cubicBezTo>
                <a:cubicBezTo>
                  <a:pt x="352" y="412"/>
                  <a:pt x="352" y="412"/>
                  <a:pt x="352" y="412"/>
                </a:cubicBezTo>
                <a:close/>
                <a:moveTo>
                  <a:pt x="352" y="405"/>
                </a:moveTo>
                <a:cubicBezTo>
                  <a:pt x="352" y="406"/>
                  <a:pt x="353" y="405"/>
                  <a:pt x="353" y="405"/>
                </a:cubicBezTo>
                <a:cubicBezTo>
                  <a:pt x="353" y="405"/>
                  <a:pt x="352" y="405"/>
                  <a:pt x="352" y="405"/>
                </a:cubicBezTo>
                <a:close/>
                <a:moveTo>
                  <a:pt x="353" y="411"/>
                </a:moveTo>
                <a:cubicBezTo>
                  <a:pt x="353" y="411"/>
                  <a:pt x="352" y="411"/>
                  <a:pt x="352" y="411"/>
                </a:cubicBezTo>
                <a:cubicBezTo>
                  <a:pt x="352" y="411"/>
                  <a:pt x="353" y="411"/>
                  <a:pt x="353" y="411"/>
                </a:cubicBezTo>
                <a:close/>
                <a:moveTo>
                  <a:pt x="353" y="411"/>
                </a:moveTo>
                <a:cubicBezTo>
                  <a:pt x="353" y="411"/>
                  <a:pt x="353" y="411"/>
                  <a:pt x="353" y="412"/>
                </a:cubicBezTo>
                <a:cubicBezTo>
                  <a:pt x="353" y="412"/>
                  <a:pt x="353" y="412"/>
                  <a:pt x="353" y="411"/>
                </a:cubicBezTo>
                <a:close/>
                <a:moveTo>
                  <a:pt x="353" y="404"/>
                </a:moveTo>
                <a:cubicBezTo>
                  <a:pt x="353" y="404"/>
                  <a:pt x="353" y="404"/>
                  <a:pt x="353" y="404"/>
                </a:cubicBezTo>
                <a:cubicBezTo>
                  <a:pt x="353" y="404"/>
                  <a:pt x="353" y="404"/>
                  <a:pt x="353" y="404"/>
                </a:cubicBezTo>
                <a:close/>
                <a:moveTo>
                  <a:pt x="353" y="405"/>
                </a:moveTo>
                <a:cubicBezTo>
                  <a:pt x="353" y="405"/>
                  <a:pt x="354" y="405"/>
                  <a:pt x="354" y="405"/>
                </a:cubicBezTo>
                <a:cubicBezTo>
                  <a:pt x="354" y="405"/>
                  <a:pt x="353" y="405"/>
                  <a:pt x="353" y="405"/>
                </a:cubicBezTo>
                <a:close/>
                <a:moveTo>
                  <a:pt x="353" y="411"/>
                </a:moveTo>
                <a:cubicBezTo>
                  <a:pt x="353" y="411"/>
                  <a:pt x="354" y="412"/>
                  <a:pt x="354" y="411"/>
                </a:cubicBezTo>
                <a:cubicBezTo>
                  <a:pt x="354" y="411"/>
                  <a:pt x="353" y="411"/>
                  <a:pt x="353" y="411"/>
                </a:cubicBezTo>
                <a:close/>
                <a:moveTo>
                  <a:pt x="354" y="409"/>
                </a:moveTo>
                <a:cubicBezTo>
                  <a:pt x="354" y="409"/>
                  <a:pt x="354" y="409"/>
                  <a:pt x="354" y="409"/>
                </a:cubicBezTo>
                <a:cubicBezTo>
                  <a:pt x="354" y="409"/>
                  <a:pt x="354" y="409"/>
                  <a:pt x="354" y="409"/>
                </a:cubicBezTo>
                <a:close/>
                <a:moveTo>
                  <a:pt x="355" y="410"/>
                </a:moveTo>
                <a:cubicBezTo>
                  <a:pt x="354" y="410"/>
                  <a:pt x="354" y="410"/>
                  <a:pt x="354" y="410"/>
                </a:cubicBezTo>
                <a:cubicBezTo>
                  <a:pt x="354" y="410"/>
                  <a:pt x="355" y="410"/>
                  <a:pt x="355" y="410"/>
                </a:cubicBezTo>
                <a:close/>
                <a:moveTo>
                  <a:pt x="355" y="410"/>
                </a:moveTo>
                <a:cubicBezTo>
                  <a:pt x="355" y="410"/>
                  <a:pt x="355" y="410"/>
                  <a:pt x="355" y="410"/>
                </a:cubicBezTo>
                <a:cubicBezTo>
                  <a:pt x="355" y="410"/>
                  <a:pt x="355" y="410"/>
                  <a:pt x="355" y="410"/>
                </a:cubicBezTo>
                <a:cubicBezTo>
                  <a:pt x="355" y="410"/>
                  <a:pt x="355" y="410"/>
                  <a:pt x="355" y="410"/>
                </a:cubicBezTo>
                <a:close/>
                <a:moveTo>
                  <a:pt x="356" y="407"/>
                </a:moveTo>
                <a:cubicBezTo>
                  <a:pt x="355" y="406"/>
                  <a:pt x="355" y="407"/>
                  <a:pt x="356" y="407"/>
                </a:cubicBezTo>
                <a:close/>
                <a:moveTo>
                  <a:pt x="357" y="405"/>
                </a:moveTo>
                <a:cubicBezTo>
                  <a:pt x="357" y="405"/>
                  <a:pt x="356" y="405"/>
                  <a:pt x="356" y="405"/>
                </a:cubicBezTo>
                <a:cubicBezTo>
                  <a:pt x="356" y="405"/>
                  <a:pt x="357" y="405"/>
                  <a:pt x="357" y="405"/>
                </a:cubicBezTo>
                <a:close/>
                <a:moveTo>
                  <a:pt x="356" y="405"/>
                </a:moveTo>
                <a:cubicBezTo>
                  <a:pt x="357" y="405"/>
                  <a:pt x="357" y="405"/>
                  <a:pt x="357" y="405"/>
                </a:cubicBezTo>
                <a:cubicBezTo>
                  <a:pt x="357" y="404"/>
                  <a:pt x="356" y="404"/>
                  <a:pt x="356" y="405"/>
                </a:cubicBezTo>
                <a:close/>
                <a:moveTo>
                  <a:pt x="357" y="402"/>
                </a:moveTo>
                <a:cubicBezTo>
                  <a:pt x="357" y="402"/>
                  <a:pt x="357" y="402"/>
                  <a:pt x="357" y="402"/>
                </a:cubicBezTo>
                <a:cubicBezTo>
                  <a:pt x="357" y="402"/>
                  <a:pt x="357" y="402"/>
                  <a:pt x="357" y="402"/>
                </a:cubicBezTo>
                <a:close/>
                <a:moveTo>
                  <a:pt x="358" y="402"/>
                </a:moveTo>
                <a:cubicBezTo>
                  <a:pt x="359" y="402"/>
                  <a:pt x="358" y="402"/>
                  <a:pt x="358" y="402"/>
                </a:cubicBezTo>
                <a:close/>
                <a:moveTo>
                  <a:pt x="353" y="407"/>
                </a:moveTo>
                <a:cubicBezTo>
                  <a:pt x="353" y="407"/>
                  <a:pt x="353" y="406"/>
                  <a:pt x="353" y="406"/>
                </a:cubicBezTo>
                <a:cubicBezTo>
                  <a:pt x="353" y="406"/>
                  <a:pt x="353" y="407"/>
                  <a:pt x="353" y="406"/>
                </a:cubicBezTo>
                <a:cubicBezTo>
                  <a:pt x="353" y="406"/>
                  <a:pt x="353" y="406"/>
                  <a:pt x="353" y="406"/>
                </a:cubicBezTo>
                <a:cubicBezTo>
                  <a:pt x="353" y="406"/>
                  <a:pt x="353" y="406"/>
                  <a:pt x="353" y="406"/>
                </a:cubicBezTo>
                <a:cubicBezTo>
                  <a:pt x="353" y="407"/>
                  <a:pt x="353" y="406"/>
                  <a:pt x="353" y="407"/>
                </a:cubicBezTo>
                <a:cubicBezTo>
                  <a:pt x="353" y="407"/>
                  <a:pt x="352" y="407"/>
                  <a:pt x="352" y="407"/>
                </a:cubicBezTo>
                <a:cubicBezTo>
                  <a:pt x="353" y="407"/>
                  <a:pt x="354" y="407"/>
                  <a:pt x="355" y="407"/>
                </a:cubicBezTo>
                <a:cubicBezTo>
                  <a:pt x="354" y="407"/>
                  <a:pt x="354" y="406"/>
                  <a:pt x="353" y="407"/>
                </a:cubicBezTo>
                <a:close/>
                <a:moveTo>
                  <a:pt x="353" y="411"/>
                </a:moveTo>
                <a:cubicBezTo>
                  <a:pt x="353" y="411"/>
                  <a:pt x="353" y="411"/>
                  <a:pt x="353" y="411"/>
                </a:cubicBezTo>
                <a:cubicBezTo>
                  <a:pt x="353" y="411"/>
                  <a:pt x="353" y="411"/>
                  <a:pt x="353" y="411"/>
                </a:cubicBezTo>
                <a:cubicBezTo>
                  <a:pt x="353" y="411"/>
                  <a:pt x="353" y="411"/>
                  <a:pt x="353" y="411"/>
                </a:cubicBezTo>
                <a:close/>
                <a:moveTo>
                  <a:pt x="357" y="410"/>
                </a:moveTo>
                <a:cubicBezTo>
                  <a:pt x="357" y="410"/>
                  <a:pt x="357" y="410"/>
                  <a:pt x="357" y="410"/>
                </a:cubicBezTo>
                <a:cubicBezTo>
                  <a:pt x="356" y="411"/>
                  <a:pt x="356" y="410"/>
                  <a:pt x="355" y="410"/>
                </a:cubicBezTo>
                <a:cubicBezTo>
                  <a:pt x="355" y="410"/>
                  <a:pt x="355" y="410"/>
                  <a:pt x="355" y="410"/>
                </a:cubicBezTo>
                <a:cubicBezTo>
                  <a:pt x="355" y="411"/>
                  <a:pt x="354" y="410"/>
                  <a:pt x="353" y="411"/>
                </a:cubicBezTo>
                <a:cubicBezTo>
                  <a:pt x="354" y="411"/>
                  <a:pt x="355" y="411"/>
                  <a:pt x="356" y="411"/>
                </a:cubicBezTo>
                <a:cubicBezTo>
                  <a:pt x="356" y="411"/>
                  <a:pt x="356" y="411"/>
                  <a:pt x="356" y="411"/>
                </a:cubicBezTo>
                <a:cubicBezTo>
                  <a:pt x="357" y="410"/>
                  <a:pt x="357" y="411"/>
                  <a:pt x="358" y="411"/>
                </a:cubicBezTo>
                <a:cubicBezTo>
                  <a:pt x="358" y="410"/>
                  <a:pt x="357" y="410"/>
                  <a:pt x="357" y="410"/>
                </a:cubicBezTo>
                <a:close/>
                <a:moveTo>
                  <a:pt x="357" y="404"/>
                </a:moveTo>
                <a:cubicBezTo>
                  <a:pt x="357" y="404"/>
                  <a:pt x="356" y="404"/>
                  <a:pt x="356" y="404"/>
                </a:cubicBezTo>
                <a:cubicBezTo>
                  <a:pt x="356" y="404"/>
                  <a:pt x="357" y="404"/>
                  <a:pt x="357" y="404"/>
                </a:cubicBezTo>
                <a:close/>
                <a:moveTo>
                  <a:pt x="342" y="412"/>
                </a:moveTo>
                <a:cubicBezTo>
                  <a:pt x="345" y="412"/>
                  <a:pt x="348" y="412"/>
                  <a:pt x="352" y="412"/>
                </a:cubicBezTo>
                <a:cubicBezTo>
                  <a:pt x="349" y="412"/>
                  <a:pt x="346" y="412"/>
                  <a:pt x="343" y="412"/>
                </a:cubicBezTo>
                <a:cubicBezTo>
                  <a:pt x="342" y="412"/>
                  <a:pt x="343" y="412"/>
                  <a:pt x="343" y="412"/>
                </a:cubicBezTo>
                <a:cubicBezTo>
                  <a:pt x="342" y="412"/>
                  <a:pt x="341" y="412"/>
                  <a:pt x="340" y="412"/>
                </a:cubicBezTo>
                <a:cubicBezTo>
                  <a:pt x="339" y="412"/>
                  <a:pt x="339" y="413"/>
                  <a:pt x="338" y="413"/>
                </a:cubicBezTo>
                <a:cubicBezTo>
                  <a:pt x="337" y="413"/>
                  <a:pt x="336" y="413"/>
                  <a:pt x="335" y="413"/>
                </a:cubicBezTo>
                <a:cubicBezTo>
                  <a:pt x="335" y="413"/>
                  <a:pt x="335" y="413"/>
                  <a:pt x="335" y="413"/>
                </a:cubicBezTo>
                <a:cubicBezTo>
                  <a:pt x="335" y="414"/>
                  <a:pt x="335" y="415"/>
                  <a:pt x="335" y="416"/>
                </a:cubicBezTo>
                <a:cubicBezTo>
                  <a:pt x="335" y="416"/>
                  <a:pt x="335" y="416"/>
                  <a:pt x="335" y="416"/>
                </a:cubicBezTo>
                <a:cubicBezTo>
                  <a:pt x="335" y="416"/>
                  <a:pt x="335" y="416"/>
                  <a:pt x="335" y="416"/>
                </a:cubicBezTo>
                <a:cubicBezTo>
                  <a:pt x="335" y="417"/>
                  <a:pt x="335" y="417"/>
                  <a:pt x="335" y="417"/>
                </a:cubicBezTo>
                <a:cubicBezTo>
                  <a:pt x="335" y="417"/>
                  <a:pt x="335" y="417"/>
                  <a:pt x="335" y="418"/>
                </a:cubicBezTo>
                <a:cubicBezTo>
                  <a:pt x="335" y="418"/>
                  <a:pt x="335" y="420"/>
                  <a:pt x="335" y="421"/>
                </a:cubicBezTo>
                <a:cubicBezTo>
                  <a:pt x="336" y="420"/>
                  <a:pt x="336" y="421"/>
                  <a:pt x="336" y="421"/>
                </a:cubicBezTo>
                <a:cubicBezTo>
                  <a:pt x="336" y="421"/>
                  <a:pt x="336" y="421"/>
                  <a:pt x="336" y="421"/>
                </a:cubicBezTo>
                <a:cubicBezTo>
                  <a:pt x="336" y="422"/>
                  <a:pt x="336" y="423"/>
                  <a:pt x="336" y="423"/>
                </a:cubicBezTo>
                <a:cubicBezTo>
                  <a:pt x="336" y="423"/>
                  <a:pt x="336" y="423"/>
                  <a:pt x="336" y="424"/>
                </a:cubicBezTo>
                <a:cubicBezTo>
                  <a:pt x="336" y="424"/>
                  <a:pt x="336" y="424"/>
                  <a:pt x="336" y="425"/>
                </a:cubicBezTo>
                <a:cubicBezTo>
                  <a:pt x="336" y="425"/>
                  <a:pt x="336" y="425"/>
                  <a:pt x="336" y="425"/>
                </a:cubicBezTo>
                <a:cubicBezTo>
                  <a:pt x="336" y="426"/>
                  <a:pt x="336" y="426"/>
                  <a:pt x="336" y="426"/>
                </a:cubicBezTo>
                <a:cubicBezTo>
                  <a:pt x="336" y="426"/>
                  <a:pt x="336" y="426"/>
                  <a:pt x="336" y="426"/>
                </a:cubicBezTo>
                <a:cubicBezTo>
                  <a:pt x="335" y="427"/>
                  <a:pt x="335" y="428"/>
                  <a:pt x="335" y="429"/>
                </a:cubicBezTo>
                <a:cubicBezTo>
                  <a:pt x="335" y="429"/>
                  <a:pt x="335" y="429"/>
                  <a:pt x="335" y="429"/>
                </a:cubicBezTo>
                <a:cubicBezTo>
                  <a:pt x="335" y="430"/>
                  <a:pt x="334" y="431"/>
                  <a:pt x="334" y="432"/>
                </a:cubicBezTo>
                <a:cubicBezTo>
                  <a:pt x="334" y="432"/>
                  <a:pt x="334" y="432"/>
                  <a:pt x="334" y="432"/>
                </a:cubicBezTo>
                <a:cubicBezTo>
                  <a:pt x="333" y="432"/>
                  <a:pt x="333" y="432"/>
                  <a:pt x="333" y="433"/>
                </a:cubicBezTo>
                <a:cubicBezTo>
                  <a:pt x="333" y="433"/>
                  <a:pt x="333" y="433"/>
                  <a:pt x="332" y="433"/>
                </a:cubicBezTo>
                <a:cubicBezTo>
                  <a:pt x="332" y="433"/>
                  <a:pt x="332" y="434"/>
                  <a:pt x="331" y="434"/>
                </a:cubicBezTo>
                <a:cubicBezTo>
                  <a:pt x="331" y="434"/>
                  <a:pt x="331" y="435"/>
                  <a:pt x="331" y="435"/>
                </a:cubicBezTo>
                <a:cubicBezTo>
                  <a:pt x="330" y="435"/>
                  <a:pt x="329" y="435"/>
                  <a:pt x="329" y="436"/>
                </a:cubicBezTo>
                <a:cubicBezTo>
                  <a:pt x="328" y="436"/>
                  <a:pt x="327" y="436"/>
                  <a:pt x="326" y="436"/>
                </a:cubicBezTo>
                <a:cubicBezTo>
                  <a:pt x="326" y="436"/>
                  <a:pt x="326" y="436"/>
                  <a:pt x="326" y="436"/>
                </a:cubicBezTo>
                <a:cubicBezTo>
                  <a:pt x="325" y="436"/>
                  <a:pt x="324" y="436"/>
                  <a:pt x="324" y="436"/>
                </a:cubicBezTo>
                <a:cubicBezTo>
                  <a:pt x="324" y="436"/>
                  <a:pt x="323" y="436"/>
                  <a:pt x="323" y="436"/>
                </a:cubicBezTo>
                <a:cubicBezTo>
                  <a:pt x="323" y="435"/>
                  <a:pt x="322" y="435"/>
                  <a:pt x="322" y="435"/>
                </a:cubicBezTo>
                <a:cubicBezTo>
                  <a:pt x="321" y="434"/>
                  <a:pt x="320" y="433"/>
                  <a:pt x="319" y="432"/>
                </a:cubicBezTo>
                <a:cubicBezTo>
                  <a:pt x="319" y="432"/>
                  <a:pt x="319" y="432"/>
                  <a:pt x="319" y="432"/>
                </a:cubicBezTo>
                <a:cubicBezTo>
                  <a:pt x="319" y="432"/>
                  <a:pt x="319" y="431"/>
                  <a:pt x="318" y="430"/>
                </a:cubicBezTo>
                <a:cubicBezTo>
                  <a:pt x="318" y="430"/>
                  <a:pt x="318" y="429"/>
                  <a:pt x="317" y="429"/>
                </a:cubicBezTo>
                <a:cubicBezTo>
                  <a:pt x="317" y="428"/>
                  <a:pt x="317" y="428"/>
                  <a:pt x="317" y="428"/>
                </a:cubicBezTo>
                <a:cubicBezTo>
                  <a:pt x="317" y="427"/>
                  <a:pt x="317" y="427"/>
                  <a:pt x="317" y="426"/>
                </a:cubicBezTo>
                <a:cubicBezTo>
                  <a:pt x="317" y="426"/>
                  <a:pt x="317" y="425"/>
                  <a:pt x="317" y="425"/>
                </a:cubicBezTo>
                <a:cubicBezTo>
                  <a:pt x="317" y="424"/>
                  <a:pt x="317" y="424"/>
                  <a:pt x="317" y="424"/>
                </a:cubicBezTo>
                <a:cubicBezTo>
                  <a:pt x="317" y="423"/>
                  <a:pt x="317" y="423"/>
                  <a:pt x="317" y="423"/>
                </a:cubicBezTo>
                <a:cubicBezTo>
                  <a:pt x="317" y="422"/>
                  <a:pt x="317" y="422"/>
                  <a:pt x="317" y="422"/>
                </a:cubicBezTo>
                <a:cubicBezTo>
                  <a:pt x="318" y="422"/>
                  <a:pt x="318" y="422"/>
                  <a:pt x="318" y="421"/>
                </a:cubicBezTo>
                <a:cubicBezTo>
                  <a:pt x="318" y="421"/>
                  <a:pt x="317" y="420"/>
                  <a:pt x="318" y="420"/>
                </a:cubicBezTo>
                <a:cubicBezTo>
                  <a:pt x="318" y="419"/>
                  <a:pt x="318" y="418"/>
                  <a:pt x="318" y="417"/>
                </a:cubicBezTo>
                <a:cubicBezTo>
                  <a:pt x="318" y="416"/>
                  <a:pt x="318" y="416"/>
                  <a:pt x="318" y="416"/>
                </a:cubicBezTo>
                <a:cubicBezTo>
                  <a:pt x="319" y="416"/>
                  <a:pt x="319" y="416"/>
                  <a:pt x="319" y="416"/>
                </a:cubicBezTo>
                <a:cubicBezTo>
                  <a:pt x="319" y="416"/>
                  <a:pt x="319" y="416"/>
                  <a:pt x="319" y="416"/>
                </a:cubicBezTo>
                <a:cubicBezTo>
                  <a:pt x="319" y="415"/>
                  <a:pt x="319" y="415"/>
                  <a:pt x="319" y="415"/>
                </a:cubicBezTo>
                <a:cubicBezTo>
                  <a:pt x="318" y="415"/>
                  <a:pt x="317" y="415"/>
                  <a:pt x="316" y="415"/>
                </a:cubicBezTo>
                <a:cubicBezTo>
                  <a:pt x="315" y="415"/>
                  <a:pt x="316" y="415"/>
                  <a:pt x="316" y="415"/>
                </a:cubicBezTo>
                <a:cubicBezTo>
                  <a:pt x="314" y="416"/>
                  <a:pt x="314" y="416"/>
                  <a:pt x="312" y="416"/>
                </a:cubicBezTo>
                <a:cubicBezTo>
                  <a:pt x="311" y="416"/>
                  <a:pt x="310" y="416"/>
                  <a:pt x="309" y="416"/>
                </a:cubicBezTo>
                <a:cubicBezTo>
                  <a:pt x="309" y="416"/>
                  <a:pt x="310" y="416"/>
                  <a:pt x="310" y="416"/>
                </a:cubicBezTo>
                <a:cubicBezTo>
                  <a:pt x="310" y="417"/>
                  <a:pt x="308" y="416"/>
                  <a:pt x="308" y="416"/>
                </a:cubicBezTo>
                <a:cubicBezTo>
                  <a:pt x="304" y="417"/>
                  <a:pt x="301" y="418"/>
                  <a:pt x="296" y="418"/>
                </a:cubicBezTo>
                <a:cubicBezTo>
                  <a:pt x="296" y="418"/>
                  <a:pt x="295" y="418"/>
                  <a:pt x="295" y="418"/>
                </a:cubicBezTo>
                <a:cubicBezTo>
                  <a:pt x="294" y="418"/>
                  <a:pt x="294" y="418"/>
                  <a:pt x="295" y="418"/>
                </a:cubicBezTo>
                <a:cubicBezTo>
                  <a:pt x="292" y="419"/>
                  <a:pt x="286" y="419"/>
                  <a:pt x="285" y="420"/>
                </a:cubicBezTo>
                <a:cubicBezTo>
                  <a:pt x="284" y="420"/>
                  <a:pt x="285" y="419"/>
                  <a:pt x="285" y="419"/>
                </a:cubicBezTo>
                <a:cubicBezTo>
                  <a:pt x="284" y="420"/>
                  <a:pt x="282" y="420"/>
                  <a:pt x="281" y="420"/>
                </a:cubicBezTo>
                <a:cubicBezTo>
                  <a:pt x="279" y="420"/>
                  <a:pt x="276" y="420"/>
                  <a:pt x="274" y="421"/>
                </a:cubicBezTo>
                <a:cubicBezTo>
                  <a:pt x="274" y="421"/>
                  <a:pt x="273" y="421"/>
                  <a:pt x="273" y="421"/>
                </a:cubicBezTo>
                <a:cubicBezTo>
                  <a:pt x="272" y="421"/>
                  <a:pt x="270" y="421"/>
                  <a:pt x="268" y="421"/>
                </a:cubicBezTo>
                <a:cubicBezTo>
                  <a:pt x="252" y="423"/>
                  <a:pt x="235" y="424"/>
                  <a:pt x="218" y="425"/>
                </a:cubicBezTo>
                <a:cubicBezTo>
                  <a:pt x="214" y="425"/>
                  <a:pt x="209" y="425"/>
                  <a:pt x="205" y="425"/>
                </a:cubicBezTo>
                <a:cubicBezTo>
                  <a:pt x="204" y="425"/>
                  <a:pt x="203" y="425"/>
                  <a:pt x="202" y="426"/>
                </a:cubicBezTo>
                <a:cubicBezTo>
                  <a:pt x="196" y="426"/>
                  <a:pt x="190" y="426"/>
                  <a:pt x="185" y="426"/>
                </a:cubicBezTo>
                <a:cubicBezTo>
                  <a:pt x="182" y="426"/>
                  <a:pt x="178" y="426"/>
                  <a:pt x="174" y="426"/>
                </a:cubicBezTo>
                <a:cubicBezTo>
                  <a:pt x="173" y="426"/>
                  <a:pt x="171" y="426"/>
                  <a:pt x="170" y="426"/>
                </a:cubicBezTo>
                <a:cubicBezTo>
                  <a:pt x="168" y="426"/>
                  <a:pt x="168" y="426"/>
                  <a:pt x="168" y="426"/>
                </a:cubicBezTo>
                <a:cubicBezTo>
                  <a:pt x="166" y="426"/>
                  <a:pt x="163" y="426"/>
                  <a:pt x="161" y="426"/>
                </a:cubicBezTo>
                <a:cubicBezTo>
                  <a:pt x="159" y="426"/>
                  <a:pt x="158" y="426"/>
                  <a:pt x="157" y="426"/>
                </a:cubicBezTo>
                <a:cubicBezTo>
                  <a:pt x="153" y="427"/>
                  <a:pt x="147" y="427"/>
                  <a:pt x="142" y="427"/>
                </a:cubicBezTo>
                <a:cubicBezTo>
                  <a:pt x="141" y="427"/>
                  <a:pt x="140" y="427"/>
                  <a:pt x="139" y="427"/>
                </a:cubicBezTo>
                <a:cubicBezTo>
                  <a:pt x="137" y="428"/>
                  <a:pt x="137" y="428"/>
                  <a:pt x="137" y="428"/>
                </a:cubicBezTo>
                <a:cubicBezTo>
                  <a:pt x="135" y="428"/>
                  <a:pt x="132" y="428"/>
                  <a:pt x="129" y="428"/>
                </a:cubicBezTo>
                <a:cubicBezTo>
                  <a:pt x="128" y="429"/>
                  <a:pt x="127" y="428"/>
                  <a:pt x="126" y="429"/>
                </a:cubicBezTo>
                <a:cubicBezTo>
                  <a:pt x="123" y="429"/>
                  <a:pt x="121" y="429"/>
                  <a:pt x="119" y="430"/>
                </a:cubicBezTo>
                <a:cubicBezTo>
                  <a:pt x="116" y="430"/>
                  <a:pt x="112" y="431"/>
                  <a:pt x="108" y="431"/>
                </a:cubicBezTo>
                <a:cubicBezTo>
                  <a:pt x="108" y="431"/>
                  <a:pt x="108" y="431"/>
                  <a:pt x="108" y="431"/>
                </a:cubicBezTo>
                <a:cubicBezTo>
                  <a:pt x="105" y="432"/>
                  <a:pt x="103" y="432"/>
                  <a:pt x="100" y="433"/>
                </a:cubicBezTo>
                <a:cubicBezTo>
                  <a:pt x="100" y="433"/>
                  <a:pt x="100" y="433"/>
                  <a:pt x="100" y="433"/>
                </a:cubicBezTo>
                <a:cubicBezTo>
                  <a:pt x="98" y="433"/>
                  <a:pt x="98" y="433"/>
                  <a:pt x="96" y="434"/>
                </a:cubicBezTo>
                <a:cubicBezTo>
                  <a:pt x="92" y="434"/>
                  <a:pt x="88" y="436"/>
                  <a:pt x="84" y="436"/>
                </a:cubicBezTo>
                <a:cubicBezTo>
                  <a:pt x="82" y="437"/>
                  <a:pt x="80" y="437"/>
                  <a:pt x="77" y="438"/>
                </a:cubicBezTo>
                <a:cubicBezTo>
                  <a:pt x="77" y="438"/>
                  <a:pt x="76" y="439"/>
                  <a:pt x="75" y="439"/>
                </a:cubicBezTo>
                <a:cubicBezTo>
                  <a:pt x="75" y="439"/>
                  <a:pt x="74" y="439"/>
                  <a:pt x="74" y="439"/>
                </a:cubicBezTo>
                <a:cubicBezTo>
                  <a:pt x="72" y="439"/>
                  <a:pt x="72" y="439"/>
                  <a:pt x="72" y="439"/>
                </a:cubicBezTo>
                <a:cubicBezTo>
                  <a:pt x="71" y="439"/>
                  <a:pt x="71" y="439"/>
                  <a:pt x="70" y="439"/>
                </a:cubicBezTo>
                <a:cubicBezTo>
                  <a:pt x="69" y="440"/>
                  <a:pt x="68" y="440"/>
                  <a:pt x="68" y="440"/>
                </a:cubicBezTo>
                <a:cubicBezTo>
                  <a:pt x="67" y="440"/>
                  <a:pt x="66" y="440"/>
                  <a:pt x="65" y="440"/>
                </a:cubicBezTo>
                <a:cubicBezTo>
                  <a:pt x="63" y="440"/>
                  <a:pt x="61" y="441"/>
                  <a:pt x="59" y="441"/>
                </a:cubicBezTo>
                <a:cubicBezTo>
                  <a:pt x="57" y="441"/>
                  <a:pt x="56" y="441"/>
                  <a:pt x="54" y="441"/>
                </a:cubicBezTo>
                <a:cubicBezTo>
                  <a:pt x="53" y="442"/>
                  <a:pt x="51" y="442"/>
                  <a:pt x="51" y="442"/>
                </a:cubicBezTo>
                <a:cubicBezTo>
                  <a:pt x="50" y="442"/>
                  <a:pt x="49" y="442"/>
                  <a:pt x="49" y="442"/>
                </a:cubicBezTo>
                <a:cubicBezTo>
                  <a:pt x="48" y="442"/>
                  <a:pt x="48" y="442"/>
                  <a:pt x="47" y="442"/>
                </a:cubicBezTo>
                <a:cubicBezTo>
                  <a:pt x="47" y="442"/>
                  <a:pt x="47" y="442"/>
                  <a:pt x="47" y="442"/>
                </a:cubicBezTo>
                <a:cubicBezTo>
                  <a:pt x="46" y="442"/>
                  <a:pt x="46" y="442"/>
                  <a:pt x="46" y="442"/>
                </a:cubicBezTo>
                <a:cubicBezTo>
                  <a:pt x="46" y="442"/>
                  <a:pt x="46" y="442"/>
                  <a:pt x="45" y="442"/>
                </a:cubicBezTo>
                <a:cubicBezTo>
                  <a:pt x="44" y="442"/>
                  <a:pt x="43" y="442"/>
                  <a:pt x="42" y="443"/>
                </a:cubicBezTo>
                <a:cubicBezTo>
                  <a:pt x="42" y="443"/>
                  <a:pt x="42" y="443"/>
                  <a:pt x="42" y="443"/>
                </a:cubicBezTo>
                <a:cubicBezTo>
                  <a:pt x="41" y="443"/>
                  <a:pt x="41" y="443"/>
                  <a:pt x="41" y="443"/>
                </a:cubicBezTo>
                <a:cubicBezTo>
                  <a:pt x="41" y="443"/>
                  <a:pt x="40" y="443"/>
                  <a:pt x="39" y="443"/>
                </a:cubicBezTo>
                <a:cubicBezTo>
                  <a:pt x="39" y="443"/>
                  <a:pt x="39" y="443"/>
                  <a:pt x="39" y="443"/>
                </a:cubicBezTo>
                <a:cubicBezTo>
                  <a:pt x="38" y="443"/>
                  <a:pt x="38" y="443"/>
                  <a:pt x="37" y="443"/>
                </a:cubicBezTo>
                <a:cubicBezTo>
                  <a:pt x="37" y="443"/>
                  <a:pt x="37" y="443"/>
                  <a:pt x="37" y="443"/>
                </a:cubicBezTo>
                <a:cubicBezTo>
                  <a:pt x="36" y="443"/>
                  <a:pt x="36" y="443"/>
                  <a:pt x="36" y="443"/>
                </a:cubicBezTo>
                <a:cubicBezTo>
                  <a:pt x="36" y="443"/>
                  <a:pt x="36" y="443"/>
                  <a:pt x="35" y="443"/>
                </a:cubicBezTo>
                <a:cubicBezTo>
                  <a:pt x="35" y="442"/>
                  <a:pt x="34" y="442"/>
                  <a:pt x="33" y="442"/>
                </a:cubicBezTo>
                <a:cubicBezTo>
                  <a:pt x="33" y="442"/>
                  <a:pt x="33" y="442"/>
                  <a:pt x="32" y="442"/>
                </a:cubicBezTo>
                <a:cubicBezTo>
                  <a:pt x="31" y="442"/>
                  <a:pt x="31" y="441"/>
                  <a:pt x="30" y="441"/>
                </a:cubicBezTo>
                <a:cubicBezTo>
                  <a:pt x="30" y="440"/>
                  <a:pt x="30" y="440"/>
                  <a:pt x="30" y="440"/>
                </a:cubicBezTo>
                <a:cubicBezTo>
                  <a:pt x="29" y="440"/>
                  <a:pt x="29" y="440"/>
                  <a:pt x="29" y="439"/>
                </a:cubicBezTo>
                <a:cubicBezTo>
                  <a:pt x="29" y="439"/>
                  <a:pt x="28" y="439"/>
                  <a:pt x="28" y="439"/>
                </a:cubicBezTo>
                <a:cubicBezTo>
                  <a:pt x="28" y="438"/>
                  <a:pt x="28" y="438"/>
                  <a:pt x="28" y="438"/>
                </a:cubicBezTo>
                <a:cubicBezTo>
                  <a:pt x="27" y="437"/>
                  <a:pt x="27" y="437"/>
                  <a:pt x="27" y="437"/>
                </a:cubicBezTo>
                <a:cubicBezTo>
                  <a:pt x="27" y="436"/>
                  <a:pt x="27" y="436"/>
                  <a:pt x="27" y="436"/>
                </a:cubicBezTo>
                <a:cubicBezTo>
                  <a:pt x="26" y="436"/>
                  <a:pt x="26" y="436"/>
                  <a:pt x="26" y="435"/>
                </a:cubicBezTo>
                <a:cubicBezTo>
                  <a:pt x="26" y="435"/>
                  <a:pt x="26" y="435"/>
                  <a:pt x="26" y="435"/>
                </a:cubicBezTo>
                <a:cubicBezTo>
                  <a:pt x="25" y="435"/>
                  <a:pt x="25" y="435"/>
                  <a:pt x="24" y="435"/>
                </a:cubicBezTo>
                <a:cubicBezTo>
                  <a:pt x="24" y="433"/>
                  <a:pt x="23" y="433"/>
                  <a:pt x="22" y="432"/>
                </a:cubicBezTo>
                <a:cubicBezTo>
                  <a:pt x="22" y="432"/>
                  <a:pt x="22" y="431"/>
                  <a:pt x="22" y="431"/>
                </a:cubicBezTo>
                <a:cubicBezTo>
                  <a:pt x="22" y="431"/>
                  <a:pt x="21" y="430"/>
                  <a:pt x="21" y="430"/>
                </a:cubicBezTo>
                <a:cubicBezTo>
                  <a:pt x="21" y="430"/>
                  <a:pt x="21" y="429"/>
                  <a:pt x="20" y="428"/>
                </a:cubicBezTo>
                <a:cubicBezTo>
                  <a:pt x="20" y="428"/>
                  <a:pt x="20" y="428"/>
                  <a:pt x="20" y="428"/>
                </a:cubicBezTo>
                <a:cubicBezTo>
                  <a:pt x="20" y="427"/>
                  <a:pt x="20" y="427"/>
                  <a:pt x="20" y="426"/>
                </a:cubicBezTo>
                <a:cubicBezTo>
                  <a:pt x="20" y="426"/>
                  <a:pt x="20" y="425"/>
                  <a:pt x="20" y="425"/>
                </a:cubicBezTo>
                <a:cubicBezTo>
                  <a:pt x="20" y="425"/>
                  <a:pt x="20" y="424"/>
                  <a:pt x="20" y="424"/>
                </a:cubicBezTo>
                <a:cubicBezTo>
                  <a:pt x="20" y="424"/>
                  <a:pt x="20" y="423"/>
                  <a:pt x="20" y="423"/>
                </a:cubicBezTo>
                <a:cubicBezTo>
                  <a:pt x="20" y="423"/>
                  <a:pt x="20" y="422"/>
                  <a:pt x="20" y="422"/>
                </a:cubicBezTo>
                <a:cubicBezTo>
                  <a:pt x="20" y="422"/>
                  <a:pt x="21" y="422"/>
                  <a:pt x="21" y="422"/>
                </a:cubicBezTo>
                <a:cubicBezTo>
                  <a:pt x="21" y="421"/>
                  <a:pt x="20" y="421"/>
                  <a:pt x="21" y="420"/>
                </a:cubicBezTo>
                <a:cubicBezTo>
                  <a:pt x="21" y="420"/>
                  <a:pt x="21" y="419"/>
                  <a:pt x="21" y="418"/>
                </a:cubicBezTo>
                <a:cubicBezTo>
                  <a:pt x="21" y="417"/>
                  <a:pt x="21" y="417"/>
                  <a:pt x="21" y="417"/>
                </a:cubicBezTo>
                <a:cubicBezTo>
                  <a:pt x="21" y="416"/>
                  <a:pt x="21" y="416"/>
                  <a:pt x="21" y="416"/>
                </a:cubicBezTo>
                <a:cubicBezTo>
                  <a:pt x="21" y="416"/>
                  <a:pt x="21" y="416"/>
                  <a:pt x="21" y="416"/>
                </a:cubicBezTo>
                <a:cubicBezTo>
                  <a:pt x="21" y="415"/>
                  <a:pt x="21" y="415"/>
                  <a:pt x="21" y="415"/>
                </a:cubicBezTo>
                <a:cubicBezTo>
                  <a:pt x="21" y="413"/>
                  <a:pt x="21" y="410"/>
                  <a:pt x="21" y="408"/>
                </a:cubicBezTo>
                <a:cubicBezTo>
                  <a:pt x="20" y="406"/>
                  <a:pt x="20" y="404"/>
                  <a:pt x="20" y="401"/>
                </a:cubicBezTo>
                <a:cubicBezTo>
                  <a:pt x="20" y="395"/>
                  <a:pt x="19" y="389"/>
                  <a:pt x="19" y="383"/>
                </a:cubicBezTo>
                <a:cubicBezTo>
                  <a:pt x="18" y="379"/>
                  <a:pt x="18" y="374"/>
                  <a:pt x="18" y="371"/>
                </a:cubicBezTo>
                <a:cubicBezTo>
                  <a:pt x="17" y="367"/>
                  <a:pt x="18" y="363"/>
                  <a:pt x="17" y="359"/>
                </a:cubicBezTo>
                <a:cubicBezTo>
                  <a:pt x="17" y="357"/>
                  <a:pt x="17" y="354"/>
                  <a:pt x="17" y="352"/>
                </a:cubicBezTo>
                <a:cubicBezTo>
                  <a:pt x="17" y="350"/>
                  <a:pt x="17" y="350"/>
                  <a:pt x="17" y="350"/>
                </a:cubicBezTo>
                <a:cubicBezTo>
                  <a:pt x="17" y="348"/>
                  <a:pt x="16" y="346"/>
                  <a:pt x="16" y="344"/>
                </a:cubicBezTo>
                <a:cubicBezTo>
                  <a:pt x="16" y="342"/>
                  <a:pt x="16" y="340"/>
                  <a:pt x="16" y="337"/>
                </a:cubicBezTo>
                <a:cubicBezTo>
                  <a:pt x="16" y="332"/>
                  <a:pt x="14" y="324"/>
                  <a:pt x="13" y="316"/>
                </a:cubicBezTo>
                <a:cubicBezTo>
                  <a:pt x="13" y="316"/>
                  <a:pt x="13" y="316"/>
                  <a:pt x="13" y="315"/>
                </a:cubicBezTo>
                <a:cubicBezTo>
                  <a:pt x="12" y="310"/>
                  <a:pt x="11" y="306"/>
                  <a:pt x="10" y="302"/>
                </a:cubicBezTo>
                <a:cubicBezTo>
                  <a:pt x="9" y="296"/>
                  <a:pt x="8" y="290"/>
                  <a:pt x="7" y="284"/>
                </a:cubicBezTo>
                <a:cubicBezTo>
                  <a:pt x="6" y="279"/>
                  <a:pt x="5" y="274"/>
                  <a:pt x="4" y="269"/>
                </a:cubicBezTo>
                <a:cubicBezTo>
                  <a:pt x="4" y="265"/>
                  <a:pt x="3" y="261"/>
                  <a:pt x="3" y="257"/>
                </a:cubicBezTo>
                <a:cubicBezTo>
                  <a:pt x="2" y="255"/>
                  <a:pt x="3" y="254"/>
                  <a:pt x="2" y="252"/>
                </a:cubicBezTo>
                <a:cubicBezTo>
                  <a:pt x="2" y="250"/>
                  <a:pt x="2" y="248"/>
                  <a:pt x="2" y="246"/>
                </a:cubicBezTo>
                <a:cubicBezTo>
                  <a:pt x="1" y="235"/>
                  <a:pt x="1" y="235"/>
                  <a:pt x="1" y="235"/>
                </a:cubicBezTo>
                <a:cubicBezTo>
                  <a:pt x="1" y="232"/>
                  <a:pt x="1" y="228"/>
                  <a:pt x="1" y="225"/>
                </a:cubicBezTo>
                <a:cubicBezTo>
                  <a:pt x="1" y="224"/>
                  <a:pt x="1" y="222"/>
                  <a:pt x="1" y="221"/>
                </a:cubicBezTo>
                <a:cubicBezTo>
                  <a:pt x="1" y="220"/>
                  <a:pt x="0" y="219"/>
                  <a:pt x="0" y="219"/>
                </a:cubicBezTo>
                <a:cubicBezTo>
                  <a:pt x="0" y="215"/>
                  <a:pt x="0" y="209"/>
                  <a:pt x="0" y="204"/>
                </a:cubicBezTo>
                <a:cubicBezTo>
                  <a:pt x="0" y="184"/>
                  <a:pt x="0" y="184"/>
                  <a:pt x="0" y="184"/>
                </a:cubicBezTo>
                <a:cubicBezTo>
                  <a:pt x="1" y="178"/>
                  <a:pt x="1" y="173"/>
                  <a:pt x="1" y="166"/>
                </a:cubicBezTo>
                <a:cubicBezTo>
                  <a:pt x="2" y="143"/>
                  <a:pt x="2" y="143"/>
                  <a:pt x="2" y="143"/>
                </a:cubicBezTo>
                <a:cubicBezTo>
                  <a:pt x="3" y="134"/>
                  <a:pt x="3" y="125"/>
                  <a:pt x="4" y="117"/>
                </a:cubicBezTo>
                <a:cubicBezTo>
                  <a:pt x="4" y="117"/>
                  <a:pt x="4" y="116"/>
                  <a:pt x="4" y="116"/>
                </a:cubicBezTo>
                <a:cubicBezTo>
                  <a:pt x="4" y="115"/>
                  <a:pt x="4" y="115"/>
                  <a:pt x="4" y="114"/>
                </a:cubicBezTo>
                <a:cubicBezTo>
                  <a:pt x="4" y="113"/>
                  <a:pt x="4" y="114"/>
                  <a:pt x="5" y="113"/>
                </a:cubicBezTo>
                <a:cubicBezTo>
                  <a:pt x="6" y="92"/>
                  <a:pt x="6" y="92"/>
                  <a:pt x="6" y="92"/>
                </a:cubicBezTo>
                <a:cubicBezTo>
                  <a:pt x="7" y="91"/>
                  <a:pt x="7" y="92"/>
                  <a:pt x="7" y="91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0"/>
                  <a:pt x="8" y="70"/>
                  <a:pt x="8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8" y="69"/>
                  <a:pt x="8" y="69"/>
                  <a:pt x="9" y="69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2"/>
                  <a:pt x="9" y="58"/>
                  <a:pt x="10" y="53"/>
                </a:cubicBezTo>
                <a:cubicBezTo>
                  <a:pt x="10" y="52"/>
                  <a:pt x="10" y="52"/>
                  <a:pt x="10" y="50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8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6"/>
                  <a:pt x="10" y="43"/>
                  <a:pt x="10" y="41"/>
                </a:cubicBezTo>
                <a:cubicBezTo>
                  <a:pt x="11" y="39"/>
                  <a:pt x="11" y="37"/>
                  <a:pt x="11" y="34"/>
                </a:cubicBezTo>
                <a:cubicBezTo>
                  <a:pt x="11" y="37"/>
                  <a:pt x="11" y="39"/>
                  <a:pt x="12" y="39"/>
                </a:cubicBezTo>
                <a:cubicBezTo>
                  <a:pt x="12" y="37"/>
                  <a:pt x="12" y="32"/>
                  <a:pt x="12" y="30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3" y="10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6"/>
                  <a:pt x="13" y="6"/>
                  <a:pt x="13" y="5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10"/>
                  <a:pt x="13" y="10"/>
                  <a:pt x="13" y="10"/>
                </a:cubicBezTo>
                <a:cubicBezTo>
                  <a:pt x="14" y="10"/>
                  <a:pt x="15" y="10"/>
                  <a:pt x="16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10"/>
                  <a:pt x="17" y="10"/>
                  <a:pt x="17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9"/>
                  <a:pt x="19" y="9"/>
                </a:cubicBezTo>
                <a:cubicBezTo>
                  <a:pt x="19" y="9"/>
                  <a:pt x="19" y="10"/>
                  <a:pt x="19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40" y="11"/>
                  <a:pt x="40" y="11"/>
                  <a:pt x="40" y="11"/>
                </a:cubicBezTo>
                <a:cubicBezTo>
                  <a:pt x="42" y="11"/>
                  <a:pt x="43" y="11"/>
                  <a:pt x="42" y="10"/>
                </a:cubicBezTo>
                <a:cubicBezTo>
                  <a:pt x="39" y="9"/>
                  <a:pt x="37" y="10"/>
                  <a:pt x="35" y="9"/>
                </a:cubicBezTo>
                <a:cubicBezTo>
                  <a:pt x="35" y="9"/>
                  <a:pt x="34" y="9"/>
                  <a:pt x="35" y="9"/>
                </a:cubicBezTo>
                <a:cubicBezTo>
                  <a:pt x="40" y="9"/>
                  <a:pt x="45" y="10"/>
                  <a:pt x="49" y="9"/>
                </a:cubicBezTo>
                <a:cubicBezTo>
                  <a:pt x="49" y="10"/>
                  <a:pt x="50" y="10"/>
                  <a:pt x="51" y="10"/>
                </a:cubicBezTo>
                <a:cubicBezTo>
                  <a:pt x="51" y="10"/>
                  <a:pt x="51" y="10"/>
                  <a:pt x="52" y="9"/>
                </a:cubicBezTo>
                <a:cubicBezTo>
                  <a:pt x="52" y="9"/>
                  <a:pt x="51" y="9"/>
                  <a:pt x="51" y="9"/>
                </a:cubicBezTo>
                <a:cubicBezTo>
                  <a:pt x="47" y="9"/>
                  <a:pt x="44" y="7"/>
                  <a:pt x="39" y="7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6"/>
                  <a:pt x="33" y="6"/>
                  <a:pt x="31" y="6"/>
                </a:cubicBezTo>
                <a:cubicBezTo>
                  <a:pt x="31" y="6"/>
                  <a:pt x="31" y="6"/>
                  <a:pt x="31" y="6"/>
                </a:cubicBezTo>
                <a:cubicBezTo>
                  <a:pt x="26" y="6"/>
                  <a:pt x="22" y="6"/>
                  <a:pt x="19" y="5"/>
                </a:cubicBezTo>
                <a:cubicBezTo>
                  <a:pt x="19" y="6"/>
                  <a:pt x="18" y="7"/>
                  <a:pt x="19" y="7"/>
                </a:cubicBezTo>
                <a:cubicBezTo>
                  <a:pt x="18" y="7"/>
                  <a:pt x="19" y="6"/>
                  <a:pt x="18" y="6"/>
                </a:cubicBezTo>
                <a:cubicBezTo>
                  <a:pt x="18" y="5"/>
                  <a:pt x="18" y="6"/>
                  <a:pt x="18" y="6"/>
                </a:cubicBezTo>
                <a:cubicBezTo>
                  <a:pt x="18" y="5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3"/>
                  <a:pt x="18" y="3"/>
                </a:cubicBezTo>
                <a:cubicBezTo>
                  <a:pt x="18" y="3"/>
                  <a:pt x="17" y="3"/>
                  <a:pt x="16" y="3"/>
                </a:cubicBezTo>
                <a:cubicBezTo>
                  <a:pt x="18" y="3"/>
                  <a:pt x="21" y="3"/>
                  <a:pt x="24" y="3"/>
                </a:cubicBezTo>
                <a:cubicBezTo>
                  <a:pt x="25" y="3"/>
                  <a:pt x="24" y="3"/>
                  <a:pt x="25" y="3"/>
                </a:cubicBezTo>
                <a:cubicBezTo>
                  <a:pt x="26" y="3"/>
                  <a:pt x="26" y="3"/>
                  <a:pt x="27" y="3"/>
                </a:cubicBezTo>
                <a:cubicBezTo>
                  <a:pt x="28" y="3"/>
                  <a:pt x="28" y="3"/>
                  <a:pt x="29" y="3"/>
                </a:cubicBezTo>
                <a:cubicBezTo>
                  <a:pt x="30" y="3"/>
                  <a:pt x="31" y="3"/>
                  <a:pt x="33" y="3"/>
                </a:cubicBezTo>
                <a:cubicBezTo>
                  <a:pt x="34" y="3"/>
                  <a:pt x="34" y="3"/>
                  <a:pt x="35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6" y="2"/>
                  <a:pt x="36" y="2"/>
                </a:cubicBezTo>
                <a:cubicBezTo>
                  <a:pt x="37" y="2"/>
                  <a:pt x="36" y="3"/>
                  <a:pt x="37" y="3"/>
                </a:cubicBezTo>
                <a:cubicBezTo>
                  <a:pt x="37" y="3"/>
                  <a:pt x="37" y="2"/>
                  <a:pt x="38" y="2"/>
                </a:cubicBezTo>
                <a:cubicBezTo>
                  <a:pt x="39" y="3"/>
                  <a:pt x="41" y="3"/>
                  <a:pt x="42" y="3"/>
                </a:cubicBezTo>
                <a:cubicBezTo>
                  <a:pt x="43" y="3"/>
                  <a:pt x="42" y="3"/>
                  <a:pt x="42" y="2"/>
                </a:cubicBezTo>
                <a:cubicBezTo>
                  <a:pt x="43" y="3"/>
                  <a:pt x="45" y="3"/>
                  <a:pt x="45" y="3"/>
                </a:cubicBezTo>
                <a:cubicBezTo>
                  <a:pt x="47" y="3"/>
                  <a:pt x="48" y="3"/>
                  <a:pt x="50" y="3"/>
                </a:cubicBezTo>
                <a:cubicBezTo>
                  <a:pt x="51" y="3"/>
                  <a:pt x="50" y="3"/>
                  <a:pt x="50" y="3"/>
                </a:cubicBezTo>
                <a:cubicBezTo>
                  <a:pt x="52" y="3"/>
                  <a:pt x="52" y="3"/>
                  <a:pt x="54" y="3"/>
                </a:cubicBezTo>
                <a:cubicBezTo>
                  <a:pt x="55" y="3"/>
                  <a:pt x="56" y="3"/>
                  <a:pt x="57" y="3"/>
                </a:cubicBezTo>
                <a:cubicBezTo>
                  <a:pt x="57" y="3"/>
                  <a:pt x="56" y="3"/>
                  <a:pt x="56" y="3"/>
                </a:cubicBezTo>
                <a:cubicBezTo>
                  <a:pt x="56" y="3"/>
                  <a:pt x="57" y="3"/>
                  <a:pt x="58" y="3"/>
                </a:cubicBezTo>
                <a:cubicBezTo>
                  <a:pt x="62" y="4"/>
                  <a:pt x="65" y="3"/>
                  <a:pt x="69" y="4"/>
                </a:cubicBezTo>
                <a:cubicBezTo>
                  <a:pt x="70" y="4"/>
                  <a:pt x="70" y="4"/>
                  <a:pt x="71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3" y="4"/>
                  <a:pt x="78" y="5"/>
                  <a:pt x="80" y="5"/>
                </a:cubicBezTo>
                <a:cubicBezTo>
                  <a:pt x="81" y="5"/>
                  <a:pt x="80" y="5"/>
                  <a:pt x="80" y="5"/>
                </a:cubicBezTo>
                <a:cubicBezTo>
                  <a:pt x="81" y="5"/>
                  <a:pt x="83" y="5"/>
                  <a:pt x="83" y="5"/>
                </a:cubicBezTo>
                <a:cubicBezTo>
                  <a:pt x="86" y="5"/>
                  <a:pt x="88" y="6"/>
                  <a:pt x="90" y="6"/>
                </a:cubicBezTo>
                <a:cubicBezTo>
                  <a:pt x="91" y="6"/>
                  <a:pt x="91" y="6"/>
                  <a:pt x="91" y="6"/>
                </a:cubicBezTo>
                <a:cubicBezTo>
                  <a:pt x="93" y="6"/>
                  <a:pt x="94" y="6"/>
                  <a:pt x="96" y="7"/>
                </a:cubicBezTo>
                <a:cubicBezTo>
                  <a:pt x="111" y="8"/>
                  <a:pt x="127" y="11"/>
                  <a:pt x="142" y="11"/>
                </a:cubicBezTo>
                <a:cubicBezTo>
                  <a:pt x="146" y="12"/>
                  <a:pt x="150" y="12"/>
                  <a:pt x="154" y="12"/>
                </a:cubicBezTo>
                <a:cubicBezTo>
                  <a:pt x="155" y="12"/>
                  <a:pt x="156" y="12"/>
                  <a:pt x="157" y="12"/>
                </a:cubicBezTo>
                <a:cubicBezTo>
                  <a:pt x="162" y="12"/>
                  <a:pt x="168" y="12"/>
                  <a:pt x="172" y="11"/>
                </a:cubicBezTo>
                <a:cubicBezTo>
                  <a:pt x="176" y="11"/>
                  <a:pt x="179" y="11"/>
                  <a:pt x="183" y="11"/>
                </a:cubicBezTo>
                <a:cubicBezTo>
                  <a:pt x="184" y="11"/>
                  <a:pt x="186" y="11"/>
                  <a:pt x="187" y="11"/>
                </a:cubicBezTo>
                <a:cubicBezTo>
                  <a:pt x="189" y="11"/>
                  <a:pt x="189" y="11"/>
                  <a:pt x="189" y="11"/>
                </a:cubicBezTo>
                <a:cubicBezTo>
                  <a:pt x="191" y="11"/>
                  <a:pt x="193" y="11"/>
                  <a:pt x="196" y="10"/>
                </a:cubicBezTo>
                <a:cubicBezTo>
                  <a:pt x="197" y="10"/>
                  <a:pt x="198" y="10"/>
                  <a:pt x="199" y="10"/>
                </a:cubicBezTo>
                <a:cubicBezTo>
                  <a:pt x="203" y="10"/>
                  <a:pt x="208" y="10"/>
                  <a:pt x="213" y="9"/>
                </a:cubicBezTo>
                <a:cubicBezTo>
                  <a:pt x="214" y="9"/>
                  <a:pt x="215" y="9"/>
                  <a:pt x="216" y="9"/>
                </a:cubicBezTo>
                <a:cubicBezTo>
                  <a:pt x="217" y="9"/>
                  <a:pt x="218" y="9"/>
                  <a:pt x="218" y="9"/>
                </a:cubicBezTo>
                <a:cubicBezTo>
                  <a:pt x="220" y="9"/>
                  <a:pt x="223" y="9"/>
                  <a:pt x="226" y="9"/>
                </a:cubicBezTo>
                <a:cubicBezTo>
                  <a:pt x="227" y="9"/>
                  <a:pt x="228" y="9"/>
                  <a:pt x="229" y="9"/>
                </a:cubicBezTo>
                <a:cubicBezTo>
                  <a:pt x="232" y="9"/>
                  <a:pt x="234" y="8"/>
                  <a:pt x="236" y="8"/>
                </a:cubicBezTo>
                <a:cubicBezTo>
                  <a:pt x="239" y="8"/>
                  <a:pt x="243" y="8"/>
                  <a:pt x="246" y="8"/>
                </a:cubicBezTo>
                <a:cubicBezTo>
                  <a:pt x="247" y="8"/>
                  <a:pt x="247" y="8"/>
                  <a:pt x="247" y="8"/>
                </a:cubicBezTo>
                <a:cubicBezTo>
                  <a:pt x="249" y="8"/>
                  <a:pt x="252" y="8"/>
                  <a:pt x="254" y="8"/>
                </a:cubicBezTo>
                <a:cubicBezTo>
                  <a:pt x="255" y="8"/>
                  <a:pt x="255" y="8"/>
                  <a:pt x="255" y="8"/>
                </a:cubicBezTo>
                <a:cubicBezTo>
                  <a:pt x="256" y="8"/>
                  <a:pt x="257" y="8"/>
                  <a:pt x="258" y="8"/>
                </a:cubicBezTo>
                <a:cubicBezTo>
                  <a:pt x="263" y="8"/>
                  <a:pt x="266" y="8"/>
                  <a:pt x="270" y="8"/>
                </a:cubicBezTo>
                <a:cubicBezTo>
                  <a:pt x="272" y="8"/>
                  <a:pt x="275" y="8"/>
                  <a:pt x="277" y="8"/>
                </a:cubicBezTo>
                <a:cubicBezTo>
                  <a:pt x="278" y="8"/>
                  <a:pt x="278" y="8"/>
                  <a:pt x="279" y="8"/>
                </a:cubicBezTo>
                <a:cubicBezTo>
                  <a:pt x="280" y="8"/>
                  <a:pt x="280" y="8"/>
                  <a:pt x="281" y="9"/>
                </a:cubicBezTo>
                <a:cubicBezTo>
                  <a:pt x="281" y="9"/>
                  <a:pt x="281" y="9"/>
                  <a:pt x="282" y="9"/>
                </a:cubicBezTo>
                <a:cubicBezTo>
                  <a:pt x="283" y="9"/>
                  <a:pt x="283" y="9"/>
                  <a:pt x="284" y="9"/>
                </a:cubicBezTo>
                <a:cubicBezTo>
                  <a:pt x="285" y="9"/>
                  <a:pt x="286" y="9"/>
                  <a:pt x="286" y="9"/>
                </a:cubicBezTo>
                <a:cubicBezTo>
                  <a:pt x="287" y="9"/>
                  <a:pt x="288" y="9"/>
                  <a:pt x="288" y="9"/>
                </a:cubicBezTo>
                <a:cubicBezTo>
                  <a:pt x="290" y="10"/>
                  <a:pt x="292" y="9"/>
                  <a:pt x="294" y="10"/>
                </a:cubicBezTo>
                <a:cubicBezTo>
                  <a:pt x="296" y="10"/>
                  <a:pt x="297" y="10"/>
                  <a:pt x="299" y="10"/>
                </a:cubicBezTo>
                <a:cubicBezTo>
                  <a:pt x="300" y="10"/>
                  <a:pt x="301" y="10"/>
                  <a:pt x="302" y="11"/>
                </a:cubicBezTo>
                <a:cubicBezTo>
                  <a:pt x="302" y="11"/>
                  <a:pt x="303" y="11"/>
                  <a:pt x="303" y="11"/>
                </a:cubicBezTo>
                <a:cubicBezTo>
                  <a:pt x="304" y="11"/>
                  <a:pt x="305" y="11"/>
                  <a:pt x="305" y="11"/>
                </a:cubicBezTo>
                <a:cubicBezTo>
                  <a:pt x="306" y="11"/>
                  <a:pt x="306" y="11"/>
                  <a:pt x="306" y="11"/>
                </a:cubicBezTo>
                <a:cubicBezTo>
                  <a:pt x="306" y="11"/>
                  <a:pt x="306" y="11"/>
                  <a:pt x="306" y="11"/>
                </a:cubicBezTo>
                <a:cubicBezTo>
                  <a:pt x="306" y="11"/>
                  <a:pt x="307" y="11"/>
                  <a:pt x="307" y="11"/>
                </a:cubicBezTo>
                <a:cubicBezTo>
                  <a:pt x="308" y="11"/>
                  <a:pt x="310" y="12"/>
                  <a:pt x="310" y="11"/>
                </a:cubicBezTo>
                <a:cubicBezTo>
                  <a:pt x="310" y="11"/>
                  <a:pt x="311" y="11"/>
                  <a:pt x="311" y="11"/>
                </a:cubicBezTo>
                <a:cubicBezTo>
                  <a:pt x="311" y="11"/>
                  <a:pt x="311" y="11"/>
                  <a:pt x="312" y="11"/>
                </a:cubicBezTo>
                <a:cubicBezTo>
                  <a:pt x="312" y="11"/>
                  <a:pt x="313" y="12"/>
                  <a:pt x="313" y="12"/>
                </a:cubicBezTo>
                <a:cubicBezTo>
                  <a:pt x="314" y="12"/>
                  <a:pt x="314" y="11"/>
                  <a:pt x="314" y="11"/>
                </a:cubicBezTo>
                <a:cubicBezTo>
                  <a:pt x="314" y="12"/>
                  <a:pt x="315" y="12"/>
                  <a:pt x="315" y="12"/>
                </a:cubicBezTo>
                <a:cubicBezTo>
                  <a:pt x="315" y="12"/>
                  <a:pt x="316" y="12"/>
                  <a:pt x="316" y="12"/>
                </a:cubicBezTo>
                <a:cubicBezTo>
                  <a:pt x="316" y="12"/>
                  <a:pt x="317" y="12"/>
                  <a:pt x="317" y="13"/>
                </a:cubicBezTo>
                <a:cubicBezTo>
                  <a:pt x="317" y="13"/>
                  <a:pt x="317" y="13"/>
                  <a:pt x="317" y="13"/>
                </a:cubicBezTo>
                <a:cubicBezTo>
                  <a:pt x="317" y="13"/>
                  <a:pt x="319" y="14"/>
                  <a:pt x="319" y="14"/>
                </a:cubicBezTo>
                <a:cubicBezTo>
                  <a:pt x="320" y="14"/>
                  <a:pt x="320" y="14"/>
                  <a:pt x="320" y="14"/>
                </a:cubicBezTo>
                <a:cubicBezTo>
                  <a:pt x="321" y="15"/>
                  <a:pt x="321" y="15"/>
                  <a:pt x="322" y="16"/>
                </a:cubicBezTo>
                <a:cubicBezTo>
                  <a:pt x="322" y="16"/>
                  <a:pt x="322" y="16"/>
                  <a:pt x="322" y="17"/>
                </a:cubicBezTo>
                <a:cubicBezTo>
                  <a:pt x="323" y="17"/>
                  <a:pt x="323" y="17"/>
                  <a:pt x="323" y="18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323" y="19"/>
                  <a:pt x="323" y="19"/>
                  <a:pt x="324" y="20"/>
                </a:cubicBezTo>
                <a:cubicBezTo>
                  <a:pt x="324" y="20"/>
                  <a:pt x="324" y="20"/>
                  <a:pt x="324" y="21"/>
                </a:cubicBezTo>
                <a:cubicBezTo>
                  <a:pt x="324" y="21"/>
                  <a:pt x="324" y="22"/>
                  <a:pt x="324" y="22"/>
                </a:cubicBezTo>
                <a:cubicBezTo>
                  <a:pt x="324" y="23"/>
                  <a:pt x="324" y="24"/>
                  <a:pt x="323" y="25"/>
                </a:cubicBezTo>
                <a:cubicBezTo>
                  <a:pt x="323" y="26"/>
                  <a:pt x="323" y="26"/>
                  <a:pt x="323" y="26"/>
                </a:cubicBezTo>
                <a:cubicBezTo>
                  <a:pt x="323" y="26"/>
                  <a:pt x="323" y="27"/>
                  <a:pt x="322" y="27"/>
                </a:cubicBezTo>
                <a:cubicBezTo>
                  <a:pt x="322" y="27"/>
                  <a:pt x="322" y="28"/>
                  <a:pt x="322" y="28"/>
                </a:cubicBezTo>
                <a:cubicBezTo>
                  <a:pt x="322" y="28"/>
                  <a:pt x="321" y="28"/>
                  <a:pt x="321" y="29"/>
                </a:cubicBezTo>
                <a:cubicBezTo>
                  <a:pt x="320" y="29"/>
                  <a:pt x="319" y="30"/>
                  <a:pt x="318" y="30"/>
                </a:cubicBezTo>
                <a:cubicBezTo>
                  <a:pt x="317" y="31"/>
                  <a:pt x="317" y="33"/>
                  <a:pt x="317" y="34"/>
                </a:cubicBezTo>
                <a:cubicBezTo>
                  <a:pt x="315" y="43"/>
                  <a:pt x="315" y="43"/>
                  <a:pt x="315" y="43"/>
                </a:cubicBezTo>
                <a:cubicBezTo>
                  <a:pt x="315" y="45"/>
                  <a:pt x="313" y="52"/>
                  <a:pt x="312" y="57"/>
                </a:cubicBezTo>
                <a:cubicBezTo>
                  <a:pt x="311" y="59"/>
                  <a:pt x="312" y="61"/>
                  <a:pt x="312" y="59"/>
                </a:cubicBezTo>
                <a:cubicBezTo>
                  <a:pt x="313" y="56"/>
                  <a:pt x="314" y="53"/>
                  <a:pt x="314" y="50"/>
                </a:cubicBezTo>
                <a:cubicBezTo>
                  <a:pt x="315" y="50"/>
                  <a:pt x="315" y="49"/>
                  <a:pt x="315" y="50"/>
                </a:cubicBezTo>
                <a:cubicBezTo>
                  <a:pt x="314" y="56"/>
                  <a:pt x="312" y="64"/>
                  <a:pt x="312" y="69"/>
                </a:cubicBezTo>
                <a:cubicBezTo>
                  <a:pt x="312" y="70"/>
                  <a:pt x="311" y="71"/>
                  <a:pt x="311" y="72"/>
                </a:cubicBezTo>
                <a:cubicBezTo>
                  <a:pt x="311" y="73"/>
                  <a:pt x="311" y="73"/>
                  <a:pt x="312" y="73"/>
                </a:cubicBezTo>
                <a:cubicBezTo>
                  <a:pt x="312" y="73"/>
                  <a:pt x="312" y="73"/>
                  <a:pt x="312" y="73"/>
                </a:cubicBezTo>
                <a:cubicBezTo>
                  <a:pt x="313" y="67"/>
                  <a:pt x="314" y="62"/>
                  <a:pt x="316" y="56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9" y="46"/>
                  <a:pt x="319" y="46"/>
                  <a:pt x="319" y="46"/>
                </a:cubicBezTo>
                <a:cubicBezTo>
                  <a:pt x="319" y="45"/>
                  <a:pt x="319" y="45"/>
                  <a:pt x="319" y="45"/>
                </a:cubicBezTo>
                <a:cubicBezTo>
                  <a:pt x="320" y="39"/>
                  <a:pt x="320" y="34"/>
                  <a:pt x="323" y="29"/>
                </a:cubicBezTo>
                <a:cubicBezTo>
                  <a:pt x="321" y="33"/>
                  <a:pt x="320" y="38"/>
                  <a:pt x="320" y="42"/>
                </a:cubicBezTo>
                <a:cubicBezTo>
                  <a:pt x="320" y="43"/>
                  <a:pt x="320" y="43"/>
                  <a:pt x="320" y="44"/>
                </a:cubicBezTo>
                <a:cubicBezTo>
                  <a:pt x="319" y="47"/>
                  <a:pt x="317" y="53"/>
                  <a:pt x="316" y="57"/>
                </a:cubicBezTo>
                <a:cubicBezTo>
                  <a:pt x="316" y="58"/>
                  <a:pt x="317" y="58"/>
                  <a:pt x="317" y="56"/>
                </a:cubicBezTo>
                <a:cubicBezTo>
                  <a:pt x="317" y="57"/>
                  <a:pt x="317" y="57"/>
                  <a:pt x="317" y="58"/>
                </a:cubicBezTo>
                <a:cubicBezTo>
                  <a:pt x="317" y="58"/>
                  <a:pt x="317" y="58"/>
                  <a:pt x="317" y="58"/>
                </a:cubicBezTo>
                <a:cubicBezTo>
                  <a:pt x="316" y="63"/>
                  <a:pt x="316" y="63"/>
                  <a:pt x="316" y="63"/>
                </a:cubicBezTo>
                <a:cubicBezTo>
                  <a:pt x="316" y="63"/>
                  <a:pt x="316" y="64"/>
                  <a:pt x="316" y="63"/>
                </a:cubicBezTo>
                <a:cubicBezTo>
                  <a:pt x="316" y="61"/>
                  <a:pt x="317" y="59"/>
                  <a:pt x="317" y="58"/>
                </a:cubicBezTo>
                <a:cubicBezTo>
                  <a:pt x="318" y="56"/>
                  <a:pt x="318" y="56"/>
                  <a:pt x="318" y="55"/>
                </a:cubicBezTo>
                <a:cubicBezTo>
                  <a:pt x="318" y="54"/>
                  <a:pt x="318" y="54"/>
                  <a:pt x="318" y="54"/>
                </a:cubicBezTo>
                <a:cubicBezTo>
                  <a:pt x="318" y="53"/>
                  <a:pt x="318" y="52"/>
                  <a:pt x="319" y="52"/>
                </a:cubicBezTo>
                <a:cubicBezTo>
                  <a:pt x="319" y="51"/>
                  <a:pt x="319" y="51"/>
                  <a:pt x="319" y="50"/>
                </a:cubicBezTo>
                <a:cubicBezTo>
                  <a:pt x="320" y="48"/>
                  <a:pt x="320" y="45"/>
                  <a:pt x="321" y="43"/>
                </a:cubicBezTo>
                <a:cubicBezTo>
                  <a:pt x="321" y="41"/>
                  <a:pt x="322" y="40"/>
                  <a:pt x="322" y="37"/>
                </a:cubicBezTo>
                <a:cubicBezTo>
                  <a:pt x="322" y="38"/>
                  <a:pt x="322" y="40"/>
                  <a:pt x="321" y="41"/>
                </a:cubicBezTo>
                <a:cubicBezTo>
                  <a:pt x="321" y="46"/>
                  <a:pt x="319" y="51"/>
                  <a:pt x="318" y="55"/>
                </a:cubicBezTo>
                <a:cubicBezTo>
                  <a:pt x="319" y="56"/>
                  <a:pt x="319" y="55"/>
                  <a:pt x="319" y="55"/>
                </a:cubicBezTo>
                <a:cubicBezTo>
                  <a:pt x="319" y="53"/>
                  <a:pt x="320" y="52"/>
                  <a:pt x="320" y="51"/>
                </a:cubicBezTo>
                <a:cubicBezTo>
                  <a:pt x="320" y="51"/>
                  <a:pt x="320" y="52"/>
                  <a:pt x="320" y="51"/>
                </a:cubicBezTo>
                <a:cubicBezTo>
                  <a:pt x="320" y="48"/>
                  <a:pt x="321" y="45"/>
                  <a:pt x="322" y="42"/>
                </a:cubicBezTo>
                <a:cubicBezTo>
                  <a:pt x="322" y="42"/>
                  <a:pt x="322" y="41"/>
                  <a:pt x="322" y="41"/>
                </a:cubicBezTo>
                <a:cubicBezTo>
                  <a:pt x="322" y="41"/>
                  <a:pt x="323" y="41"/>
                  <a:pt x="323" y="41"/>
                </a:cubicBezTo>
                <a:cubicBezTo>
                  <a:pt x="323" y="40"/>
                  <a:pt x="323" y="41"/>
                  <a:pt x="322" y="40"/>
                </a:cubicBezTo>
                <a:cubicBezTo>
                  <a:pt x="323" y="40"/>
                  <a:pt x="323" y="38"/>
                  <a:pt x="323" y="38"/>
                </a:cubicBezTo>
                <a:cubicBezTo>
                  <a:pt x="323" y="34"/>
                  <a:pt x="324" y="31"/>
                  <a:pt x="326" y="27"/>
                </a:cubicBezTo>
                <a:cubicBezTo>
                  <a:pt x="325" y="29"/>
                  <a:pt x="324" y="33"/>
                  <a:pt x="323" y="37"/>
                </a:cubicBezTo>
                <a:cubicBezTo>
                  <a:pt x="323" y="38"/>
                  <a:pt x="323" y="37"/>
                  <a:pt x="323" y="38"/>
                </a:cubicBezTo>
                <a:cubicBezTo>
                  <a:pt x="323" y="39"/>
                  <a:pt x="323" y="40"/>
                  <a:pt x="323" y="41"/>
                </a:cubicBezTo>
                <a:cubicBezTo>
                  <a:pt x="322" y="42"/>
                  <a:pt x="323" y="42"/>
                  <a:pt x="322" y="44"/>
                </a:cubicBezTo>
                <a:cubicBezTo>
                  <a:pt x="322" y="45"/>
                  <a:pt x="322" y="47"/>
                  <a:pt x="321" y="48"/>
                </a:cubicBezTo>
                <a:cubicBezTo>
                  <a:pt x="321" y="49"/>
                  <a:pt x="321" y="50"/>
                  <a:pt x="321" y="52"/>
                </a:cubicBezTo>
                <a:cubicBezTo>
                  <a:pt x="321" y="52"/>
                  <a:pt x="321" y="52"/>
                  <a:pt x="321" y="53"/>
                </a:cubicBezTo>
                <a:cubicBezTo>
                  <a:pt x="321" y="53"/>
                  <a:pt x="321" y="52"/>
                  <a:pt x="321" y="53"/>
                </a:cubicBezTo>
                <a:cubicBezTo>
                  <a:pt x="321" y="54"/>
                  <a:pt x="321" y="53"/>
                  <a:pt x="321" y="53"/>
                </a:cubicBezTo>
                <a:cubicBezTo>
                  <a:pt x="321" y="54"/>
                  <a:pt x="321" y="54"/>
                  <a:pt x="321" y="55"/>
                </a:cubicBezTo>
                <a:cubicBezTo>
                  <a:pt x="320" y="57"/>
                  <a:pt x="320" y="59"/>
                  <a:pt x="319" y="61"/>
                </a:cubicBezTo>
                <a:cubicBezTo>
                  <a:pt x="319" y="61"/>
                  <a:pt x="320" y="60"/>
                  <a:pt x="320" y="61"/>
                </a:cubicBezTo>
                <a:cubicBezTo>
                  <a:pt x="319" y="62"/>
                  <a:pt x="319" y="64"/>
                  <a:pt x="319" y="65"/>
                </a:cubicBezTo>
                <a:cubicBezTo>
                  <a:pt x="319" y="67"/>
                  <a:pt x="319" y="68"/>
                  <a:pt x="318" y="71"/>
                </a:cubicBezTo>
                <a:cubicBezTo>
                  <a:pt x="318" y="72"/>
                  <a:pt x="318" y="71"/>
                  <a:pt x="318" y="72"/>
                </a:cubicBezTo>
                <a:cubicBezTo>
                  <a:pt x="318" y="73"/>
                  <a:pt x="318" y="74"/>
                  <a:pt x="318" y="76"/>
                </a:cubicBezTo>
                <a:cubicBezTo>
                  <a:pt x="318" y="77"/>
                  <a:pt x="318" y="79"/>
                  <a:pt x="317" y="80"/>
                </a:cubicBezTo>
                <a:cubicBezTo>
                  <a:pt x="318" y="81"/>
                  <a:pt x="318" y="79"/>
                  <a:pt x="318" y="78"/>
                </a:cubicBezTo>
                <a:cubicBezTo>
                  <a:pt x="318" y="79"/>
                  <a:pt x="318" y="81"/>
                  <a:pt x="317" y="81"/>
                </a:cubicBezTo>
                <a:cubicBezTo>
                  <a:pt x="317" y="86"/>
                  <a:pt x="318" y="90"/>
                  <a:pt x="317" y="96"/>
                </a:cubicBezTo>
                <a:cubicBezTo>
                  <a:pt x="317" y="97"/>
                  <a:pt x="318" y="98"/>
                  <a:pt x="317" y="98"/>
                </a:cubicBezTo>
                <a:cubicBezTo>
                  <a:pt x="317" y="99"/>
                  <a:pt x="318" y="99"/>
                  <a:pt x="318" y="98"/>
                </a:cubicBezTo>
                <a:cubicBezTo>
                  <a:pt x="318" y="102"/>
                  <a:pt x="317" y="109"/>
                  <a:pt x="318" y="111"/>
                </a:cubicBezTo>
                <a:cubicBezTo>
                  <a:pt x="318" y="112"/>
                  <a:pt x="318" y="110"/>
                  <a:pt x="318" y="111"/>
                </a:cubicBezTo>
                <a:cubicBezTo>
                  <a:pt x="318" y="112"/>
                  <a:pt x="318" y="114"/>
                  <a:pt x="318" y="115"/>
                </a:cubicBezTo>
                <a:cubicBezTo>
                  <a:pt x="318" y="118"/>
                  <a:pt x="318" y="122"/>
                  <a:pt x="319" y="124"/>
                </a:cubicBezTo>
                <a:cubicBezTo>
                  <a:pt x="319" y="125"/>
                  <a:pt x="319" y="126"/>
                  <a:pt x="319" y="126"/>
                </a:cubicBezTo>
                <a:cubicBezTo>
                  <a:pt x="319" y="128"/>
                  <a:pt x="319" y="130"/>
                  <a:pt x="319" y="132"/>
                </a:cubicBezTo>
                <a:cubicBezTo>
                  <a:pt x="321" y="152"/>
                  <a:pt x="324" y="174"/>
                  <a:pt x="328" y="195"/>
                </a:cubicBezTo>
                <a:cubicBezTo>
                  <a:pt x="329" y="200"/>
                  <a:pt x="330" y="206"/>
                  <a:pt x="331" y="211"/>
                </a:cubicBezTo>
                <a:cubicBezTo>
                  <a:pt x="331" y="212"/>
                  <a:pt x="331" y="214"/>
                  <a:pt x="332" y="215"/>
                </a:cubicBezTo>
                <a:cubicBezTo>
                  <a:pt x="333" y="222"/>
                  <a:pt x="334" y="231"/>
                  <a:pt x="335" y="236"/>
                </a:cubicBezTo>
                <a:cubicBezTo>
                  <a:pt x="335" y="241"/>
                  <a:pt x="336" y="246"/>
                  <a:pt x="337" y="251"/>
                </a:cubicBezTo>
                <a:cubicBezTo>
                  <a:pt x="337" y="256"/>
                  <a:pt x="337" y="256"/>
                  <a:pt x="337" y="256"/>
                </a:cubicBezTo>
                <a:cubicBezTo>
                  <a:pt x="337" y="259"/>
                  <a:pt x="337" y="259"/>
                  <a:pt x="337" y="259"/>
                </a:cubicBezTo>
                <a:cubicBezTo>
                  <a:pt x="338" y="262"/>
                  <a:pt x="338" y="265"/>
                  <a:pt x="338" y="268"/>
                </a:cubicBezTo>
                <a:cubicBezTo>
                  <a:pt x="338" y="270"/>
                  <a:pt x="338" y="272"/>
                  <a:pt x="339" y="273"/>
                </a:cubicBezTo>
                <a:cubicBezTo>
                  <a:pt x="339" y="279"/>
                  <a:pt x="339" y="286"/>
                  <a:pt x="339" y="292"/>
                </a:cubicBezTo>
                <a:cubicBezTo>
                  <a:pt x="339" y="294"/>
                  <a:pt x="339" y="296"/>
                  <a:pt x="339" y="297"/>
                </a:cubicBezTo>
                <a:cubicBezTo>
                  <a:pt x="339" y="300"/>
                  <a:pt x="339" y="300"/>
                  <a:pt x="339" y="300"/>
                </a:cubicBezTo>
                <a:cubicBezTo>
                  <a:pt x="339" y="302"/>
                  <a:pt x="339" y="306"/>
                  <a:pt x="339" y="309"/>
                </a:cubicBezTo>
                <a:cubicBezTo>
                  <a:pt x="339" y="311"/>
                  <a:pt x="339" y="312"/>
                  <a:pt x="339" y="314"/>
                </a:cubicBezTo>
                <a:cubicBezTo>
                  <a:pt x="339" y="317"/>
                  <a:pt x="340" y="321"/>
                  <a:pt x="339" y="323"/>
                </a:cubicBezTo>
                <a:cubicBezTo>
                  <a:pt x="340" y="327"/>
                  <a:pt x="340" y="333"/>
                  <a:pt x="340" y="337"/>
                </a:cubicBezTo>
                <a:cubicBezTo>
                  <a:pt x="340" y="338"/>
                  <a:pt x="340" y="338"/>
                  <a:pt x="340" y="338"/>
                </a:cubicBezTo>
                <a:cubicBezTo>
                  <a:pt x="340" y="341"/>
                  <a:pt x="340" y="344"/>
                  <a:pt x="340" y="348"/>
                </a:cubicBezTo>
                <a:cubicBezTo>
                  <a:pt x="340" y="348"/>
                  <a:pt x="340" y="348"/>
                  <a:pt x="340" y="349"/>
                </a:cubicBezTo>
                <a:cubicBezTo>
                  <a:pt x="340" y="351"/>
                  <a:pt x="340" y="352"/>
                  <a:pt x="340" y="353"/>
                </a:cubicBezTo>
                <a:cubicBezTo>
                  <a:pt x="340" y="360"/>
                  <a:pt x="340" y="365"/>
                  <a:pt x="339" y="370"/>
                </a:cubicBezTo>
                <a:cubicBezTo>
                  <a:pt x="339" y="373"/>
                  <a:pt x="339" y="376"/>
                  <a:pt x="338" y="379"/>
                </a:cubicBezTo>
                <a:cubicBezTo>
                  <a:pt x="338" y="380"/>
                  <a:pt x="338" y="381"/>
                  <a:pt x="338" y="382"/>
                </a:cubicBezTo>
                <a:cubicBezTo>
                  <a:pt x="338" y="383"/>
                  <a:pt x="338" y="383"/>
                  <a:pt x="338" y="384"/>
                </a:cubicBezTo>
                <a:cubicBezTo>
                  <a:pt x="338" y="386"/>
                  <a:pt x="338" y="386"/>
                  <a:pt x="338" y="386"/>
                </a:cubicBezTo>
                <a:cubicBezTo>
                  <a:pt x="338" y="387"/>
                  <a:pt x="337" y="388"/>
                  <a:pt x="337" y="389"/>
                </a:cubicBezTo>
                <a:cubicBezTo>
                  <a:pt x="337" y="390"/>
                  <a:pt x="337" y="390"/>
                  <a:pt x="337" y="391"/>
                </a:cubicBezTo>
                <a:cubicBezTo>
                  <a:pt x="337" y="392"/>
                  <a:pt x="337" y="393"/>
                  <a:pt x="337" y="394"/>
                </a:cubicBezTo>
                <a:cubicBezTo>
                  <a:pt x="336" y="397"/>
                  <a:pt x="337" y="399"/>
                  <a:pt x="336" y="402"/>
                </a:cubicBezTo>
                <a:cubicBezTo>
                  <a:pt x="336" y="402"/>
                  <a:pt x="336" y="402"/>
                  <a:pt x="336" y="402"/>
                </a:cubicBezTo>
                <a:cubicBezTo>
                  <a:pt x="336" y="403"/>
                  <a:pt x="337" y="402"/>
                  <a:pt x="338" y="402"/>
                </a:cubicBezTo>
                <a:cubicBezTo>
                  <a:pt x="337" y="403"/>
                  <a:pt x="337" y="403"/>
                  <a:pt x="336" y="403"/>
                </a:cubicBezTo>
                <a:cubicBezTo>
                  <a:pt x="336" y="406"/>
                  <a:pt x="336" y="406"/>
                  <a:pt x="336" y="406"/>
                </a:cubicBezTo>
                <a:cubicBezTo>
                  <a:pt x="336" y="406"/>
                  <a:pt x="336" y="406"/>
                  <a:pt x="336" y="406"/>
                </a:cubicBezTo>
                <a:cubicBezTo>
                  <a:pt x="340" y="405"/>
                  <a:pt x="345" y="405"/>
                  <a:pt x="350" y="405"/>
                </a:cubicBezTo>
                <a:cubicBezTo>
                  <a:pt x="351" y="405"/>
                  <a:pt x="351" y="405"/>
                  <a:pt x="351" y="405"/>
                </a:cubicBezTo>
                <a:cubicBezTo>
                  <a:pt x="353" y="405"/>
                  <a:pt x="353" y="405"/>
                  <a:pt x="353" y="405"/>
                </a:cubicBezTo>
                <a:cubicBezTo>
                  <a:pt x="354" y="405"/>
                  <a:pt x="354" y="405"/>
                  <a:pt x="354" y="405"/>
                </a:cubicBezTo>
                <a:cubicBezTo>
                  <a:pt x="354" y="405"/>
                  <a:pt x="355" y="405"/>
                  <a:pt x="356" y="405"/>
                </a:cubicBezTo>
                <a:cubicBezTo>
                  <a:pt x="354" y="405"/>
                  <a:pt x="353" y="405"/>
                  <a:pt x="352" y="405"/>
                </a:cubicBezTo>
                <a:cubicBezTo>
                  <a:pt x="347" y="405"/>
                  <a:pt x="342" y="405"/>
                  <a:pt x="337" y="406"/>
                </a:cubicBezTo>
                <a:cubicBezTo>
                  <a:pt x="337" y="406"/>
                  <a:pt x="336" y="406"/>
                  <a:pt x="335" y="406"/>
                </a:cubicBezTo>
                <a:cubicBezTo>
                  <a:pt x="335" y="408"/>
                  <a:pt x="335" y="408"/>
                  <a:pt x="335" y="408"/>
                </a:cubicBezTo>
                <a:cubicBezTo>
                  <a:pt x="335" y="408"/>
                  <a:pt x="335" y="409"/>
                  <a:pt x="335" y="410"/>
                </a:cubicBezTo>
                <a:cubicBezTo>
                  <a:pt x="336" y="410"/>
                  <a:pt x="336" y="410"/>
                  <a:pt x="336" y="410"/>
                </a:cubicBezTo>
                <a:cubicBezTo>
                  <a:pt x="341" y="409"/>
                  <a:pt x="345" y="409"/>
                  <a:pt x="349" y="409"/>
                </a:cubicBezTo>
                <a:cubicBezTo>
                  <a:pt x="345" y="410"/>
                  <a:pt x="342" y="409"/>
                  <a:pt x="338" y="410"/>
                </a:cubicBezTo>
                <a:cubicBezTo>
                  <a:pt x="338" y="410"/>
                  <a:pt x="338" y="410"/>
                  <a:pt x="337" y="410"/>
                </a:cubicBezTo>
                <a:cubicBezTo>
                  <a:pt x="337" y="410"/>
                  <a:pt x="336" y="410"/>
                  <a:pt x="335" y="410"/>
                </a:cubicBezTo>
                <a:cubicBezTo>
                  <a:pt x="335" y="410"/>
                  <a:pt x="335" y="411"/>
                  <a:pt x="335" y="411"/>
                </a:cubicBezTo>
                <a:cubicBezTo>
                  <a:pt x="336" y="411"/>
                  <a:pt x="337" y="411"/>
                  <a:pt x="338" y="411"/>
                </a:cubicBezTo>
                <a:cubicBezTo>
                  <a:pt x="339" y="411"/>
                  <a:pt x="341" y="411"/>
                  <a:pt x="342" y="411"/>
                </a:cubicBezTo>
                <a:cubicBezTo>
                  <a:pt x="342" y="411"/>
                  <a:pt x="341" y="411"/>
                  <a:pt x="339" y="411"/>
                </a:cubicBezTo>
                <a:cubicBezTo>
                  <a:pt x="338" y="411"/>
                  <a:pt x="337" y="411"/>
                  <a:pt x="335" y="412"/>
                </a:cubicBezTo>
                <a:cubicBezTo>
                  <a:pt x="335" y="412"/>
                  <a:pt x="335" y="412"/>
                  <a:pt x="335" y="412"/>
                </a:cubicBezTo>
                <a:cubicBezTo>
                  <a:pt x="335" y="412"/>
                  <a:pt x="335" y="412"/>
                  <a:pt x="335" y="412"/>
                </a:cubicBezTo>
                <a:cubicBezTo>
                  <a:pt x="339" y="412"/>
                  <a:pt x="339" y="412"/>
                  <a:pt x="339" y="412"/>
                </a:cubicBezTo>
                <a:cubicBezTo>
                  <a:pt x="339" y="412"/>
                  <a:pt x="340" y="412"/>
                  <a:pt x="339" y="412"/>
                </a:cubicBezTo>
                <a:cubicBezTo>
                  <a:pt x="340" y="412"/>
                  <a:pt x="340" y="412"/>
                  <a:pt x="340" y="412"/>
                </a:cubicBezTo>
                <a:cubicBezTo>
                  <a:pt x="341" y="412"/>
                  <a:pt x="340" y="412"/>
                  <a:pt x="340" y="412"/>
                </a:cubicBezTo>
                <a:cubicBezTo>
                  <a:pt x="341" y="412"/>
                  <a:pt x="342" y="412"/>
                  <a:pt x="342" y="412"/>
                </a:cubicBezTo>
                <a:close/>
                <a:moveTo>
                  <a:pt x="318" y="60"/>
                </a:moveTo>
                <a:cubicBezTo>
                  <a:pt x="319" y="60"/>
                  <a:pt x="319" y="59"/>
                  <a:pt x="319" y="60"/>
                </a:cubicBezTo>
                <a:cubicBezTo>
                  <a:pt x="319" y="58"/>
                  <a:pt x="319" y="58"/>
                  <a:pt x="320" y="56"/>
                </a:cubicBezTo>
                <a:cubicBezTo>
                  <a:pt x="320" y="55"/>
                  <a:pt x="320" y="55"/>
                  <a:pt x="320" y="54"/>
                </a:cubicBezTo>
                <a:cubicBezTo>
                  <a:pt x="320" y="53"/>
                  <a:pt x="321" y="51"/>
                  <a:pt x="320" y="51"/>
                </a:cubicBezTo>
                <a:cubicBezTo>
                  <a:pt x="320" y="52"/>
                  <a:pt x="320" y="53"/>
                  <a:pt x="319" y="54"/>
                </a:cubicBezTo>
                <a:cubicBezTo>
                  <a:pt x="319" y="54"/>
                  <a:pt x="320" y="54"/>
                  <a:pt x="320" y="54"/>
                </a:cubicBezTo>
                <a:cubicBezTo>
                  <a:pt x="319" y="55"/>
                  <a:pt x="319" y="58"/>
                  <a:pt x="318" y="60"/>
                </a:cubicBezTo>
                <a:close/>
                <a:moveTo>
                  <a:pt x="319" y="60"/>
                </a:moveTo>
                <a:cubicBezTo>
                  <a:pt x="319" y="60"/>
                  <a:pt x="319" y="60"/>
                  <a:pt x="318" y="60"/>
                </a:cubicBezTo>
                <a:cubicBezTo>
                  <a:pt x="318" y="62"/>
                  <a:pt x="319" y="61"/>
                  <a:pt x="319" y="60"/>
                </a:cubicBezTo>
                <a:close/>
                <a:moveTo>
                  <a:pt x="42" y="4"/>
                </a:moveTo>
                <a:cubicBezTo>
                  <a:pt x="42" y="4"/>
                  <a:pt x="42" y="4"/>
                  <a:pt x="42" y="4"/>
                </a:cubicBezTo>
                <a:cubicBezTo>
                  <a:pt x="43" y="4"/>
                  <a:pt x="42" y="3"/>
                  <a:pt x="42" y="4"/>
                </a:cubicBezTo>
                <a:close/>
                <a:moveTo>
                  <a:pt x="35" y="3"/>
                </a:moveTo>
                <a:cubicBezTo>
                  <a:pt x="36" y="3"/>
                  <a:pt x="37" y="4"/>
                  <a:pt x="37" y="4"/>
                </a:cubicBezTo>
                <a:cubicBezTo>
                  <a:pt x="38" y="4"/>
                  <a:pt x="37" y="3"/>
                  <a:pt x="37" y="3"/>
                </a:cubicBezTo>
                <a:cubicBezTo>
                  <a:pt x="38" y="4"/>
                  <a:pt x="40" y="4"/>
                  <a:pt x="42" y="4"/>
                </a:cubicBezTo>
                <a:cubicBezTo>
                  <a:pt x="42" y="3"/>
                  <a:pt x="41" y="4"/>
                  <a:pt x="42" y="3"/>
                </a:cubicBezTo>
                <a:cubicBezTo>
                  <a:pt x="40" y="3"/>
                  <a:pt x="40" y="3"/>
                  <a:pt x="38" y="3"/>
                </a:cubicBezTo>
                <a:cubicBezTo>
                  <a:pt x="38" y="3"/>
                  <a:pt x="38" y="3"/>
                  <a:pt x="37" y="3"/>
                </a:cubicBezTo>
                <a:cubicBezTo>
                  <a:pt x="37" y="3"/>
                  <a:pt x="35" y="3"/>
                  <a:pt x="35" y="3"/>
                </a:cubicBezTo>
                <a:close/>
                <a:moveTo>
                  <a:pt x="44" y="6"/>
                </a:moveTo>
                <a:cubicBezTo>
                  <a:pt x="43" y="6"/>
                  <a:pt x="41" y="5"/>
                  <a:pt x="40" y="5"/>
                </a:cubicBezTo>
                <a:cubicBezTo>
                  <a:pt x="39" y="5"/>
                  <a:pt x="39" y="5"/>
                  <a:pt x="38" y="5"/>
                </a:cubicBezTo>
                <a:cubicBezTo>
                  <a:pt x="38" y="5"/>
                  <a:pt x="38" y="5"/>
                  <a:pt x="37" y="5"/>
                </a:cubicBezTo>
                <a:cubicBezTo>
                  <a:pt x="37" y="5"/>
                  <a:pt x="36" y="5"/>
                  <a:pt x="36" y="5"/>
                </a:cubicBezTo>
                <a:cubicBezTo>
                  <a:pt x="35" y="5"/>
                  <a:pt x="35" y="5"/>
                  <a:pt x="35" y="5"/>
                </a:cubicBezTo>
                <a:cubicBezTo>
                  <a:pt x="33" y="5"/>
                  <a:pt x="31" y="5"/>
                  <a:pt x="29" y="5"/>
                </a:cubicBezTo>
                <a:cubicBezTo>
                  <a:pt x="28" y="5"/>
                  <a:pt x="26" y="4"/>
                  <a:pt x="25" y="4"/>
                </a:cubicBezTo>
                <a:cubicBezTo>
                  <a:pt x="25" y="4"/>
                  <a:pt x="27" y="4"/>
                  <a:pt x="28" y="4"/>
                </a:cubicBezTo>
                <a:cubicBezTo>
                  <a:pt x="31" y="4"/>
                  <a:pt x="35" y="4"/>
                  <a:pt x="38" y="4"/>
                </a:cubicBezTo>
                <a:cubicBezTo>
                  <a:pt x="39" y="4"/>
                  <a:pt x="38" y="4"/>
                  <a:pt x="38" y="4"/>
                </a:cubicBezTo>
                <a:cubicBezTo>
                  <a:pt x="37" y="4"/>
                  <a:pt x="36" y="4"/>
                  <a:pt x="35" y="4"/>
                </a:cubicBezTo>
                <a:cubicBezTo>
                  <a:pt x="35" y="4"/>
                  <a:pt x="35" y="4"/>
                  <a:pt x="35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3"/>
                  <a:pt x="27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6" y="3"/>
                  <a:pt x="26" y="3"/>
                  <a:pt x="25" y="3"/>
                </a:cubicBezTo>
                <a:cubicBezTo>
                  <a:pt x="23" y="3"/>
                  <a:pt x="21" y="3"/>
                  <a:pt x="18" y="3"/>
                </a:cubicBezTo>
                <a:cubicBezTo>
                  <a:pt x="19" y="3"/>
                  <a:pt x="18" y="4"/>
                  <a:pt x="19" y="4"/>
                </a:cubicBezTo>
                <a:cubicBezTo>
                  <a:pt x="18" y="4"/>
                  <a:pt x="18" y="5"/>
                  <a:pt x="18" y="5"/>
                </a:cubicBezTo>
                <a:cubicBezTo>
                  <a:pt x="18" y="5"/>
                  <a:pt x="19" y="5"/>
                  <a:pt x="19" y="5"/>
                </a:cubicBezTo>
                <a:cubicBezTo>
                  <a:pt x="22" y="5"/>
                  <a:pt x="25" y="6"/>
                  <a:pt x="29" y="6"/>
                </a:cubicBezTo>
                <a:cubicBezTo>
                  <a:pt x="29" y="6"/>
                  <a:pt x="29" y="6"/>
                  <a:pt x="30" y="6"/>
                </a:cubicBezTo>
                <a:cubicBezTo>
                  <a:pt x="32" y="6"/>
                  <a:pt x="37" y="6"/>
                  <a:pt x="40" y="6"/>
                </a:cubicBezTo>
                <a:cubicBezTo>
                  <a:pt x="41" y="6"/>
                  <a:pt x="41" y="6"/>
                  <a:pt x="39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6"/>
                  <a:pt x="45" y="6"/>
                  <a:pt x="44" y="6"/>
                </a:cubicBezTo>
                <a:close/>
                <a:moveTo>
                  <a:pt x="14" y="59"/>
                </a:moveTo>
                <a:cubicBezTo>
                  <a:pt x="14" y="53"/>
                  <a:pt x="15" y="48"/>
                  <a:pt x="15" y="41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7"/>
                  <a:pt x="16" y="34"/>
                  <a:pt x="16" y="31"/>
                </a:cubicBezTo>
                <a:cubicBezTo>
                  <a:pt x="16" y="30"/>
                  <a:pt x="16" y="30"/>
                  <a:pt x="16" y="30"/>
                </a:cubicBezTo>
                <a:cubicBezTo>
                  <a:pt x="17" y="24"/>
                  <a:pt x="17" y="18"/>
                  <a:pt x="17" y="13"/>
                </a:cubicBezTo>
                <a:cubicBezTo>
                  <a:pt x="17" y="17"/>
                  <a:pt x="17" y="22"/>
                  <a:pt x="17" y="27"/>
                </a:cubicBezTo>
                <a:cubicBezTo>
                  <a:pt x="17" y="28"/>
                  <a:pt x="17" y="28"/>
                  <a:pt x="17" y="28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4"/>
                  <a:pt x="17" y="44"/>
                  <a:pt x="17" y="42"/>
                </a:cubicBezTo>
                <a:cubicBezTo>
                  <a:pt x="17" y="43"/>
                  <a:pt x="17" y="43"/>
                  <a:pt x="17" y="44"/>
                </a:cubicBezTo>
                <a:cubicBezTo>
                  <a:pt x="17" y="44"/>
                  <a:pt x="17" y="43"/>
                  <a:pt x="17" y="43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50"/>
                  <a:pt x="17" y="49"/>
                </a:cubicBezTo>
                <a:cubicBezTo>
                  <a:pt x="17" y="47"/>
                  <a:pt x="17" y="45"/>
                  <a:pt x="17" y="43"/>
                </a:cubicBezTo>
                <a:cubicBezTo>
                  <a:pt x="18" y="42"/>
                  <a:pt x="17" y="41"/>
                  <a:pt x="17" y="40"/>
                </a:cubicBezTo>
                <a:cubicBezTo>
                  <a:pt x="17" y="39"/>
                  <a:pt x="18" y="39"/>
                  <a:pt x="18" y="39"/>
                </a:cubicBezTo>
                <a:cubicBezTo>
                  <a:pt x="18" y="38"/>
                  <a:pt x="18" y="37"/>
                  <a:pt x="18" y="37"/>
                </a:cubicBezTo>
                <a:cubicBezTo>
                  <a:pt x="18" y="36"/>
                  <a:pt x="18" y="36"/>
                  <a:pt x="18" y="35"/>
                </a:cubicBezTo>
                <a:cubicBezTo>
                  <a:pt x="18" y="33"/>
                  <a:pt x="18" y="30"/>
                  <a:pt x="18" y="28"/>
                </a:cubicBezTo>
                <a:cubicBezTo>
                  <a:pt x="18" y="26"/>
                  <a:pt x="18" y="24"/>
                  <a:pt x="18" y="21"/>
                </a:cubicBezTo>
                <a:cubicBezTo>
                  <a:pt x="19" y="22"/>
                  <a:pt x="18" y="24"/>
                  <a:pt x="18" y="25"/>
                </a:cubicBezTo>
                <a:cubicBezTo>
                  <a:pt x="18" y="31"/>
                  <a:pt x="18" y="36"/>
                  <a:pt x="18" y="41"/>
                </a:cubicBezTo>
                <a:cubicBezTo>
                  <a:pt x="18" y="41"/>
                  <a:pt x="18" y="40"/>
                  <a:pt x="19" y="40"/>
                </a:cubicBezTo>
                <a:cubicBezTo>
                  <a:pt x="19" y="36"/>
                  <a:pt x="19" y="36"/>
                  <a:pt x="19" y="36"/>
                </a:cubicBezTo>
                <a:cubicBezTo>
                  <a:pt x="19" y="36"/>
                  <a:pt x="19" y="37"/>
                  <a:pt x="19" y="36"/>
                </a:cubicBezTo>
                <a:cubicBezTo>
                  <a:pt x="19" y="26"/>
                  <a:pt x="19" y="26"/>
                  <a:pt x="19" y="26"/>
                </a:cubicBezTo>
                <a:cubicBezTo>
                  <a:pt x="19" y="26"/>
                  <a:pt x="19" y="25"/>
                  <a:pt x="19" y="2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4"/>
                  <a:pt x="19" y="25"/>
                  <a:pt x="19" y="24"/>
                </a:cubicBezTo>
                <a:cubicBezTo>
                  <a:pt x="19" y="24"/>
                  <a:pt x="19" y="23"/>
                  <a:pt x="19" y="22"/>
                </a:cubicBezTo>
                <a:cubicBezTo>
                  <a:pt x="19" y="18"/>
                  <a:pt x="20" y="14"/>
                  <a:pt x="19" y="10"/>
                </a:cubicBezTo>
                <a:cubicBezTo>
                  <a:pt x="19" y="10"/>
                  <a:pt x="18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3" y="10"/>
                  <a:pt x="13" y="10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6"/>
                  <a:pt x="12" y="47"/>
                  <a:pt x="13" y="46"/>
                </a:cubicBezTo>
                <a:cubicBezTo>
                  <a:pt x="13" y="42"/>
                  <a:pt x="13" y="39"/>
                  <a:pt x="13" y="36"/>
                </a:cubicBezTo>
                <a:cubicBezTo>
                  <a:pt x="13" y="36"/>
                  <a:pt x="14" y="35"/>
                  <a:pt x="14" y="36"/>
                </a:cubicBezTo>
                <a:cubicBezTo>
                  <a:pt x="14" y="42"/>
                  <a:pt x="13" y="50"/>
                  <a:pt x="13" y="56"/>
                </a:cubicBezTo>
                <a:cubicBezTo>
                  <a:pt x="13" y="56"/>
                  <a:pt x="13" y="57"/>
                  <a:pt x="13" y="59"/>
                </a:cubicBezTo>
                <a:cubicBezTo>
                  <a:pt x="13" y="59"/>
                  <a:pt x="13" y="59"/>
                  <a:pt x="13" y="60"/>
                </a:cubicBezTo>
                <a:cubicBezTo>
                  <a:pt x="13" y="60"/>
                  <a:pt x="13" y="59"/>
                  <a:pt x="14" y="59"/>
                </a:cubicBezTo>
                <a:close/>
                <a:moveTo>
                  <a:pt x="20" y="38"/>
                </a:moveTo>
                <a:cubicBezTo>
                  <a:pt x="19" y="38"/>
                  <a:pt x="20" y="35"/>
                  <a:pt x="19" y="36"/>
                </a:cubicBezTo>
                <a:cubicBezTo>
                  <a:pt x="19" y="37"/>
                  <a:pt x="19" y="38"/>
                  <a:pt x="19" y="39"/>
                </a:cubicBezTo>
                <a:cubicBezTo>
                  <a:pt x="19" y="39"/>
                  <a:pt x="19" y="39"/>
                  <a:pt x="19" y="39"/>
                </a:cubicBezTo>
                <a:cubicBezTo>
                  <a:pt x="19" y="41"/>
                  <a:pt x="19" y="43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20" y="43"/>
                  <a:pt x="19" y="43"/>
                  <a:pt x="20" y="41"/>
                </a:cubicBezTo>
                <a:cubicBezTo>
                  <a:pt x="19" y="40"/>
                  <a:pt x="19" y="40"/>
                  <a:pt x="20" y="38"/>
                </a:cubicBezTo>
                <a:close/>
                <a:moveTo>
                  <a:pt x="19" y="45"/>
                </a:moveTo>
                <a:cubicBezTo>
                  <a:pt x="19" y="46"/>
                  <a:pt x="19" y="46"/>
                  <a:pt x="19" y="46"/>
                </a:cubicBezTo>
                <a:cubicBezTo>
                  <a:pt x="19" y="47"/>
                  <a:pt x="19" y="46"/>
                  <a:pt x="19" y="45"/>
                </a:cubicBezTo>
                <a:close/>
                <a:moveTo>
                  <a:pt x="319" y="408"/>
                </a:moveTo>
                <a:cubicBezTo>
                  <a:pt x="318" y="408"/>
                  <a:pt x="317" y="409"/>
                  <a:pt x="317" y="409"/>
                </a:cubicBezTo>
                <a:cubicBezTo>
                  <a:pt x="316" y="409"/>
                  <a:pt x="315" y="409"/>
                  <a:pt x="314" y="409"/>
                </a:cubicBezTo>
                <a:cubicBezTo>
                  <a:pt x="314" y="409"/>
                  <a:pt x="314" y="409"/>
                  <a:pt x="313" y="409"/>
                </a:cubicBezTo>
                <a:cubicBezTo>
                  <a:pt x="313" y="409"/>
                  <a:pt x="314" y="409"/>
                  <a:pt x="314" y="410"/>
                </a:cubicBezTo>
                <a:cubicBezTo>
                  <a:pt x="316" y="409"/>
                  <a:pt x="317" y="409"/>
                  <a:pt x="319" y="409"/>
                </a:cubicBezTo>
                <a:cubicBezTo>
                  <a:pt x="319" y="409"/>
                  <a:pt x="319" y="409"/>
                  <a:pt x="319" y="408"/>
                </a:cubicBezTo>
                <a:close/>
                <a:moveTo>
                  <a:pt x="325" y="352"/>
                </a:moveTo>
                <a:cubicBezTo>
                  <a:pt x="325" y="350"/>
                  <a:pt x="325" y="348"/>
                  <a:pt x="325" y="346"/>
                </a:cubicBezTo>
                <a:cubicBezTo>
                  <a:pt x="325" y="345"/>
                  <a:pt x="325" y="342"/>
                  <a:pt x="325" y="340"/>
                </a:cubicBezTo>
                <a:cubicBezTo>
                  <a:pt x="325" y="334"/>
                  <a:pt x="324" y="326"/>
                  <a:pt x="325" y="319"/>
                </a:cubicBezTo>
                <a:cubicBezTo>
                  <a:pt x="325" y="318"/>
                  <a:pt x="325" y="318"/>
                  <a:pt x="325" y="318"/>
                </a:cubicBezTo>
                <a:cubicBezTo>
                  <a:pt x="325" y="313"/>
                  <a:pt x="324" y="309"/>
                  <a:pt x="325" y="304"/>
                </a:cubicBezTo>
                <a:cubicBezTo>
                  <a:pt x="325" y="299"/>
                  <a:pt x="325" y="293"/>
                  <a:pt x="325" y="287"/>
                </a:cubicBezTo>
                <a:cubicBezTo>
                  <a:pt x="324" y="282"/>
                  <a:pt x="324" y="278"/>
                  <a:pt x="324" y="273"/>
                </a:cubicBezTo>
                <a:cubicBezTo>
                  <a:pt x="324" y="269"/>
                  <a:pt x="324" y="266"/>
                  <a:pt x="323" y="262"/>
                </a:cubicBezTo>
                <a:cubicBezTo>
                  <a:pt x="323" y="258"/>
                  <a:pt x="323" y="258"/>
                  <a:pt x="323" y="258"/>
                </a:cubicBezTo>
                <a:cubicBezTo>
                  <a:pt x="322" y="252"/>
                  <a:pt x="322" y="252"/>
                  <a:pt x="322" y="252"/>
                </a:cubicBezTo>
                <a:cubicBezTo>
                  <a:pt x="321" y="242"/>
                  <a:pt x="321" y="242"/>
                  <a:pt x="321" y="242"/>
                </a:cubicBezTo>
                <a:cubicBezTo>
                  <a:pt x="321" y="239"/>
                  <a:pt x="320" y="235"/>
                  <a:pt x="320" y="232"/>
                </a:cubicBezTo>
                <a:cubicBezTo>
                  <a:pt x="320" y="231"/>
                  <a:pt x="320" y="230"/>
                  <a:pt x="319" y="229"/>
                </a:cubicBezTo>
                <a:cubicBezTo>
                  <a:pt x="319" y="228"/>
                  <a:pt x="319" y="227"/>
                  <a:pt x="319" y="226"/>
                </a:cubicBezTo>
                <a:cubicBezTo>
                  <a:pt x="317" y="213"/>
                  <a:pt x="317" y="213"/>
                  <a:pt x="317" y="213"/>
                </a:cubicBezTo>
                <a:cubicBezTo>
                  <a:pt x="316" y="206"/>
                  <a:pt x="315" y="201"/>
                  <a:pt x="314" y="194"/>
                </a:cubicBezTo>
                <a:cubicBezTo>
                  <a:pt x="313" y="189"/>
                  <a:pt x="312" y="183"/>
                  <a:pt x="311" y="177"/>
                </a:cubicBezTo>
                <a:cubicBezTo>
                  <a:pt x="310" y="170"/>
                  <a:pt x="309" y="162"/>
                  <a:pt x="308" y="155"/>
                </a:cubicBezTo>
                <a:cubicBezTo>
                  <a:pt x="307" y="146"/>
                  <a:pt x="306" y="138"/>
                  <a:pt x="306" y="130"/>
                </a:cubicBezTo>
                <a:cubicBezTo>
                  <a:pt x="306" y="129"/>
                  <a:pt x="306" y="129"/>
                  <a:pt x="306" y="128"/>
                </a:cubicBezTo>
                <a:cubicBezTo>
                  <a:pt x="306" y="127"/>
                  <a:pt x="305" y="128"/>
                  <a:pt x="305" y="127"/>
                </a:cubicBezTo>
                <a:cubicBezTo>
                  <a:pt x="305" y="126"/>
                  <a:pt x="306" y="126"/>
                  <a:pt x="306" y="126"/>
                </a:cubicBezTo>
                <a:cubicBezTo>
                  <a:pt x="305" y="119"/>
                  <a:pt x="305" y="112"/>
                  <a:pt x="305" y="105"/>
                </a:cubicBezTo>
                <a:cubicBezTo>
                  <a:pt x="305" y="104"/>
                  <a:pt x="305" y="105"/>
                  <a:pt x="305" y="104"/>
                </a:cubicBezTo>
                <a:cubicBezTo>
                  <a:pt x="305" y="100"/>
                  <a:pt x="306" y="94"/>
                  <a:pt x="306" y="90"/>
                </a:cubicBezTo>
                <a:cubicBezTo>
                  <a:pt x="306" y="88"/>
                  <a:pt x="306" y="85"/>
                  <a:pt x="306" y="84"/>
                </a:cubicBezTo>
                <a:cubicBezTo>
                  <a:pt x="306" y="83"/>
                  <a:pt x="306" y="83"/>
                  <a:pt x="306" y="83"/>
                </a:cubicBezTo>
                <a:cubicBezTo>
                  <a:pt x="306" y="82"/>
                  <a:pt x="306" y="83"/>
                  <a:pt x="306" y="82"/>
                </a:cubicBezTo>
                <a:cubicBezTo>
                  <a:pt x="307" y="81"/>
                  <a:pt x="307" y="81"/>
                  <a:pt x="307" y="81"/>
                </a:cubicBezTo>
                <a:cubicBezTo>
                  <a:pt x="307" y="76"/>
                  <a:pt x="308" y="71"/>
                  <a:pt x="308" y="66"/>
                </a:cubicBezTo>
                <a:cubicBezTo>
                  <a:pt x="309" y="65"/>
                  <a:pt x="309" y="65"/>
                  <a:pt x="309" y="64"/>
                </a:cubicBezTo>
                <a:cubicBezTo>
                  <a:pt x="309" y="63"/>
                  <a:pt x="309" y="63"/>
                  <a:pt x="309" y="62"/>
                </a:cubicBezTo>
                <a:cubicBezTo>
                  <a:pt x="309" y="62"/>
                  <a:pt x="309" y="61"/>
                  <a:pt x="309" y="60"/>
                </a:cubicBezTo>
                <a:cubicBezTo>
                  <a:pt x="310" y="60"/>
                  <a:pt x="310" y="60"/>
                  <a:pt x="310" y="60"/>
                </a:cubicBezTo>
                <a:cubicBezTo>
                  <a:pt x="310" y="59"/>
                  <a:pt x="310" y="56"/>
                  <a:pt x="311" y="55"/>
                </a:cubicBezTo>
                <a:cubicBezTo>
                  <a:pt x="313" y="48"/>
                  <a:pt x="313" y="48"/>
                  <a:pt x="313" y="48"/>
                </a:cubicBezTo>
                <a:cubicBezTo>
                  <a:pt x="312" y="50"/>
                  <a:pt x="312" y="52"/>
                  <a:pt x="312" y="53"/>
                </a:cubicBezTo>
                <a:cubicBezTo>
                  <a:pt x="313" y="51"/>
                  <a:pt x="314" y="46"/>
                  <a:pt x="315" y="44"/>
                </a:cubicBezTo>
                <a:cubicBezTo>
                  <a:pt x="315" y="42"/>
                  <a:pt x="316" y="39"/>
                  <a:pt x="316" y="36"/>
                </a:cubicBezTo>
                <a:cubicBezTo>
                  <a:pt x="317" y="34"/>
                  <a:pt x="317" y="32"/>
                  <a:pt x="318" y="30"/>
                </a:cubicBezTo>
                <a:cubicBezTo>
                  <a:pt x="318" y="30"/>
                  <a:pt x="318" y="30"/>
                  <a:pt x="317" y="30"/>
                </a:cubicBezTo>
                <a:cubicBezTo>
                  <a:pt x="317" y="30"/>
                  <a:pt x="316" y="30"/>
                  <a:pt x="316" y="31"/>
                </a:cubicBezTo>
                <a:cubicBezTo>
                  <a:pt x="315" y="31"/>
                  <a:pt x="315" y="31"/>
                  <a:pt x="314" y="31"/>
                </a:cubicBezTo>
                <a:cubicBezTo>
                  <a:pt x="314" y="31"/>
                  <a:pt x="314" y="31"/>
                  <a:pt x="313" y="31"/>
                </a:cubicBezTo>
                <a:cubicBezTo>
                  <a:pt x="313" y="31"/>
                  <a:pt x="313" y="31"/>
                  <a:pt x="312" y="31"/>
                </a:cubicBezTo>
                <a:cubicBezTo>
                  <a:pt x="312" y="31"/>
                  <a:pt x="311" y="31"/>
                  <a:pt x="311" y="31"/>
                </a:cubicBezTo>
                <a:cubicBezTo>
                  <a:pt x="310" y="31"/>
                  <a:pt x="310" y="31"/>
                  <a:pt x="310" y="31"/>
                </a:cubicBezTo>
                <a:cubicBezTo>
                  <a:pt x="310" y="31"/>
                  <a:pt x="309" y="30"/>
                  <a:pt x="309" y="30"/>
                </a:cubicBezTo>
                <a:cubicBezTo>
                  <a:pt x="309" y="30"/>
                  <a:pt x="309" y="30"/>
                  <a:pt x="308" y="30"/>
                </a:cubicBezTo>
                <a:cubicBezTo>
                  <a:pt x="308" y="29"/>
                  <a:pt x="308" y="29"/>
                  <a:pt x="308" y="29"/>
                </a:cubicBezTo>
                <a:cubicBezTo>
                  <a:pt x="307" y="28"/>
                  <a:pt x="307" y="30"/>
                  <a:pt x="307" y="29"/>
                </a:cubicBezTo>
                <a:cubicBezTo>
                  <a:pt x="306" y="28"/>
                  <a:pt x="305" y="28"/>
                  <a:pt x="304" y="28"/>
                </a:cubicBezTo>
                <a:cubicBezTo>
                  <a:pt x="303" y="28"/>
                  <a:pt x="303" y="28"/>
                  <a:pt x="303" y="28"/>
                </a:cubicBezTo>
                <a:cubicBezTo>
                  <a:pt x="303" y="27"/>
                  <a:pt x="303" y="27"/>
                  <a:pt x="303" y="27"/>
                </a:cubicBezTo>
                <a:cubicBezTo>
                  <a:pt x="303" y="27"/>
                  <a:pt x="303" y="27"/>
                  <a:pt x="303" y="27"/>
                </a:cubicBezTo>
                <a:cubicBezTo>
                  <a:pt x="302" y="27"/>
                  <a:pt x="302" y="27"/>
                  <a:pt x="302" y="27"/>
                </a:cubicBezTo>
                <a:cubicBezTo>
                  <a:pt x="300" y="27"/>
                  <a:pt x="299" y="27"/>
                  <a:pt x="297" y="26"/>
                </a:cubicBezTo>
                <a:cubicBezTo>
                  <a:pt x="296" y="26"/>
                  <a:pt x="294" y="26"/>
                  <a:pt x="293" y="26"/>
                </a:cubicBezTo>
                <a:cubicBezTo>
                  <a:pt x="288" y="25"/>
                  <a:pt x="284" y="25"/>
                  <a:pt x="280" y="24"/>
                </a:cubicBezTo>
                <a:cubicBezTo>
                  <a:pt x="277" y="24"/>
                  <a:pt x="274" y="24"/>
                  <a:pt x="272" y="24"/>
                </a:cubicBezTo>
                <a:cubicBezTo>
                  <a:pt x="269" y="24"/>
                  <a:pt x="266" y="23"/>
                  <a:pt x="264" y="23"/>
                </a:cubicBezTo>
                <a:cubicBezTo>
                  <a:pt x="262" y="23"/>
                  <a:pt x="260" y="23"/>
                  <a:pt x="259" y="23"/>
                </a:cubicBezTo>
                <a:cubicBezTo>
                  <a:pt x="258" y="23"/>
                  <a:pt x="258" y="23"/>
                  <a:pt x="257" y="23"/>
                </a:cubicBezTo>
                <a:cubicBezTo>
                  <a:pt x="256" y="23"/>
                  <a:pt x="254" y="23"/>
                  <a:pt x="253" y="23"/>
                </a:cubicBezTo>
                <a:cubicBezTo>
                  <a:pt x="251" y="23"/>
                  <a:pt x="250" y="23"/>
                  <a:pt x="248" y="23"/>
                </a:cubicBezTo>
                <a:cubicBezTo>
                  <a:pt x="244" y="23"/>
                  <a:pt x="238" y="23"/>
                  <a:pt x="233" y="23"/>
                </a:cubicBezTo>
                <a:cubicBezTo>
                  <a:pt x="233" y="23"/>
                  <a:pt x="232" y="23"/>
                  <a:pt x="232" y="23"/>
                </a:cubicBezTo>
                <a:cubicBezTo>
                  <a:pt x="229" y="23"/>
                  <a:pt x="225" y="24"/>
                  <a:pt x="222" y="24"/>
                </a:cubicBezTo>
                <a:cubicBezTo>
                  <a:pt x="219" y="24"/>
                  <a:pt x="214" y="24"/>
                  <a:pt x="210" y="24"/>
                </a:cubicBezTo>
                <a:cubicBezTo>
                  <a:pt x="206" y="24"/>
                  <a:pt x="203" y="24"/>
                  <a:pt x="199" y="24"/>
                </a:cubicBezTo>
                <a:cubicBezTo>
                  <a:pt x="196" y="25"/>
                  <a:pt x="193" y="25"/>
                  <a:pt x="191" y="25"/>
                </a:cubicBezTo>
                <a:cubicBezTo>
                  <a:pt x="188" y="25"/>
                  <a:pt x="188" y="25"/>
                  <a:pt x="188" y="25"/>
                </a:cubicBezTo>
                <a:cubicBezTo>
                  <a:pt x="186" y="25"/>
                  <a:pt x="185" y="25"/>
                  <a:pt x="183" y="25"/>
                </a:cubicBezTo>
                <a:cubicBezTo>
                  <a:pt x="175" y="25"/>
                  <a:pt x="175" y="25"/>
                  <a:pt x="175" y="25"/>
                </a:cubicBezTo>
                <a:cubicBezTo>
                  <a:pt x="173" y="25"/>
                  <a:pt x="171" y="26"/>
                  <a:pt x="168" y="26"/>
                </a:cubicBezTo>
                <a:cubicBezTo>
                  <a:pt x="167" y="26"/>
                  <a:pt x="166" y="26"/>
                  <a:pt x="165" y="26"/>
                </a:cubicBezTo>
                <a:cubicBezTo>
                  <a:pt x="165" y="26"/>
                  <a:pt x="164" y="26"/>
                  <a:pt x="164" y="26"/>
                </a:cubicBezTo>
                <a:cubicBezTo>
                  <a:pt x="161" y="26"/>
                  <a:pt x="157" y="26"/>
                  <a:pt x="153" y="26"/>
                </a:cubicBezTo>
                <a:cubicBezTo>
                  <a:pt x="139" y="25"/>
                  <a:pt x="139" y="25"/>
                  <a:pt x="139" y="25"/>
                </a:cubicBezTo>
                <a:cubicBezTo>
                  <a:pt x="135" y="25"/>
                  <a:pt x="131" y="24"/>
                  <a:pt x="126" y="24"/>
                </a:cubicBezTo>
                <a:cubicBezTo>
                  <a:pt x="121" y="23"/>
                  <a:pt x="115" y="23"/>
                  <a:pt x="110" y="22"/>
                </a:cubicBezTo>
                <a:cubicBezTo>
                  <a:pt x="103" y="21"/>
                  <a:pt x="97" y="21"/>
                  <a:pt x="91" y="20"/>
                </a:cubicBezTo>
                <a:cubicBezTo>
                  <a:pt x="91" y="20"/>
                  <a:pt x="91" y="20"/>
                  <a:pt x="91" y="19"/>
                </a:cubicBezTo>
                <a:cubicBezTo>
                  <a:pt x="90" y="19"/>
                  <a:pt x="90" y="20"/>
                  <a:pt x="89" y="19"/>
                </a:cubicBezTo>
                <a:cubicBezTo>
                  <a:pt x="89" y="19"/>
                  <a:pt x="89" y="19"/>
                  <a:pt x="89" y="19"/>
                </a:cubicBezTo>
                <a:cubicBezTo>
                  <a:pt x="74" y="17"/>
                  <a:pt x="74" y="17"/>
                  <a:pt x="74" y="17"/>
                </a:cubicBezTo>
                <a:cubicBezTo>
                  <a:pt x="73" y="17"/>
                  <a:pt x="74" y="17"/>
                  <a:pt x="73" y="17"/>
                </a:cubicBezTo>
                <a:cubicBezTo>
                  <a:pt x="63" y="15"/>
                  <a:pt x="63" y="15"/>
                  <a:pt x="63" y="15"/>
                </a:cubicBezTo>
                <a:cubicBezTo>
                  <a:pt x="62" y="15"/>
                  <a:pt x="60" y="15"/>
                  <a:pt x="59" y="15"/>
                </a:cubicBezTo>
                <a:cubicBezTo>
                  <a:pt x="58" y="14"/>
                  <a:pt x="59" y="15"/>
                  <a:pt x="58" y="15"/>
                </a:cubicBezTo>
                <a:cubicBezTo>
                  <a:pt x="58" y="14"/>
                  <a:pt x="58" y="14"/>
                  <a:pt x="58" y="14"/>
                </a:cubicBezTo>
                <a:cubicBezTo>
                  <a:pt x="57" y="14"/>
                  <a:pt x="57" y="14"/>
                  <a:pt x="57" y="14"/>
                </a:cubicBezTo>
                <a:cubicBezTo>
                  <a:pt x="53" y="14"/>
                  <a:pt x="50" y="13"/>
                  <a:pt x="46" y="13"/>
                </a:cubicBezTo>
                <a:cubicBezTo>
                  <a:pt x="46" y="13"/>
                  <a:pt x="46" y="13"/>
                  <a:pt x="45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3"/>
                  <a:pt x="43" y="13"/>
                  <a:pt x="42" y="13"/>
                </a:cubicBezTo>
                <a:cubicBezTo>
                  <a:pt x="42" y="12"/>
                  <a:pt x="40" y="12"/>
                  <a:pt x="38" y="12"/>
                </a:cubicBezTo>
                <a:cubicBezTo>
                  <a:pt x="37" y="12"/>
                  <a:pt x="35" y="12"/>
                  <a:pt x="34" y="12"/>
                </a:cubicBezTo>
                <a:cubicBezTo>
                  <a:pt x="35" y="12"/>
                  <a:pt x="37" y="11"/>
                  <a:pt x="37" y="11"/>
                </a:cubicBezTo>
                <a:cubicBezTo>
                  <a:pt x="36" y="10"/>
                  <a:pt x="32" y="11"/>
                  <a:pt x="31" y="10"/>
                </a:cubicBezTo>
                <a:cubicBezTo>
                  <a:pt x="27" y="10"/>
                  <a:pt x="23" y="10"/>
                  <a:pt x="19" y="10"/>
                </a:cubicBezTo>
                <a:cubicBezTo>
                  <a:pt x="20" y="13"/>
                  <a:pt x="20" y="17"/>
                  <a:pt x="20" y="21"/>
                </a:cubicBezTo>
                <a:cubicBezTo>
                  <a:pt x="20" y="22"/>
                  <a:pt x="20" y="21"/>
                  <a:pt x="20" y="21"/>
                </a:cubicBezTo>
                <a:cubicBezTo>
                  <a:pt x="20" y="23"/>
                  <a:pt x="19" y="24"/>
                  <a:pt x="19" y="25"/>
                </a:cubicBezTo>
                <a:cubicBezTo>
                  <a:pt x="19" y="26"/>
                  <a:pt x="20" y="27"/>
                  <a:pt x="20" y="28"/>
                </a:cubicBezTo>
                <a:cubicBezTo>
                  <a:pt x="20" y="29"/>
                  <a:pt x="19" y="31"/>
                  <a:pt x="19" y="32"/>
                </a:cubicBezTo>
                <a:cubicBezTo>
                  <a:pt x="19" y="34"/>
                  <a:pt x="20" y="35"/>
                  <a:pt x="19" y="36"/>
                </a:cubicBezTo>
                <a:cubicBezTo>
                  <a:pt x="20" y="37"/>
                  <a:pt x="20" y="37"/>
                  <a:pt x="20" y="38"/>
                </a:cubicBezTo>
                <a:cubicBezTo>
                  <a:pt x="20" y="38"/>
                  <a:pt x="20" y="37"/>
                  <a:pt x="20" y="37"/>
                </a:cubicBezTo>
                <a:cubicBezTo>
                  <a:pt x="20" y="38"/>
                  <a:pt x="20" y="37"/>
                  <a:pt x="20" y="38"/>
                </a:cubicBezTo>
                <a:cubicBezTo>
                  <a:pt x="20" y="39"/>
                  <a:pt x="20" y="39"/>
                  <a:pt x="20" y="40"/>
                </a:cubicBezTo>
                <a:cubicBezTo>
                  <a:pt x="20" y="42"/>
                  <a:pt x="20" y="44"/>
                  <a:pt x="20" y="46"/>
                </a:cubicBezTo>
                <a:cubicBezTo>
                  <a:pt x="20" y="47"/>
                  <a:pt x="20" y="45"/>
                  <a:pt x="20" y="46"/>
                </a:cubicBezTo>
                <a:cubicBezTo>
                  <a:pt x="20" y="47"/>
                  <a:pt x="20" y="50"/>
                  <a:pt x="20" y="50"/>
                </a:cubicBezTo>
                <a:cubicBezTo>
                  <a:pt x="20" y="53"/>
                  <a:pt x="20" y="54"/>
                  <a:pt x="20" y="57"/>
                </a:cubicBezTo>
                <a:cubicBezTo>
                  <a:pt x="20" y="58"/>
                  <a:pt x="20" y="57"/>
                  <a:pt x="20" y="58"/>
                </a:cubicBezTo>
                <a:cubicBezTo>
                  <a:pt x="20" y="59"/>
                  <a:pt x="20" y="60"/>
                  <a:pt x="20" y="62"/>
                </a:cubicBezTo>
                <a:cubicBezTo>
                  <a:pt x="20" y="63"/>
                  <a:pt x="20" y="65"/>
                  <a:pt x="20" y="67"/>
                </a:cubicBezTo>
                <a:cubicBezTo>
                  <a:pt x="20" y="67"/>
                  <a:pt x="20" y="66"/>
                  <a:pt x="20" y="65"/>
                </a:cubicBezTo>
                <a:cubicBezTo>
                  <a:pt x="20" y="66"/>
                  <a:pt x="20" y="67"/>
                  <a:pt x="20" y="68"/>
                </a:cubicBezTo>
                <a:cubicBezTo>
                  <a:pt x="19" y="73"/>
                  <a:pt x="20" y="78"/>
                  <a:pt x="19" y="84"/>
                </a:cubicBezTo>
                <a:cubicBezTo>
                  <a:pt x="19" y="85"/>
                  <a:pt x="19" y="85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9"/>
                  <a:pt x="18" y="97"/>
                  <a:pt x="19" y="99"/>
                </a:cubicBezTo>
                <a:cubicBezTo>
                  <a:pt x="19" y="100"/>
                  <a:pt x="19" y="99"/>
                  <a:pt x="19" y="99"/>
                </a:cubicBezTo>
                <a:cubicBezTo>
                  <a:pt x="19" y="101"/>
                  <a:pt x="18" y="103"/>
                  <a:pt x="19" y="104"/>
                </a:cubicBezTo>
                <a:cubicBezTo>
                  <a:pt x="18" y="107"/>
                  <a:pt x="18" y="110"/>
                  <a:pt x="18" y="113"/>
                </a:cubicBezTo>
                <a:cubicBezTo>
                  <a:pt x="18" y="114"/>
                  <a:pt x="18" y="115"/>
                  <a:pt x="18" y="115"/>
                </a:cubicBezTo>
                <a:cubicBezTo>
                  <a:pt x="18" y="117"/>
                  <a:pt x="18" y="119"/>
                  <a:pt x="17" y="121"/>
                </a:cubicBezTo>
                <a:cubicBezTo>
                  <a:pt x="16" y="143"/>
                  <a:pt x="14" y="166"/>
                  <a:pt x="14" y="188"/>
                </a:cubicBezTo>
                <a:cubicBezTo>
                  <a:pt x="14" y="193"/>
                  <a:pt x="14" y="199"/>
                  <a:pt x="14" y="204"/>
                </a:cubicBezTo>
                <a:cubicBezTo>
                  <a:pt x="14" y="206"/>
                  <a:pt x="14" y="207"/>
                  <a:pt x="14" y="209"/>
                </a:cubicBezTo>
                <a:cubicBezTo>
                  <a:pt x="14" y="216"/>
                  <a:pt x="15" y="225"/>
                  <a:pt x="15" y="231"/>
                </a:cubicBezTo>
                <a:cubicBezTo>
                  <a:pt x="15" y="235"/>
                  <a:pt x="16" y="240"/>
                  <a:pt x="16" y="245"/>
                </a:cubicBezTo>
                <a:cubicBezTo>
                  <a:pt x="16" y="247"/>
                  <a:pt x="16" y="249"/>
                  <a:pt x="16" y="251"/>
                </a:cubicBezTo>
                <a:cubicBezTo>
                  <a:pt x="17" y="253"/>
                  <a:pt x="17" y="253"/>
                  <a:pt x="17" y="253"/>
                </a:cubicBezTo>
                <a:cubicBezTo>
                  <a:pt x="17" y="256"/>
                  <a:pt x="17" y="260"/>
                  <a:pt x="18" y="263"/>
                </a:cubicBezTo>
                <a:cubicBezTo>
                  <a:pt x="19" y="268"/>
                  <a:pt x="19" y="268"/>
                  <a:pt x="19" y="268"/>
                </a:cubicBezTo>
                <a:cubicBezTo>
                  <a:pt x="19" y="273"/>
                  <a:pt x="20" y="280"/>
                  <a:pt x="22" y="287"/>
                </a:cubicBezTo>
                <a:cubicBezTo>
                  <a:pt x="22" y="288"/>
                  <a:pt x="23" y="290"/>
                  <a:pt x="23" y="291"/>
                </a:cubicBezTo>
                <a:cubicBezTo>
                  <a:pt x="24" y="294"/>
                  <a:pt x="24" y="294"/>
                  <a:pt x="24" y="294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26" y="305"/>
                  <a:pt x="26" y="307"/>
                  <a:pt x="27" y="309"/>
                </a:cubicBezTo>
                <a:cubicBezTo>
                  <a:pt x="27" y="312"/>
                  <a:pt x="28" y="316"/>
                  <a:pt x="28" y="319"/>
                </a:cubicBezTo>
                <a:cubicBezTo>
                  <a:pt x="29" y="322"/>
                  <a:pt x="30" y="329"/>
                  <a:pt x="30" y="334"/>
                </a:cubicBezTo>
                <a:cubicBezTo>
                  <a:pt x="30" y="334"/>
                  <a:pt x="31" y="334"/>
                  <a:pt x="31" y="334"/>
                </a:cubicBezTo>
                <a:cubicBezTo>
                  <a:pt x="31" y="338"/>
                  <a:pt x="31" y="341"/>
                  <a:pt x="32" y="345"/>
                </a:cubicBezTo>
                <a:cubicBezTo>
                  <a:pt x="32" y="345"/>
                  <a:pt x="32" y="345"/>
                  <a:pt x="32" y="346"/>
                </a:cubicBezTo>
                <a:cubicBezTo>
                  <a:pt x="32" y="347"/>
                  <a:pt x="32" y="349"/>
                  <a:pt x="32" y="350"/>
                </a:cubicBezTo>
                <a:cubicBezTo>
                  <a:pt x="32" y="356"/>
                  <a:pt x="33" y="361"/>
                  <a:pt x="33" y="367"/>
                </a:cubicBezTo>
                <a:cubicBezTo>
                  <a:pt x="34" y="369"/>
                  <a:pt x="34" y="373"/>
                  <a:pt x="34" y="376"/>
                </a:cubicBezTo>
                <a:cubicBezTo>
                  <a:pt x="34" y="377"/>
                  <a:pt x="34" y="378"/>
                  <a:pt x="34" y="379"/>
                </a:cubicBezTo>
                <a:cubicBezTo>
                  <a:pt x="35" y="379"/>
                  <a:pt x="34" y="380"/>
                  <a:pt x="35" y="381"/>
                </a:cubicBezTo>
                <a:cubicBezTo>
                  <a:pt x="35" y="383"/>
                  <a:pt x="35" y="383"/>
                  <a:pt x="35" y="383"/>
                </a:cubicBezTo>
                <a:cubicBezTo>
                  <a:pt x="35" y="384"/>
                  <a:pt x="35" y="385"/>
                  <a:pt x="35" y="386"/>
                </a:cubicBezTo>
                <a:cubicBezTo>
                  <a:pt x="35" y="387"/>
                  <a:pt x="35" y="388"/>
                  <a:pt x="35" y="388"/>
                </a:cubicBezTo>
                <a:cubicBezTo>
                  <a:pt x="35" y="390"/>
                  <a:pt x="35" y="391"/>
                  <a:pt x="35" y="392"/>
                </a:cubicBezTo>
                <a:cubicBezTo>
                  <a:pt x="36" y="394"/>
                  <a:pt x="36" y="396"/>
                  <a:pt x="36" y="400"/>
                </a:cubicBezTo>
                <a:cubicBezTo>
                  <a:pt x="36" y="402"/>
                  <a:pt x="36" y="404"/>
                  <a:pt x="37" y="406"/>
                </a:cubicBezTo>
                <a:cubicBezTo>
                  <a:pt x="37" y="408"/>
                  <a:pt x="37" y="409"/>
                  <a:pt x="37" y="410"/>
                </a:cubicBezTo>
                <a:cubicBezTo>
                  <a:pt x="37" y="411"/>
                  <a:pt x="37" y="412"/>
                  <a:pt x="37" y="412"/>
                </a:cubicBezTo>
                <a:cubicBezTo>
                  <a:pt x="37" y="415"/>
                  <a:pt x="37" y="415"/>
                  <a:pt x="37" y="415"/>
                </a:cubicBezTo>
                <a:cubicBezTo>
                  <a:pt x="37" y="415"/>
                  <a:pt x="37" y="415"/>
                  <a:pt x="37" y="415"/>
                </a:cubicBezTo>
                <a:cubicBezTo>
                  <a:pt x="37" y="416"/>
                  <a:pt x="37" y="416"/>
                  <a:pt x="37" y="416"/>
                </a:cubicBezTo>
                <a:cubicBezTo>
                  <a:pt x="38" y="416"/>
                  <a:pt x="38" y="416"/>
                  <a:pt x="38" y="416"/>
                </a:cubicBezTo>
                <a:cubicBezTo>
                  <a:pt x="38" y="416"/>
                  <a:pt x="38" y="416"/>
                  <a:pt x="38" y="417"/>
                </a:cubicBezTo>
                <a:cubicBezTo>
                  <a:pt x="38" y="418"/>
                  <a:pt x="37" y="419"/>
                  <a:pt x="38" y="420"/>
                </a:cubicBezTo>
                <a:cubicBezTo>
                  <a:pt x="39" y="420"/>
                  <a:pt x="39" y="420"/>
                  <a:pt x="39" y="420"/>
                </a:cubicBezTo>
                <a:cubicBezTo>
                  <a:pt x="39" y="421"/>
                  <a:pt x="39" y="421"/>
                  <a:pt x="39" y="421"/>
                </a:cubicBezTo>
                <a:cubicBezTo>
                  <a:pt x="39" y="421"/>
                  <a:pt x="39" y="422"/>
                  <a:pt x="39" y="423"/>
                </a:cubicBezTo>
                <a:cubicBezTo>
                  <a:pt x="39" y="423"/>
                  <a:pt x="39" y="423"/>
                  <a:pt x="39" y="423"/>
                </a:cubicBezTo>
                <a:cubicBezTo>
                  <a:pt x="39" y="424"/>
                  <a:pt x="39" y="424"/>
                  <a:pt x="39" y="424"/>
                </a:cubicBezTo>
                <a:cubicBezTo>
                  <a:pt x="39" y="424"/>
                  <a:pt x="39" y="424"/>
                  <a:pt x="39" y="424"/>
                </a:cubicBezTo>
                <a:cubicBezTo>
                  <a:pt x="40" y="424"/>
                  <a:pt x="40" y="424"/>
                  <a:pt x="40" y="424"/>
                </a:cubicBezTo>
                <a:cubicBezTo>
                  <a:pt x="41" y="425"/>
                  <a:pt x="40" y="425"/>
                  <a:pt x="41" y="425"/>
                </a:cubicBezTo>
                <a:cubicBezTo>
                  <a:pt x="41" y="426"/>
                  <a:pt x="42" y="424"/>
                  <a:pt x="42" y="425"/>
                </a:cubicBezTo>
                <a:cubicBezTo>
                  <a:pt x="43" y="426"/>
                  <a:pt x="44" y="425"/>
                  <a:pt x="45" y="425"/>
                </a:cubicBezTo>
                <a:cubicBezTo>
                  <a:pt x="46" y="425"/>
                  <a:pt x="46" y="425"/>
                  <a:pt x="46" y="425"/>
                </a:cubicBezTo>
                <a:cubicBezTo>
                  <a:pt x="46" y="426"/>
                  <a:pt x="46" y="426"/>
                  <a:pt x="46" y="426"/>
                </a:cubicBezTo>
                <a:cubicBezTo>
                  <a:pt x="46" y="426"/>
                  <a:pt x="46" y="426"/>
                  <a:pt x="46" y="426"/>
                </a:cubicBezTo>
                <a:cubicBezTo>
                  <a:pt x="47" y="426"/>
                  <a:pt x="47" y="426"/>
                  <a:pt x="47" y="426"/>
                </a:cubicBezTo>
                <a:cubicBezTo>
                  <a:pt x="49" y="426"/>
                  <a:pt x="51" y="425"/>
                  <a:pt x="52" y="425"/>
                </a:cubicBezTo>
                <a:cubicBezTo>
                  <a:pt x="54" y="425"/>
                  <a:pt x="55" y="425"/>
                  <a:pt x="57" y="425"/>
                </a:cubicBezTo>
                <a:cubicBezTo>
                  <a:pt x="62" y="425"/>
                  <a:pt x="66" y="424"/>
                  <a:pt x="70" y="424"/>
                </a:cubicBezTo>
                <a:cubicBezTo>
                  <a:pt x="73" y="423"/>
                  <a:pt x="76" y="422"/>
                  <a:pt x="79" y="422"/>
                </a:cubicBezTo>
                <a:cubicBezTo>
                  <a:pt x="82" y="421"/>
                  <a:pt x="85" y="421"/>
                  <a:pt x="87" y="420"/>
                </a:cubicBezTo>
                <a:cubicBezTo>
                  <a:pt x="89" y="420"/>
                  <a:pt x="91" y="419"/>
                  <a:pt x="92" y="419"/>
                </a:cubicBezTo>
                <a:cubicBezTo>
                  <a:pt x="93" y="419"/>
                  <a:pt x="93" y="419"/>
                  <a:pt x="94" y="419"/>
                </a:cubicBezTo>
                <a:cubicBezTo>
                  <a:pt x="96" y="418"/>
                  <a:pt x="97" y="418"/>
                  <a:pt x="99" y="418"/>
                </a:cubicBezTo>
                <a:cubicBezTo>
                  <a:pt x="101" y="417"/>
                  <a:pt x="102" y="417"/>
                  <a:pt x="104" y="417"/>
                </a:cubicBezTo>
                <a:cubicBezTo>
                  <a:pt x="108" y="416"/>
                  <a:pt x="115" y="415"/>
                  <a:pt x="120" y="414"/>
                </a:cubicBezTo>
                <a:cubicBezTo>
                  <a:pt x="121" y="414"/>
                  <a:pt x="121" y="414"/>
                  <a:pt x="121" y="414"/>
                </a:cubicBezTo>
                <a:cubicBezTo>
                  <a:pt x="125" y="414"/>
                  <a:pt x="129" y="413"/>
                  <a:pt x="132" y="413"/>
                </a:cubicBezTo>
                <a:cubicBezTo>
                  <a:pt x="136" y="413"/>
                  <a:pt x="141" y="413"/>
                  <a:pt x="146" y="413"/>
                </a:cubicBezTo>
                <a:cubicBezTo>
                  <a:pt x="150" y="412"/>
                  <a:pt x="153" y="412"/>
                  <a:pt x="157" y="412"/>
                </a:cubicBezTo>
                <a:cubicBezTo>
                  <a:pt x="160" y="412"/>
                  <a:pt x="163" y="412"/>
                  <a:pt x="166" y="412"/>
                </a:cubicBezTo>
                <a:cubicBezTo>
                  <a:pt x="169" y="412"/>
                  <a:pt x="169" y="412"/>
                  <a:pt x="169" y="412"/>
                </a:cubicBezTo>
                <a:cubicBezTo>
                  <a:pt x="171" y="412"/>
                  <a:pt x="172" y="412"/>
                  <a:pt x="174" y="412"/>
                </a:cubicBezTo>
                <a:cubicBezTo>
                  <a:pt x="182" y="412"/>
                  <a:pt x="182" y="412"/>
                  <a:pt x="182" y="412"/>
                </a:cubicBezTo>
                <a:cubicBezTo>
                  <a:pt x="190" y="411"/>
                  <a:pt x="190" y="411"/>
                  <a:pt x="190" y="411"/>
                </a:cubicBezTo>
                <a:cubicBezTo>
                  <a:pt x="191" y="411"/>
                  <a:pt x="192" y="412"/>
                  <a:pt x="193" y="412"/>
                </a:cubicBezTo>
                <a:cubicBezTo>
                  <a:pt x="193" y="412"/>
                  <a:pt x="194" y="412"/>
                  <a:pt x="194" y="411"/>
                </a:cubicBezTo>
                <a:cubicBezTo>
                  <a:pt x="198" y="411"/>
                  <a:pt x="201" y="411"/>
                  <a:pt x="205" y="411"/>
                </a:cubicBezTo>
                <a:cubicBezTo>
                  <a:pt x="210" y="411"/>
                  <a:pt x="215" y="411"/>
                  <a:pt x="220" y="411"/>
                </a:cubicBezTo>
                <a:cubicBezTo>
                  <a:pt x="224" y="411"/>
                  <a:pt x="228" y="410"/>
                  <a:pt x="233" y="410"/>
                </a:cubicBezTo>
                <a:cubicBezTo>
                  <a:pt x="239" y="410"/>
                  <a:pt x="245" y="409"/>
                  <a:pt x="251" y="409"/>
                </a:cubicBezTo>
                <a:cubicBezTo>
                  <a:pt x="257" y="408"/>
                  <a:pt x="263" y="408"/>
                  <a:pt x="270" y="407"/>
                </a:cubicBezTo>
                <a:cubicBezTo>
                  <a:pt x="270" y="407"/>
                  <a:pt x="270" y="407"/>
                  <a:pt x="271" y="407"/>
                </a:cubicBezTo>
                <a:cubicBezTo>
                  <a:pt x="271" y="407"/>
                  <a:pt x="271" y="407"/>
                  <a:pt x="272" y="407"/>
                </a:cubicBezTo>
                <a:cubicBezTo>
                  <a:pt x="273" y="407"/>
                  <a:pt x="272" y="407"/>
                  <a:pt x="273" y="407"/>
                </a:cubicBezTo>
                <a:cubicBezTo>
                  <a:pt x="289" y="406"/>
                  <a:pt x="289" y="406"/>
                  <a:pt x="289" y="406"/>
                </a:cubicBezTo>
                <a:cubicBezTo>
                  <a:pt x="289" y="406"/>
                  <a:pt x="289" y="407"/>
                  <a:pt x="289" y="407"/>
                </a:cubicBezTo>
                <a:cubicBezTo>
                  <a:pt x="300" y="406"/>
                  <a:pt x="300" y="406"/>
                  <a:pt x="300" y="406"/>
                </a:cubicBezTo>
                <a:cubicBezTo>
                  <a:pt x="302" y="406"/>
                  <a:pt x="303" y="406"/>
                  <a:pt x="305" y="406"/>
                </a:cubicBezTo>
                <a:cubicBezTo>
                  <a:pt x="305" y="406"/>
                  <a:pt x="305" y="405"/>
                  <a:pt x="305" y="405"/>
                </a:cubicBezTo>
                <a:cubicBezTo>
                  <a:pt x="306" y="405"/>
                  <a:pt x="306" y="406"/>
                  <a:pt x="306" y="406"/>
                </a:cubicBezTo>
                <a:cubicBezTo>
                  <a:pt x="307" y="405"/>
                  <a:pt x="307" y="405"/>
                  <a:pt x="307" y="405"/>
                </a:cubicBezTo>
                <a:cubicBezTo>
                  <a:pt x="318" y="405"/>
                  <a:pt x="318" y="405"/>
                  <a:pt x="318" y="405"/>
                </a:cubicBezTo>
                <a:cubicBezTo>
                  <a:pt x="319" y="405"/>
                  <a:pt x="319" y="405"/>
                  <a:pt x="319" y="405"/>
                </a:cubicBezTo>
                <a:cubicBezTo>
                  <a:pt x="320" y="403"/>
                  <a:pt x="320" y="402"/>
                  <a:pt x="320" y="401"/>
                </a:cubicBezTo>
                <a:cubicBezTo>
                  <a:pt x="321" y="394"/>
                  <a:pt x="321" y="388"/>
                  <a:pt x="322" y="382"/>
                </a:cubicBezTo>
                <a:cubicBezTo>
                  <a:pt x="323" y="379"/>
                  <a:pt x="323" y="374"/>
                  <a:pt x="324" y="371"/>
                </a:cubicBezTo>
                <a:cubicBezTo>
                  <a:pt x="324" y="367"/>
                  <a:pt x="325" y="364"/>
                  <a:pt x="325" y="360"/>
                </a:cubicBezTo>
                <a:cubicBezTo>
                  <a:pt x="325" y="358"/>
                  <a:pt x="325" y="356"/>
                  <a:pt x="325" y="354"/>
                </a:cubicBezTo>
                <a:cubicBezTo>
                  <a:pt x="325" y="354"/>
                  <a:pt x="325" y="353"/>
                  <a:pt x="325" y="35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5B39E3-1493-4986-AF2B-353364470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BAF220-8C8A-48BE-BC3E-7B8C976EE9EB}"/>
              </a:ext>
            </a:extLst>
          </p:cNvPr>
          <p:cNvSpPr txBox="1"/>
          <p:nvPr/>
        </p:nvSpPr>
        <p:spPr>
          <a:xfrm>
            <a:off x="515389" y="241069"/>
            <a:ext cx="3373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Solver - Inception</a:t>
            </a:r>
          </a:p>
        </p:txBody>
      </p:sp>
    </p:spTree>
    <p:extLst>
      <p:ext uri="{BB962C8B-B14F-4D97-AF65-F5344CB8AC3E}">
        <p14:creationId xmlns:p14="http://schemas.microsoft.com/office/powerpoint/2010/main" val="195785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DBE70C-8908-4B1C-A5A8-FA5B7822C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055" y="137833"/>
            <a:ext cx="3824411" cy="2509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20A838-E7FB-443A-B41E-3E352B85C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364" y="1757719"/>
            <a:ext cx="3184332" cy="3159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09096-F8A7-4344-8EAB-67E753FA3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044" y="2900767"/>
            <a:ext cx="3771900" cy="2514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53C6AF-30E2-4499-8630-C1608DD4E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7" y="137833"/>
            <a:ext cx="4008028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D69B4E-D9B9-486C-8A17-DD5248FD96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97" y="5029200"/>
            <a:ext cx="4008028" cy="1828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9554C7-5A3D-4737-AD70-34960C4E95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3027" y="137833"/>
            <a:ext cx="4008028" cy="1828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9DEE0D-90E6-4F23-98DD-D08775A80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024" y="2422948"/>
            <a:ext cx="4008028" cy="1828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107EEC-9746-4B06-9C47-E34091C0C7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1016" y="4961060"/>
            <a:ext cx="4008028" cy="18288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1BC7046-60FB-4778-BE00-8306427F393A}"/>
              </a:ext>
            </a:extLst>
          </p:cNvPr>
          <p:cNvSpPr/>
          <p:nvPr/>
        </p:nvSpPr>
        <p:spPr>
          <a:xfrm>
            <a:off x="7352607" y="4916977"/>
            <a:ext cx="207818" cy="28263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9F1E94-858B-4C79-81C0-1CDF0D653B1D}"/>
              </a:ext>
            </a:extLst>
          </p:cNvPr>
          <p:cNvSpPr/>
          <p:nvPr/>
        </p:nvSpPr>
        <p:spPr>
          <a:xfrm>
            <a:off x="3404062" y="91438"/>
            <a:ext cx="207818" cy="28263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oogle Shape;90;p13">
            <a:extLst>
              <a:ext uri="{FF2B5EF4-FFF2-40B4-BE49-F238E27FC236}">
                <a16:creationId xmlns:a16="http://schemas.microsoft.com/office/drawing/2014/main" id="{23234DFB-F8F9-4BC2-B980-A5740C7BCE0D}"/>
              </a:ext>
            </a:extLst>
          </p:cNvPr>
          <p:cNvSpPr/>
          <p:nvPr/>
        </p:nvSpPr>
        <p:spPr>
          <a:xfrm rot="20170469">
            <a:off x="6266385" y="2041872"/>
            <a:ext cx="2084589" cy="644524"/>
          </a:xfrm>
          <a:custGeom>
            <a:avLst/>
            <a:gdLst/>
            <a:ahLst/>
            <a:cxnLst/>
            <a:rect l="l" t="t" r="r" b="b"/>
            <a:pathLst>
              <a:path w="578" h="179" extrusionOk="0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1C5178-3FA3-4665-8C23-4B6EF7296C08}"/>
              </a:ext>
            </a:extLst>
          </p:cNvPr>
          <p:cNvSpPr txBox="1"/>
          <p:nvPr/>
        </p:nvSpPr>
        <p:spPr>
          <a:xfrm>
            <a:off x="8715513" y="46382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A12524-01EE-4AC9-B91B-D241BD6AA218}"/>
              </a:ext>
            </a:extLst>
          </p:cNvPr>
          <p:cNvSpPr txBox="1"/>
          <p:nvPr/>
        </p:nvSpPr>
        <p:spPr>
          <a:xfrm>
            <a:off x="8668931" y="30995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97%</a:t>
            </a:r>
          </a:p>
        </p:txBody>
      </p:sp>
    </p:spTree>
    <p:extLst>
      <p:ext uri="{BB962C8B-B14F-4D97-AF65-F5344CB8AC3E}">
        <p14:creationId xmlns:p14="http://schemas.microsoft.com/office/powerpoint/2010/main" val="161975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AC8127E-8A34-40B9-ACAA-2E46485F6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7" y="0"/>
            <a:ext cx="9662431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BAF220-8C8A-48BE-BC3E-7B8C976EE9EB}"/>
              </a:ext>
            </a:extLst>
          </p:cNvPr>
          <p:cNvSpPr txBox="1"/>
          <p:nvPr/>
        </p:nvSpPr>
        <p:spPr>
          <a:xfrm>
            <a:off x="515389" y="241069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E38878-3C1B-405E-8004-7B2FE745C98B}"/>
              </a:ext>
            </a:extLst>
          </p:cNvPr>
          <p:cNvSpPr txBox="1"/>
          <p:nvPr/>
        </p:nvSpPr>
        <p:spPr>
          <a:xfrm>
            <a:off x="10205166" y="1530559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Human can</a:t>
            </a:r>
          </a:p>
          <a:p>
            <a:pPr algn="ctr"/>
            <a:r>
              <a:rPr lang="en-US" sz="1800" dirty="0"/>
              <a:t>Solve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0406A-BFE9-4E34-A318-36302DA9B732}"/>
              </a:ext>
            </a:extLst>
          </p:cNvPr>
          <p:cNvSpPr txBox="1"/>
          <p:nvPr/>
        </p:nvSpPr>
        <p:spPr>
          <a:xfrm>
            <a:off x="10083338" y="5224548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Machine can’t</a:t>
            </a:r>
          </a:p>
          <a:p>
            <a:pPr algn="ctr"/>
            <a:r>
              <a:rPr lang="en-US" sz="1800" dirty="0"/>
              <a:t>Solve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C1D553-5317-40DF-A394-9814C048DD2A}"/>
                  </a:ext>
                </a:extLst>
              </p:cNvPr>
              <p:cNvSpPr txBox="1"/>
              <p:nvPr/>
            </p:nvSpPr>
            <p:spPr>
              <a:xfrm>
                <a:off x="6012544" y="3317828"/>
                <a:ext cx="6161751" cy="501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𝑚𝑖𝑛𝑖𝑚𝑎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𝐷𝑖𝑠𝑐𝑟𝑖𝑚𝑖𝑛𝑎𝑡𝑜𝑟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𝐸𝑟𝑟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𝑆𝑜𝑙𝑣𝑒𝑟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lim>
                      </m:limLow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C1D553-5317-40DF-A394-9814C048D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544" y="3317828"/>
                <a:ext cx="6161751" cy="501099"/>
              </a:xfrm>
              <a:prstGeom prst="rect">
                <a:avLst/>
              </a:prstGeom>
              <a:blipFill>
                <a:blip r:embed="rId3"/>
                <a:stretch>
                  <a:fillRect l="-99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Google Shape;90;p13">
            <a:extLst>
              <a:ext uri="{FF2B5EF4-FFF2-40B4-BE49-F238E27FC236}">
                <a16:creationId xmlns:a16="http://schemas.microsoft.com/office/drawing/2014/main" id="{30498204-42D1-42E4-993A-8D6036F7ABE3}"/>
              </a:ext>
            </a:extLst>
          </p:cNvPr>
          <p:cNvSpPr/>
          <p:nvPr/>
        </p:nvSpPr>
        <p:spPr>
          <a:xfrm>
            <a:off x="9279553" y="1692527"/>
            <a:ext cx="803785" cy="322397"/>
          </a:xfrm>
          <a:custGeom>
            <a:avLst/>
            <a:gdLst/>
            <a:ahLst/>
            <a:cxnLst/>
            <a:rect l="l" t="t" r="r" b="b"/>
            <a:pathLst>
              <a:path w="578" h="179" extrusionOk="0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90;p13">
            <a:extLst>
              <a:ext uri="{FF2B5EF4-FFF2-40B4-BE49-F238E27FC236}">
                <a16:creationId xmlns:a16="http://schemas.microsoft.com/office/drawing/2014/main" id="{07A5B2C0-3B29-4B52-9773-553EBFA5F077}"/>
              </a:ext>
            </a:extLst>
          </p:cNvPr>
          <p:cNvSpPr/>
          <p:nvPr/>
        </p:nvSpPr>
        <p:spPr>
          <a:xfrm>
            <a:off x="9245842" y="5327521"/>
            <a:ext cx="803785" cy="322397"/>
          </a:xfrm>
          <a:custGeom>
            <a:avLst/>
            <a:gdLst/>
            <a:ahLst/>
            <a:cxnLst/>
            <a:rect l="l" t="t" r="r" b="b"/>
            <a:pathLst>
              <a:path w="578" h="179" extrusionOk="0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382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9EB8-6611-42D3-A1C5-810D852C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B5A73-12F9-4A32-8B79-F5F75C9C2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 new confusion matrix after GAN noise</a:t>
            </a:r>
          </a:p>
          <a:p>
            <a:r>
              <a:rPr lang="en-US" dirty="0"/>
              <a:t>Show some examples of solver failing</a:t>
            </a:r>
          </a:p>
          <a:p>
            <a:r>
              <a:rPr lang="en-US" dirty="0"/>
              <a:t>If not very successful – can we think of a reason ? Suggest improvements ?</a:t>
            </a:r>
          </a:p>
          <a:p>
            <a:r>
              <a:rPr lang="en-US"/>
              <a:t>Sampler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9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151</Words>
  <Application>Microsoft Office PowerPoint</Application>
  <PresentationFormat>Widescreen</PresentationFormat>
  <Paragraphs>38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Noto Sans Symbols</vt:lpstr>
      <vt:lpstr>Office Theme</vt:lpstr>
      <vt:lpstr>CAPTCHA - Completely Automated Public Turing test to tell Computers and Humans Apart</vt:lpstr>
      <vt:lpstr>Applicable to many problems</vt:lpstr>
      <vt:lpstr>PowerPoint Presentation</vt:lpstr>
      <vt:lpstr>PowerPoint Presentation</vt:lpstr>
      <vt:lpstr>PowerPoint Presentation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CAPTCHA - Completely Automated Public Turing test to tell Computers and Humans Apart</dc:title>
  <dc:creator>Boaz</dc:creator>
  <cp:lastModifiedBy>Boaz</cp:lastModifiedBy>
  <cp:revision>21</cp:revision>
  <dcterms:modified xsi:type="dcterms:W3CDTF">2019-08-12T16:56:25Z</dcterms:modified>
</cp:coreProperties>
</file>