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7" r:id="rId5"/>
    <p:sldId id="258" r:id="rId6"/>
    <p:sldId id="261" r:id="rId7"/>
    <p:sldId id="260" r:id="rId8"/>
    <p:sldId id="265" r:id="rId9"/>
    <p:sldId id="259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05CAA-E448-A34A-B3D9-358861A3013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ED2B-34A0-1649-9082-34836F17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AED2B-34A0-1649-9082-34836F17A9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72B4-3F6B-15BE-D226-CECF8EF30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E54C-9EE6-2E14-E2FC-CFCD2071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0D43-B76E-9062-DB08-AC9735A3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6663-018B-4B45-B28C-4D7601993EBA}" type="datetime1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E8D4-5D3C-67C6-A3C8-8B97CF7C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BCFB-6DC6-1623-CEED-1127BD55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202-96B2-823D-0B52-99739D95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5B237-BC9F-E43E-34A7-D0A762B3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AC8B-8641-2BD3-1AF6-591709F5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C1E5-0988-CC4D-8707-1A1ED30C0C87}" type="datetime1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F39C-05AD-B609-D6C6-88387830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EA0E-483B-5558-DA7B-136E005E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9E642-A4DD-C175-2AF4-275E96D20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C8D2-EF12-7772-C92B-FDC4E27D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A0D1-4A45-83BC-EC3E-E80DF976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523A-1AF1-B043-B0B2-6D70647F3A47}" type="datetime1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BC68-6864-8813-ACC0-07BD1C16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F35B-82BD-09FD-B6D3-EDC4A69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0C58-D6EB-EE7F-5A6A-184CA2AB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20C9-CB22-8CA9-6A6B-E3580514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CB9A-219D-2A45-F0AD-77B86A1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9B66-4999-764E-9486-685FF8C3F6E7}" type="datetime1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AA34-B22A-B7C8-28FA-C6A0AEA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BCFD-68FC-2A03-9656-3F92CEA1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7129-4AEC-BC50-DE17-65F47CD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A90D8-0418-EA6D-51D1-05A54D4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95B1-1047-0965-25B5-EE76CC6F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58D5-1911-9F45-AA0D-C7377E297A5F}" type="datetime1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1DFB-C442-7592-3D9E-484981C0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82F-A5CE-B0BC-F20F-5BE105CC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6FFB-33FF-D7FC-049F-733DA158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A93D-346D-2DC1-2A2E-C364D4B7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C813D-71C7-E41E-17AF-222FF51A0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86BF4-4379-0D50-0931-C1E2D25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4A6-8D58-ED4D-A78A-340B28EEF5BE}" type="datetime1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DE35-724B-7F3E-C873-6C5DCE74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AB2C-69E9-2476-F78B-B494399B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5838-5CD9-94FD-0E2E-A067E9C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9D03-F696-7F52-2516-4AF2E190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FFBEC-A883-0C4D-D626-EC4E5E63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71AC-B9D6-09EB-B3EA-FDE2D6F61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CABBF-7AAE-03CA-C2A0-ACDA18E2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E0C94-6864-6257-CCD1-D1A25FD5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2664-7AE8-0349-BE46-A3CDD44B8460}" type="datetime1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360E5-F881-89CB-2EAE-286A8BF5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7A3C9-DF51-C20E-784C-BA82BB13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9DB6-2CA8-4AC8-168D-D00EFCC5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DF5E4-7160-05D5-2C02-64B1C80E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8B3C-9BE2-BA4F-B73E-F05C40F52588}" type="datetime1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39F9E-AAD5-B67D-A583-36920205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9608-2827-4005-11DD-FB3F574D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712D9-24A0-79ED-72D2-8EAAF732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2CF1-7351-0247-8875-9C9C4D0C8FF7}" type="datetime1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89FFB-3969-CEC7-9C7C-EC24E936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BAF1B-5776-4DE7-5A71-B36260AE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09B9-7E1D-08B3-BEAC-7063A400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B862-481A-75CD-1198-3331E513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1EE7-D6F8-69C2-D676-FE77DA649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8B14-87C6-9F16-D49C-B6595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02F2-2C2E-AA46-846D-D519373A4A71}" type="datetime1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BC7C-CB42-9CA5-826D-9475A529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AF6A-160E-716E-FCF1-73BFDF29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1D57-2B87-8672-70FD-816BBA13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1BE3B-E1CD-BD1F-506E-8D12AC686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46F32-82AF-453E-BAF6-40D78B08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56AC-EA5E-E577-3C16-95291A17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BE8E-4ABA-9140-BC65-340C5866B6E1}" type="datetime1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61BE-33A7-D7EC-7212-DA924CAD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9ECDF-1ED2-06A2-5A20-53931EDA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1DD3F-22D7-9A58-4BCD-1940DBA6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03D1-A47E-59FD-20E9-355BCDE3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B918-EE88-8A8C-F1A0-0B63AC439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659B6-903B-F143-9F13-E6BB5CD185B8}" type="datetime1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255F-C0D0-B88E-4204-A072A9A49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DDD6-BBC1-9078-D53D-A3747E43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40691-3229-604A-9186-5AE5DEFC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2408.0138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FFB1B-0326-F2B0-18F2-9345C983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89"/>
            <a:ext cx="7772400" cy="216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55B33-B729-21B7-00E2-35ABAD78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9" y="2325016"/>
            <a:ext cx="5665006" cy="44271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23AB-22FF-9E14-C1A9-403124C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97A07-1D03-3E4E-27C9-15B81CF508B0}"/>
              </a:ext>
            </a:extLst>
          </p:cNvPr>
          <p:cNvSpPr txBox="1"/>
          <p:nvPr/>
        </p:nvSpPr>
        <p:spPr>
          <a:xfrm>
            <a:off x="8175994" y="5987018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5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5EA4-AF75-D0E8-0BBB-EB0D7909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136525"/>
            <a:ext cx="10515600" cy="746983"/>
          </a:xfrm>
        </p:spPr>
        <p:txBody>
          <a:bodyPr/>
          <a:lstStyle/>
          <a:p>
            <a:r>
              <a:rPr lang="en-US" dirty="0"/>
              <a:t>Market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AA41-19CF-248C-48F5-7E2C1EAD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D760-AB2F-2757-07CF-CA4E4143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24BA4-2EDC-9A71-2A8F-78C149E3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67" y="1381121"/>
            <a:ext cx="11383865" cy="45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464A-8045-CBEC-93D2-9A28B6B8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0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4D6C-62EA-CCD9-D9D4-177ECD6B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E91B-EE21-CD88-211A-3DD21ABC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DF785-87CC-0AD4-50E6-C2FB3FEF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45730"/>
            <a:ext cx="7772400" cy="2462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74671-51C7-3957-F7B3-57DF178C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46" y="622796"/>
            <a:ext cx="3724354" cy="317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7F9C6-5E9C-5379-817E-745DEEC42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667658"/>
            <a:ext cx="3724354" cy="28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61E3-77CC-6AA1-9557-6D5F54D7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-US" dirty="0"/>
              <a:t>Empirical results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9227-5CE6-3A0A-F2F7-50F1BBAF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Implemented a version of the neural beta model </a:t>
            </a:r>
          </a:p>
          <a:p>
            <a:r>
              <a:rPr lang="en-US" dirty="0"/>
              <a:t>Implemented the synthetic data generation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C77BF-F111-2C07-FDA6-3A01069B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D098-40A9-DDC1-C5F7-BD26D9DE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DB34-630B-728C-3A30-ED0309BE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Setup </a:t>
            </a:r>
          </a:p>
          <a:p>
            <a:r>
              <a:rPr lang="en-US" dirty="0"/>
              <a:t>Neural Beta Model Architecture</a:t>
            </a:r>
          </a:p>
          <a:p>
            <a:r>
              <a:rPr lang="en-US" dirty="0"/>
              <a:t>Interpretable Neural Beta Model Architecture </a:t>
            </a:r>
          </a:p>
          <a:p>
            <a:r>
              <a:rPr lang="en-US" dirty="0"/>
              <a:t>Experiments </a:t>
            </a:r>
          </a:p>
          <a:p>
            <a:pPr lvl="1"/>
            <a:r>
              <a:rPr lang="en-US" dirty="0"/>
              <a:t>Synthetic Data </a:t>
            </a:r>
          </a:p>
          <a:p>
            <a:pPr lvl="1"/>
            <a:r>
              <a:rPr lang="en-US" dirty="0"/>
              <a:t>Market Data</a:t>
            </a:r>
          </a:p>
          <a:p>
            <a:pPr lvl="1"/>
            <a:r>
              <a:rPr lang="en-US" dirty="0"/>
              <a:t>Results reproduction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42E08-BC57-14E3-2F05-EFAEE149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4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5091-6CD2-9FD6-638A-492212D1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9" y="0"/>
            <a:ext cx="10167409" cy="780835"/>
          </a:xfrm>
        </p:spPr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BF23-E1C9-D714-487B-791055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D3A0-7ADC-71BD-6477-96B2D6B4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9CD36-3CAA-1DD1-7285-AA155DE9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3" y="681037"/>
            <a:ext cx="5145912" cy="620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2150F-249E-BC68-F9D9-A9B66E22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38" y="780835"/>
            <a:ext cx="4569724" cy="59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5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D37B-C6FD-730D-E9AD-0C292498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36525"/>
            <a:ext cx="10515600" cy="759340"/>
          </a:xfrm>
        </p:spPr>
        <p:txBody>
          <a:bodyPr/>
          <a:lstStyle/>
          <a:p>
            <a:r>
              <a:rPr lang="en-US" dirty="0"/>
              <a:t>Limitations of existing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3E70-585E-E7AA-A5C9-9C1CDDEE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FDC89-48B7-09C2-F392-63C024C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C3112-3605-74E6-A9AA-3A12E141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75" y="1440419"/>
            <a:ext cx="9949249" cy="47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9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5B61-CC6C-23B8-46F6-32B1B722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136525"/>
            <a:ext cx="10515600" cy="833480"/>
          </a:xfrm>
        </p:spPr>
        <p:txBody>
          <a:bodyPr/>
          <a:lstStyle/>
          <a:p>
            <a:r>
              <a:rPr lang="en-US" dirty="0"/>
              <a:t>Beta Estimation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AAFC-CA39-C5A7-748C-A4893938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D57DD-63D6-41FC-7B5C-B90AA07B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C38F0-216A-DE9C-F09C-7A859D1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590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E1026551-925F-6E7C-8828-4FCEEF0B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973"/>
            <a:ext cx="10515600" cy="833480"/>
          </a:xfrm>
        </p:spPr>
        <p:txBody>
          <a:bodyPr/>
          <a:lstStyle/>
          <a:p>
            <a:r>
              <a:rPr lang="en-US" dirty="0"/>
              <a:t>Neural Beta Model Architecture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FDFE21-BCB7-4B50-4186-995F1221C769}"/>
              </a:ext>
            </a:extLst>
          </p:cNvPr>
          <p:cNvGrpSpPr/>
          <p:nvPr/>
        </p:nvGrpSpPr>
        <p:grpSpPr>
          <a:xfrm>
            <a:off x="3453482" y="1143645"/>
            <a:ext cx="4674001" cy="4314395"/>
            <a:chOff x="3453482" y="1143645"/>
            <a:chExt cx="4674001" cy="43143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7652B08-A2B4-B24A-A3D5-68E689616248}"/>
                    </a:ext>
                  </a:extLst>
                </p:cNvPr>
                <p:cNvSpPr/>
                <p:nvPr/>
              </p:nvSpPr>
              <p:spPr>
                <a:xfrm>
                  <a:off x="3608561" y="3855081"/>
                  <a:ext cx="4518922" cy="700229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GRU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7652B08-A2B4-B24A-A3D5-68E6896162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561" y="3855081"/>
                  <a:ext cx="4518922" cy="7002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9AA3148-DCC1-CC44-BFCA-743F20F0457E}"/>
                    </a:ext>
                  </a:extLst>
                </p:cNvPr>
                <p:cNvSpPr txBox="1"/>
                <p:nvPr/>
              </p:nvSpPr>
              <p:spPr>
                <a:xfrm>
                  <a:off x="3453482" y="5088708"/>
                  <a:ext cx="12588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9AA3148-DCC1-CC44-BFCA-743F20F04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482" y="5088708"/>
                  <a:ext cx="12588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2E013C0-950C-1049-8EDB-AD207559B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008" y="2445125"/>
              <a:ext cx="2007" cy="291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A66004-E404-BEE4-A30E-42F564A9C4D7}"/>
                    </a:ext>
                  </a:extLst>
                </p:cNvPr>
                <p:cNvSpPr txBox="1"/>
                <p:nvPr/>
              </p:nvSpPr>
              <p:spPr>
                <a:xfrm>
                  <a:off x="7210930" y="5088708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A66004-E404-BEE4-A30E-42F564A9C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930" y="5088708"/>
                  <a:ext cx="7982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B7BC161-693B-1AB1-B90D-0B3E5C36532C}"/>
                    </a:ext>
                  </a:extLst>
                </p:cNvPr>
                <p:cNvSpPr txBox="1"/>
                <p:nvPr/>
              </p:nvSpPr>
              <p:spPr>
                <a:xfrm>
                  <a:off x="5463745" y="5088708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B7BC161-693B-1AB1-B90D-0B3E5C365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745" y="5088708"/>
                  <a:ext cx="4042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56B6F5-5CB2-D12A-0587-5746A3B24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966" y="4635472"/>
              <a:ext cx="0" cy="453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C16AF1D-C57C-5D89-E241-78F6D899A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582" y="4635472"/>
              <a:ext cx="0" cy="453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DD697CB-C9A2-8778-AC87-EEE61FF5268F}"/>
                    </a:ext>
                  </a:extLst>
                </p:cNvPr>
                <p:cNvSpPr txBox="1"/>
                <p:nvPr/>
              </p:nvSpPr>
              <p:spPr>
                <a:xfrm>
                  <a:off x="5534353" y="2028497"/>
                  <a:ext cx="663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DD697CB-C9A2-8778-AC87-EEE61FF52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353" y="2028497"/>
                  <a:ext cx="6633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4046D83-A1E6-322B-A359-07E832DE3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015" y="1700048"/>
              <a:ext cx="0" cy="328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18D9981-5FEC-83EC-F2E2-32353304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3656" y="1143645"/>
              <a:ext cx="1930400" cy="4953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7D05D94-0564-BC40-7B4E-05A205EF348C}"/>
                    </a:ext>
                  </a:extLst>
                </p:cNvPr>
                <p:cNvSpPr/>
                <p:nvPr/>
              </p:nvSpPr>
              <p:spPr>
                <a:xfrm>
                  <a:off x="5030775" y="2793563"/>
                  <a:ext cx="1844958" cy="495301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7D05D94-0564-BC40-7B4E-05A205EF3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775" y="2793563"/>
                  <a:ext cx="1844958" cy="4953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92317B-8233-B604-95A9-EA14D55F6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229" y="3319051"/>
              <a:ext cx="0" cy="453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9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83D8-6111-F774-B236-1302F081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311806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Interpretable Neural Beta Model Architecture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49467-3E05-3FCD-8CD1-36304DB52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30" y="2310641"/>
            <a:ext cx="5196252" cy="41681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467F5-0B15-B904-079E-6CCB88B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449B2-B4F4-C743-BB2E-CD35F2449DB7}"/>
              </a:ext>
            </a:extLst>
          </p:cNvPr>
          <p:cNvGrpSpPr/>
          <p:nvPr/>
        </p:nvGrpSpPr>
        <p:grpSpPr>
          <a:xfrm>
            <a:off x="644835" y="1798308"/>
            <a:ext cx="4249166" cy="3943362"/>
            <a:chOff x="3453482" y="1143645"/>
            <a:chExt cx="4674001" cy="43143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DC78C7-FC65-2AA6-4C67-7EB998F896BD}"/>
                    </a:ext>
                  </a:extLst>
                </p:cNvPr>
                <p:cNvSpPr/>
                <p:nvPr/>
              </p:nvSpPr>
              <p:spPr>
                <a:xfrm>
                  <a:off x="3608561" y="3855081"/>
                  <a:ext cx="4518922" cy="700229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GRU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DC78C7-FC65-2AA6-4C67-7EB998F89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561" y="3855081"/>
                  <a:ext cx="4518922" cy="7002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B2E5D64-C5CF-0C07-F4B6-E9D7CD155D16}"/>
                    </a:ext>
                  </a:extLst>
                </p:cNvPr>
                <p:cNvSpPr txBox="1"/>
                <p:nvPr/>
              </p:nvSpPr>
              <p:spPr>
                <a:xfrm>
                  <a:off x="3453482" y="5088708"/>
                  <a:ext cx="12588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B2E5D64-C5CF-0C07-F4B6-E9D7CD155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482" y="5088708"/>
                  <a:ext cx="12588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89DF67-533E-8C9D-36DB-7873EB365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008" y="2445125"/>
              <a:ext cx="2007" cy="291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80477A-2BE4-1FE9-6843-492B446C67C5}"/>
                    </a:ext>
                  </a:extLst>
                </p:cNvPr>
                <p:cNvSpPr txBox="1"/>
                <p:nvPr/>
              </p:nvSpPr>
              <p:spPr>
                <a:xfrm>
                  <a:off x="7210930" y="5088708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80477A-2BE4-1FE9-6843-492B446C6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930" y="5088708"/>
                  <a:ext cx="7982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425BE8-AB14-1D03-B480-C5AA95A06DB0}"/>
                    </a:ext>
                  </a:extLst>
                </p:cNvPr>
                <p:cNvSpPr txBox="1"/>
                <p:nvPr/>
              </p:nvSpPr>
              <p:spPr>
                <a:xfrm>
                  <a:off x="5463745" y="5088708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425BE8-AB14-1D03-B480-C5AA95A0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745" y="5088708"/>
                  <a:ext cx="404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9A5E52-6A6E-0A7E-B37E-6CD0234D0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966" y="4635472"/>
              <a:ext cx="0" cy="453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B8A903-36D9-F803-93E1-95D410F97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582" y="4635472"/>
              <a:ext cx="0" cy="453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B3864B5-A2CC-4B1B-8D39-D201E30D4AC5}"/>
                    </a:ext>
                  </a:extLst>
                </p:cNvPr>
                <p:cNvSpPr txBox="1"/>
                <p:nvPr/>
              </p:nvSpPr>
              <p:spPr>
                <a:xfrm>
                  <a:off x="5534353" y="2028497"/>
                  <a:ext cx="663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B3864B5-A2CC-4B1B-8D39-D201E30D4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353" y="2028497"/>
                  <a:ext cx="66332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41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ED0E28-C62C-954E-F37D-943775D49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015" y="1700048"/>
              <a:ext cx="0" cy="328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D2492F1-1D86-02EB-E7A6-AAEBF2EC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3656" y="1143645"/>
              <a:ext cx="1930400" cy="4953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90302E-2D58-CDEF-4B4D-3AB909E3739B}"/>
                    </a:ext>
                  </a:extLst>
                </p:cNvPr>
                <p:cNvSpPr/>
                <p:nvPr/>
              </p:nvSpPr>
              <p:spPr>
                <a:xfrm>
                  <a:off x="5030775" y="2793563"/>
                  <a:ext cx="1844958" cy="495301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90302E-2D58-CDEF-4B4D-3AB909E37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775" y="2793563"/>
                  <a:ext cx="1844958" cy="4953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02BFBD-C0BC-5110-5154-82BC495B4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229" y="3319051"/>
              <a:ext cx="0" cy="453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E05A95-D0C2-8C87-3E9D-26AEAD1F2A1D}"/>
              </a:ext>
            </a:extLst>
          </p:cNvPr>
          <p:cNvSpPr txBox="1"/>
          <p:nvPr/>
        </p:nvSpPr>
        <p:spPr>
          <a:xfrm>
            <a:off x="2671288" y="128078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E6B2E-30F2-5D11-C77D-EDF67165A8B4}"/>
              </a:ext>
            </a:extLst>
          </p:cNvPr>
          <p:cNvSpPr txBox="1"/>
          <p:nvPr/>
        </p:nvSpPr>
        <p:spPr>
          <a:xfrm>
            <a:off x="8610600" y="127258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B48387-E465-5D2D-6E38-6A4AA8E2A049}"/>
              </a:ext>
            </a:extLst>
          </p:cNvPr>
          <p:cNvCxnSpPr/>
          <p:nvPr/>
        </p:nvCxnSpPr>
        <p:spPr>
          <a:xfrm>
            <a:off x="1555531" y="2456962"/>
            <a:ext cx="916848" cy="31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74CBFD-C875-B163-96BB-EA6C0C66F9CB}"/>
              </a:ext>
            </a:extLst>
          </p:cNvPr>
          <p:cNvSpPr txBox="1"/>
          <p:nvPr/>
        </p:nvSpPr>
        <p:spPr>
          <a:xfrm>
            <a:off x="136634" y="212820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481267-857C-8010-169C-A0AC3A37E230}"/>
              </a:ext>
            </a:extLst>
          </p:cNvPr>
          <p:cNvCxnSpPr/>
          <p:nvPr/>
        </p:nvCxnSpPr>
        <p:spPr>
          <a:xfrm>
            <a:off x="7641910" y="2251013"/>
            <a:ext cx="916848" cy="31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E64550-BAE7-7B75-BCC5-A2197F623AF5}"/>
              </a:ext>
            </a:extLst>
          </p:cNvPr>
          <p:cNvSpPr txBox="1"/>
          <p:nvPr/>
        </p:nvSpPr>
        <p:spPr>
          <a:xfrm>
            <a:off x="6582233" y="20246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2D457F-1ABC-D2E3-5CD0-7DF730B16E29}"/>
              </a:ext>
            </a:extLst>
          </p:cNvPr>
          <p:cNvSpPr/>
          <p:nvPr/>
        </p:nvSpPr>
        <p:spPr>
          <a:xfrm>
            <a:off x="7641910" y="4046483"/>
            <a:ext cx="2563635" cy="399393"/>
          </a:xfrm>
          <a:prstGeom prst="rect">
            <a:avLst/>
          </a:prstGeom>
          <a:solidFill>
            <a:schemeClr val="accent2">
              <a:lumMod val="40000"/>
              <a:lumOff val="60000"/>
              <a:alpha val="230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2D35F7-10FF-C680-D55E-FC92F0B3D579}"/>
              </a:ext>
            </a:extLst>
          </p:cNvPr>
          <p:cNvSpPr/>
          <p:nvPr/>
        </p:nvSpPr>
        <p:spPr>
          <a:xfrm>
            <a:off x="10274320" y="4075973"/>
            <a:ext cx="678295" cy="365125"/>
          </a:xfrm>
          <a:prstGeom prst="rect">
            <a:avLst/>
          </a:prstGeom>
          <a:solidFill>
            <a:schemeClr val="accent2">
              <a:lumMod val="40000"/>
              <a:lumOff val="60000"/>
              <a:alpha val="230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9729EA-C647-470D-EB5B-AC782E5B818C}"/>
              </a:ext>
            </a:extLst>
          </p:cNvPr>
          <p:cNvCxnSpPr>
            <a:cxnSpLocks/>
          </p:cNvCxnSpPr>
          <p:nvPr/>
        </p:nvCxnSpPr>
        <p:spPr>
          <a:xfrm flipH="1">
            <a:off x="9353915" y="2456961"/>
            <a:ext cx="483948" cy="797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2429D5-FDBC-A97E-1A02-E1AE6939FB4B}"/>
              </a:ext>
            </a:extLst>
          </p:cNvPr>
          <p:cNvSpPr txBox="1"/>
          <p:nvPr/>
        </p:nvSpPr>
        <p:spPr>
          <a:xfrm>
            <a:off x="9366977" y="20679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of linear model</a:t>
            </a:r>
          </a:p>
        </p:txBody>
      </p:sp>
    </p:spTree>
    <p:extLst>
      <p:ext uri="{BB962C8B-B14F-4D97-AF65-F5344CB8AC3E}">
        <p14:creationId xmlns:p14="http://schemas.microsoft.com/office/powerpoint/2010/main" val="148016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09E-7AC9-AD01-F1F1-68CDCE9E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8"/>
            <a:ext cx="10515600" cy="771697"/>
          </a:xfrm>
        </p:spPr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F0A25-A552-2F4C-530A-8FB2B3A6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4D986-4187-5B3F-1612-B34AC006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2" y="773005"/>
            <a:ext cx="11136303" cy="4167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D901E-AB4F-F2D4-E0B6-1390A991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8" y="5149270"/>
            <a:ext cx="10681263" cy="12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596-CE4F-FB5E-42FF-A9454ACD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8" y="269765"/>
            <a:ext cx="10515600" cy="822544"/>
          </a:xfrm>
        </p:spPr>
        <p:txBody>
          <a:bodyPr/>
          <a:lstStyle/>
          <a:p>
            <a:r>
              <a:rPr lang="en-US" dirty="0"/>
              <a:t>Synthetic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D9FE-ED2E-4EBF-33FB-F7A78BD1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8E257-9847-94A1-DAD5-885D4800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9" y="2342730"/>
            <a:ext cx="4597400" cy="256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74922-4F6F-0F19-DBBD-F81CEC69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49" y="956385"/>
            <a:ext cx="4241800" cy="5130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B919-08DB-F46C-3874-B39EBF05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0691-3229-604A-9186-5AE5DEFC96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104</Words>
  <Application>Microsoft Macintosh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Agenda</vt:lpstr>
      <vt:lpstr>Problem Setup</vt:lpstr>
      <vt:lpstr>Limitations of existing methods </vt:lpstr>
      <vt:lpstr>Beta Estimation Framework</vt:lpstr>
      <vt:lpstr>Neural Beta Model Architecture</vt:lpstr>
      <vt:lpstr>Interpretable Neural Beta Model Architecture  </vt:lpstr>
      <vt:lpstr>Synthetic data</vt:lpstr>
      <vt:lpstr>Synthetic Data </vt:lpstr>
      <vt:lpstr>Market Data</vt:lpstr>
      <vt:lpstr>Market Data</vt:lpstr>
      <vt:lpstr>Empirical results reproduction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8</cp:revision>
  <dcterms:created xsi:type="dcterms:W3CDTF">2024-09-15T14:39:48Z</dcterms:created>
  <dcterms:modified xsi:type="dcterms:W3CDTF">2024-09-15T19:09:35Z</dcterms:modified>
</cp:coreProperties>
</file>