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4694"/>
  </p:normalViewPr>
  <p:slideViewPr>
    <p:cSldViewPr snapToGrid="0">
      <p:cViewPr varScale="1">
        <p:scale>
          <a:sx n="121" d="100"/>
          <a:sy n="121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8D4A-9B8F-5E45-BAB3-C3FF0424F12D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C226C-3906-4F4D-9237-BCE10949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2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8AA1-2287-5BA7-56E0-4E936C2CA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C0492-730A-C348-5F6B-049E9DF54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C9E1F-A945-BF35-FAC1-74943CE0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A810-A2AB-9744-BDB3-318EEA85A283}" type="datetime1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7E2DE-5E5A-213D-4EE8-A051B727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97855-258E-2F6B-DD2B-D44D6CA9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4896-F6CA-FD48-AC6D-BC7A3A27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40F63-3A46-165B-B89C-B43E0A709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81420-C1A6-8689-3F27-862EA2E21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DE4DB-C6CD-F69B-D51D-FD5DF309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B61BB-5718-484B-959D-CE3C0ABBF36E}" type="datetime1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FA2A-C015-C1A9-74C5-AB9BFAE2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A9E3D-AB39-7D6B-4C85-797A68D4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4896-F6CA-FD48-AC6D-BC7A3A27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3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92D02-2635-6CC7-7C89-AC7A28DA1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98F85-ED88-C9E3-4CCA-CA2B3A7A1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76031-DC07-BDFF-8D6C-C7A3C036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BBA8-5A7F-AC4B-91BB-B705E60E532E}" type="datetime1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15C2B-A420-70BF-13AD-BB739192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6689E-7DE3-8B91-7E5F-22084579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4896-F6CA-FD48-AC6D-BC7A3A27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9A672-42B0-5C52-FDC1-06A898C0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AC6C3-B894-414A-45F2-C53D01DCC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6034A-9A53-0265-7F06-8FDE8D7B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50D0-7C1C-4D4A-806B-FFD6C5A1B9CF}" type="datetime1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5CB33-F65C-6BF0-5629-EB98E7E8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265F-85C7-00DF-A223-52EF3B3A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4896-F6CA-FD48-AC6D-BC7A3A27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3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D862-3048-3B28-2882-A8DB2FFF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4CEA0-BD38-2C02-B367-6F64D0CDB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BD59C-A21B-8745-F9EB-174A7F0B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810-11B6-884D-B756-46262FCDADE5}" type="datetime1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CFE85-5326-5A22-4192-BF9BB955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29CAD-221A-4B87-EAD9-6AD5A4C6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4896-F6CA-FD48-AC6D-BC7A3A27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9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4706-F442-4680-D6F7-3B7B99405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3B72-959C-354E-58B6-53E3F095B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72734-0E89-FBFD-C4F6-68C9E3150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0A3EA-5E73-8732-E79E-B9DD5C10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CC5A-C115-4745-8B08-75D8DF51F060}" type="datetime1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B797D-CB4C-19F3-CE7E-73E0D922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AF9A4-EF35-726C-6479-DCFC8B44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4896-F6CA-FD48-AC6D-BC7A3A27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0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EBF1-8A4E-7D25-5B76-9F59DE38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B67BC-30EB-83E2-2ACA-172A7B8A2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83D35-DCD8-7A5E-B679-2B4EEFDBD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B1B20-0814-70F0-B658-A120ABF5E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4D5B3-349E-DAE0-F216-EDC29D1C1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FE7CCE-48BF-F869-2C9C-9506AA22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BB47-D063-604D-B92E-6CB76580A356}" type="datetime1">
              <a:rPr lang="en-US" smtClean="0"/>
              <a:t>7/9/24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981C1-8D69-39E8-899E-8A537E64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D606D-CABD-5017-A53C-4B02A44C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4896-F6CA-FD48-AC6D-BC7A3A27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9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40DC-F62D-7B7E-1031-8C82C09A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73D7A-E667-0EDB-0606-899FDFCC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3F49-7353-D648-B441-665C659FA010}" type="datetime1">
              <a:rPr lang="en-US" smtClean="0"/>
              <a:t>7/9/24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35243-58A1-6E1B-95DE-97B4F508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5938D-826C-17FB-D311-20AD8134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4896-F6CA-FD48-AC6D-BC7A3A27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5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E2D83-B7A8-CD87-55FD-D30756A9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CCE3-5B4E-4643-97AE-93495FEEBF34}" type="datetime1">
              <a:rPr lang="en-US" smtClean="0"/>
              <a:t>7/9/24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408CF-1125-9A79-63DC-AA0AAA81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0BDD6-F358-C53B-4BFA-D671F476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4896-F6CA-FD48-AC6D-BC7A3A27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1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9E03-291E-ABBE-1F88-0E566673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A99C4-6DAD-EA64-8D53-7FFB6448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BD4CE-FAF2-595B-28ED-17536F9C6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4C3BC-5FBB-2273-8D49-ADF4BD3A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9618-6320-E947-9842-2FF91BF4A917}" type="datetime1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AFF43-0C47-A60A-66A2-530333FC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22D44-358D-2A04-CBA5-49123992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4896-F6CA-FD48-AC6D-BC7A3A27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4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FF18-EFA3-0432-B2E6-4EDA57A1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12C1F-B8A0-2424-60A5-4F4D1ECA3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66435-A70B-53F0-3F03-7654CF4D7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C898C-4B55-F656-86CE-7F65F504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B954A-AE31-5C43-8AC8-89843F008ABA}" type="datetime1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D9125-1D46-51C6-D446-95F651F7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5F516-71A5-8859-F72B-060B09F7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4896-F6CA-FD48-AC6D-BC7A3A27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6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856B51-0C5F-82B1-50C9-AF334061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27D39-CC5C-1D9D-26F8-85CEF8E85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67AAC-3254-1AE9-C130-EE7329FB4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8FD13B-D7CC-C54F-B805-09094DEE2898}" type="datetime1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729F4-283B-1FE0-8BF4-FCD604EF4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BA9BB-C4AA-6E7B-C114-8A3196F74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D4896-F6CA-FD48-AC6D-BC7A3A27D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9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archive/cs/cs107/cs107.1222/lectures/07/Lecture07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E164-28E6-7174-703B-0CCA133A77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Ownership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F9D0D-83F5-E54E-A59E-0A90B973F6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646B9-E00A-640E-161C-8443C8BB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4896-F6CA-FD48-AC6D-BC7A3A27D0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4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8083-2EFD-F526-ABAF-66476444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07" y="37169"/>
            <a:ext cx="10515600" cy="643868"/>
          </a:xfrm>
        </p:spPr>
        <p:txBody>
          <a:bodyPr>
            <a:normAutofit fontScale="90000"/>
          </a:bodyPr>
          <a:lstStyle/>
          <a:p>
            <a:r>
              <a:rPr lang="en-US" dirty="0"/>
              <a:t>Memory 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9E8EF-9734-ABEE-EA7A-FC841EB6F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98" y="957057"/>
            <a:ext cx="7975002" cy="52730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The stack is the place where all local variables and parameters live for each function. A function’s stack “frame” goes away when the function returns.</a:t>
            </a:r>
          </a:p>
          <a:p>
            <a:pPr lvl="1"/>
            <a:r>
              <a:rPr lang="en-US" dirty="0"/>
              <a:t>The stack grows downwards when a new function is called and shrinks upwards when the function is finished.</a:t>
            </a:r>
          </a:p>
          <a:p>
            <a:r>
              <a:rPr lang="en-US" dirty="0"/>
              <a:t>Heap</a:t>
            </a:r>
          </a:p>
          <a:p>
            <a:pPr lvl="1"/>
            <a:r>
              <a:rPr lang="en-US" dirty="0"/>
              <a:t>The heap is a part of memory that you can manage yourself.</a:t>
            </a:r>
          </a:p>
          <a:p>
            <a:pPr lvl="1"/>
            <a:r>
              <a:rPr lang="en-US" dirty="0"/>
              <a:t>The heap is a part of memory below the stack that you can manage yourself. </a:t>
            </a:r>
          </a:p>
          <a:p>
            <a:pPr lvl="1"/>
            <a:r>
              <a:rPr lang="en-US" dirty="0"/>
              <a:t>Unlike the stack, the memory only goes away when you delete it yourself. </a:t>
            </a:r>
          </a:p>
          <a:p>
            <a:pPr lvl="1"/>
            <a:r>
              <a:rPr lang="en-US" dirty="0"/>
              <a:t>Unlike the stack, the heap grows upwards as more memory is allocated. </a:t>
            </a:r>
          </a:p>
          <a:p>
            <a:pPr lvl="1"/>
            <a:r>
              <a:rPr lang="en-US" dirty="0"/>
              <a:t>The heap is dynamic memory – memory that can be allocated, resized, and freed during program runtime.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F3472-DD94-F625-011E-6CDCF036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429" y="513195"/>
            <a:ext cx="3038764" cy="58876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FBD12F-F292-E8E3-2C52-C558BF3D5515}"/>
              </a:ext>
            </a:extLst>
          </p:cNvPr>
          <p:cNvSpPr txBox="1"/>
          <p:nvPr/>
        </p:nvSpPr>
        <p:spPr>
          <a:xfrm>
            <a:off x="1440873" y="6400800"/>
            <a:ext cx="88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36800-2894-5CE8-723B-89123479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4896-F6CA-FD48-AC6D-BC7A3A27D0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8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7E85-000F-D17C-DDE6-8A956007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17" y="196192"/>
            <a:ext cx="10515600" cy="969689"/>
          </a:xfrm>
        </p:spPr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DE070F-3E4D-F5F0-A5B6-90987655B391}"/>
              </a:ext>
            </a:extLst>
          </p:cNvPr>
          <p:cNvSpPr/>
          <p:nvPr/>
        </p:nvSpPr>
        <p:spPr>
          <a:xfrm>
            <a:off x="651641" y="1502979"/>
            <a:ext cx="3237186" cy="1734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Explicit Management </a:t>
            </a:r>
          </a:p>
          <a:p>
            <a:pPr algn="ctr"/>
            <a:r>
              <a:rPr lang="en-US" dirty="0"/>
              <a:t>C/C++</a:t>
            </a:r>
          </a:p>
          <a:p>
            <a:pPr algn="ctr"/>
            <a:r>
              <a:rPr lang="en-US" dirty="0"/>
              <a:t>Malloc/free, new/delete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E5433A-2B68-1B60-E1F0-3E1E65984F03}"/>
              </a:ext>
            </a:extLst>
          </p:cNvPr>
          <p:cNvSpPr/>
          <p:nvPr/>
        </p:nvSpPr>
        <p:spPr>
          <a:xfrm>
            <a:off x="7575330" y="1502979"/>
            <a:ext cx="3389587" cy="1734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Garbage Collection</a:t>
            </a:r>
          </a:p>
          <a:p>
            <a:pPr algn="ctr"/>
            <a:r>
              <a:rPr lang="en-US" dirty="0"/>
              <a:t>Java/Python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33ABA6-CB10-1FB6-2F6D-1E22B2218CDA}"/>
              </a:ext>
            </a:extLst>
          </p:cNvPr>
          <p:cNvSpPr/>
          <p:nvPr/>
        </p:nvSpPr>
        <p:spPr>
          <a:xfrm>
            <a:off x="4012323" y="4156841"/>
            <a:ext cx="3389587" cy="1734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Ownership System</a:t>
            </a:r>
          </a:p>
          <a:p>
            <a:pPr algn="ctr"/>
            <a:r>
              <a:rPr lang="en-US" dirty="0"/>
              <a:t>Rust/Go/Swift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B76CE-B600-80BE-8E5B-55591544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4896-F6CA-FD48-AC6D-BC7A3A27D0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5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72CB-263A-2500-AD4F-E49099B3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31" y="175940"/>
            <a:ext cx="10515600" cy="654378"/>
          </a:xfrm>
        </p:spPr>
        <p:txBody>
          <a:bodyPr>
            <a:normAutofit fontScale="90000"/>
          </a:bodyPr>
          <a:lstStyle/>
          <a:p>
            <a:r>
              <a:rPr lang="en-US" dirty="0"/>
              <a:t>Ownership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ABEA1-B054-A36C-BC3B-BDADEB917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959"/>
            <a:ext cx="10515600" cy="4695004"/>
          </a:xfrm>
        </p:spPr>
        <p:txBody>
          <a:bodyPr/>
          <a:lstStyle/>
          <a:p>
            <a:r>
              <a:rPr lang="en-US" dirty="0"/>
              <a:t>The main concepts in Rust's ownership system are:</a:t>
            </a:r>
          </a:p>
          <a:p>
            <a:pPr lvl="1"/>
            <a:r>
              <a:rPr lang="en-US" b="1" dirty="0"/>
              <a:t>Ownership</a:t>
            </a:r>
            <a:r>
              <a:rPr lang="en-US" dirty="0"/>
              <a:t>: Each value in Rust has a single owner, which is responsible for managing the value's memory.</a:t>
            </a:r>
          </a:p>
          <a:p>
            <a:pPr lvl="1"/>
            <a:r>
              <a:rPr lang="en-US" b="1" dirty="0"/>
              <a:t>Borrowing</a:t>
            </a:r>
            <a:r>
              <a:rPr lang="en-US" dirty="0"/>
              <a:t>: References to values can be borrowed either mutably or immutably, with strict rules to prevent data races.</a:t>
            </a:r>
          </a:p>
          <a:p>
            <a:pPr lvl="1"/>
            <a:r>
              <a:rPr lang="en-US" b="1" dirty="0"/>
              <a:t>Lifetimes</a:t>
            </a:r>
            <a:r>
              <a:rPr lang="en-US" dirty="0"/>
              <a:t>: Lifetimes are used to track how long references are valid, ensuring that references do not outlive the data they point to.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E128E-FC5B-3751-C057-2DA7234A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D4896-F6CA-FD48-AC6D-BC7A3A27D0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23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240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Ownership</vt:lpstr>
      <vt:lpstr>Memory  Layout</vt:lpstr>
      <vt:lpstr>Memory Management</vt:lpstr>
      <vt:lpstr>Ownership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</cp:revision>
  <dcterms:created xsi:type="dcterms:W3CDTF">2024-07-10T00:22:34Z</dcterms:created>
  <dcterms:modified xsi:type="dcterms:W3CDTF">2024-07-10T00:38:01Z</dcterms:modified>
</cp:coreProperties>
</file>