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6"/>
    <p:restoredTop sz="96327"/>
  </p:normalViewPr>
  <p:slideViewPr>
    <p:cSldViewPr snapToGrid="0">
      <p:cViewPr varScale="1">
        <p:scale>
          <a:sx n="125" d="100"/>
          <a:sy n="125" d="100"/>
        </p:scale>
        <p:origin x="1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C374E-0FE6-E14B-8889-673A0377FE6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66EDB-F0E0-674F-82BD-1F34A8220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3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745C-C2F6-6114-360B-2D56677C0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D3A2C-2614-07F8-1FBC-298512D5B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76B57-66E5-3200-9EF4-3F28D763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C1A4-DDF3-D546-9222-1E0D4A127CD1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31641-D553-301A-60DF-0F9DA41B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D3485-C28A-C53E-60AE-8D275007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4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5EA1-7DA4-3A6A-EC2D-708DBC94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4DE13-FB64-4297-B2D7-5DB7D6A3D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437C-B3CC-7525-86BB-030A5F61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FBEF-D9CE-AA43-8F42-B271F2157994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BBF6-B379-2335-9088-02A26F87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1305-CDF1-BADA-4C53-5655321B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39FA1-D0A8-69D1-A922-1313AA078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D7A6D-F2C1-B8C3-6877-15607577B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D46F-7857-6FCA-2080-2ECE6E5A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FBEC-4006-514C-8243-223CD0B062DD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551E-C446-8F85-D9AE-C6F690F6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549F-5F02-087F-D292-CBF5CEB3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0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10B3-288E-CE71-C70D-927EF77F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ABB0-2315-AE9D-A5C3-A647A8D3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900D-531A-CAED-49DE-59FF2319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9EF1-67C3-DD43-B45C-EA49A025CC09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661A-7249-5AAB-F895-13BAA7DF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20909-16BB-E43C-7EB9-4C518ACF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8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7919-2583-D1C8-5135-04E9CA3B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D52-25A9-5496-053B-DA617C55B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95C79-F378-4B0D-F307-FBB4558D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6557-A532-0D48-A18F-13E8B8648E46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AE44E-5629-DC31-EFF4-7F90CD97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BBD4-93E2-7D48-3B44-00CDD83B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C010-A58C-5493-EB7D-1FABA4B9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9670-3DCC-8006-16D1-937A058BE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AEFDB-AD6A-8A8E-1C08-D1BFDFD4E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8C7F5-1BD5-5C3F-2978-EFBCC74B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ED64-62D0-4246-991B-F2BAF760EF34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8C680-5890-F322-FFDB-1C6F7377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5BB2-581A-4D9D-FFB9-63EBAF84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9BD9-1E0E-C277-5348-AB386680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15B7-1881-4418-4E6D-1D020CD58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E3BFE-17ED-7A82-2A24-97E76DC79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6040-A593-CD45-7998-7CADBEB71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71606-75AF-A800-2690-544CB322D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DA7FD-D1F2-A3F4-47C9-E6F21F09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CF43-AF8B-1849-9AEF-48408CBF8B97}" type="datetime1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E9C16-12DF-D7DA-7A51-3AE4E30F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30C8D-78FB-8FD6-0B58-273C264B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7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F083-727E-9B8B-D6D6-A01606A0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E1B7E-D24A-8D21-99E4-9663E7D6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F461-2958-C44D-B2A1-543FB912BB64}" type="datetime1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06058-35AE-CC98-4ED3-9B3DA1B3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22638-BB65-01C8-4194-B7349F98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7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8DCED-BD9D-9AD7-2C49-9EDB1D43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30B5-1EE3-7A43-A931-FFD793120E2D}" type="datetime1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C7632-B9EF-8B9A-A15E-F8309BA9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E2B72-EEB9-3A82-77DA-0D4C92A3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4C64-5DF0-ECA4-7B71-456A07D6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2F1D-B5C2-50EF-6105-E082B875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C18A1-C6A4-70FC-697D-225423BF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CF56D-A58D-02CE-8271-05DC7E84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F60C-5821-2942-B85A-14C579783180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B0140-6F77-A321-F999-26FB03B1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EBB1F-385F-E388-FEB1-44FFEBBB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8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1A0F-5F63-5DF1-C88D-432CA2FD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1F0CC-7A5B-CC29-8157-E7FC29BF0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F6F17-2CAA-F35A-79A5-F58FB3B23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CD393-51AD-3065-E571-4EB6A148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67C2-78A4-CC4B-85BC-C2154D752F7D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6410C-AE69-C3AB-67B1-FD663AC9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C1BC1-1FC6-B74D-F72A-D2581848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84DD8-22F5-F0EC-672B-9E36B986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E47C0-1D9F-896E-A252-CB715B399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9D9E2-A9D0-6CA6-2985-A8CBE6162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022B-6169-4C48-AF75-41F73DDABF5F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19BF9-1989-AC5C-CD13-3E7C869AB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D0CFE-691C-7BBC-601D-FC33B8512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pdf/2306.06031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106.0968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630A-457A-AC10-3BCD-86ADF67CA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C105E-2502-0EA0-EA8C-1B2761CB6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4877"/>
            <a:ext cx="9144000" cy="530578"/>
          </a:xfrm>
        </p:spPr>
        <p:txBody>
          <a:bodyPr/>
          <a:lstStyle/>
          <a:p>
            <a:r>
              <a:rPr lang="en-US" dirty="0">
                <a:hlinkClick r:id="rId2"/>
              </a:rPr>
              <a:t>source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ED0DD-87A2-92EE-8C70-DE72BFA23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193123"/>
            <a:ext cx="7772400" cy="2471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FD463-EBC9-613A-051B-1C9A61BA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2EA4-823D-9C05-DC1A-25BCC552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BDFA6-FC1A-890E-89C4-F49311A07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430D0-2B27-BCC5-E15F-B0956757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92" y="0"/>
            <a:ext cx="428263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A5F03-FCE0-8D7B-D728-77DC79704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950" y="0"/>
            <a:ext cx="38149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D8DBE-EA30-7A68-6837-E24661FC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6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D8C1-E654-5443-4BAA-ED223987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FB90-0EBF-8016-83A5-1F9D3943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6D99C-BEB3-C7AC-6E55-D6E6B75BD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91" y="511447"/>
            <a:ext cx="9275618" cy="583510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9081-848A-0B42-1C7E-425AB8E7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7047-1F43-6635-F5AD-CBA6F0AC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2BF8-95A4-9864-1A26-8D464E49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BBC43-A72C-A644-E298-4DE79425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4" y="0"/>
            <a:ext cx="555944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3EE8F4-FB4D-B2EC-97A1-69E02B9DA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246" y="1378383"/>
            <a:ext cx="5852689" cy="41012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D401E-1926-8350-B829-BBE4410B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8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80FA-89FB-3FC4-D8E4-E0D927EA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88191"/>
            <a:ext cx="10515600" cy="770948"/>
          </a:xfrm>
        </p:spPr>
        <p:txBody>
          <a:bodyPr/>
          <a:lstStyle/>
          <a:p>
            <a:r>
              <a:rPr lang="en-US" dirty="0"/>
              <a:t>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2FEA-E9D6-5681-88A6-5DD37888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D0F1A-530E-EA28-B5F8-0B150B15A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16" y="1563832"/>
            <a:ext cx="4821184" cy="3622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5EEFB8-3AC2-EBB6-71A5-A1A69D166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3832"/>
            <a:ext cx="4327509" cy="452697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D51B5-C2D5-E664-BF21-68A7E5D5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BD44-1759-1D76-695D-5B026ACE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951F3-587D-DB97-7783-CD8276CC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541" y="2082800"/>
            <a:ext cx="2298700" cy="269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46945-8976-8FDE-2063-A57D3F4F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18" y="2597150"/>
            <a:ext cx="7061200" cy="166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0DF38-BFA7-40D4-D0EE-EFD1444E0407}"/>
              </a:ext>
            </a:extLst>
          </p:cNvPr>
          <p:cNvSpPr txBox="1"/>
          <p:nvPr/>
        </p:nvSpPr>
        <p:spPr>
          <a:xfrm>
            <a:off x="4017818" y="5444836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76F7B-140B-0421-F1EC-6AF41B15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6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LLMs</vt:lpstr>
      <vt:lpstr>LoRa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2023-09-25T11:16:56Z</dcterms:created>
  <dcterms:modified xsi:type="dcterms:W3CDTF">2023-09-25T11:40:11Z</dcterms:modified>
</cp:coreProperties>
</file>