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1DE757-4E3F-3D4F-A61C-CB5B7B5C6A03}">
          <p14:sldIdLst>
            <p14:sldId id="256"/>
            <p14:sldId id="257"/>
            <p14:sldId id="267"/>
            <p14:sldId id="268"/>
            <p14:sldId id="266"/>
            <p14:sldId id="259"/>
            <p14:sldId id="260"/>
            <p14:sldId id="261"/>
            <p14:sldId id="262"/>
            <p14:sldId id="263"/>
            <p14:sldId id="264"/>
            <p14:sldId id="265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/>
    <p:restoredTop sz="96327"/>
  </p:normalViewPr>
  <p:slideViewPr>
    <p:cSldViewPr snapToGrid="0">
      <p:cViewPr varScale="1">
        <p:scale>
          <a:sx n="156" d="100"/>
          <a:sy n="156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35668-373D-AF4E-BA64-97A01A88F3A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A1C66-8061-D644-98B6-9B892627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0A02-3322-23A3-E650-3F326AF35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797B-9E99-C548-09D7-2453528EB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3580-ED96-3F57-6BD4-964FC164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3E6B-3150-454B-982D-A2559AFCE2A9}" type="datetime1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2F769-0DB7-DC1E-AA33-8AE22DFD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89F1-34C5-6C9B-84C3-102CA586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2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9E6F-CEEA-668F-6BFE-3E69A2A2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0897C-9903-8854-C15F-10C73E9C8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EC886-BEAB-54C3-9521-46FA051C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A9D9-50D7-FC40-A91C-2E2F359556CB}" type="datetime1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78FC-7C9F-A8DC-C17B-9FBC3753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8653-3FA5-9C49-EDB1-91362828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A57B9-A579-4742-61AB-06D6DD614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1E721-744E-12C9-34A1-A38A45C48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B32D2-E80D-92D8-3DFC-44775141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4AAF-FC91-A54B-910F-ACAB582E9A36}" type="datetime1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7F12-3535-3B0A-B6F6-5AEA14A0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047F-E967-9594-E8F1-4B0A71F6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374F-C0FF-C524-84A5-71B1F530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2DB8-6BE4-42EC-98E0-A6260513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21779-88D1-2DF3-D61B-D0FE7E49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F28B-C50D-0A4B-913C-1D344E32905A}" type="datetime1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F038-FC73-58E9-94F9-995BC81C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5995-BE05-084A-E750-ADAD06B1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8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5AAE-6E76-F19A-8F4B-81A05C95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86891-0C4B-CCDC-8EA4-F3EF5355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6FC7-0B52-9A4E-31B8-BF7461EB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66DF-3210-C742-AAB6-084FF8EF7B21}" type="datetime1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1E371-D9E3-442E-D915-E2D2B3E4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9FD4-0F1D-977D-FA21-CB053F42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E3C1-EBCB-E2F3-7C9D-B8D8C073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D788-1339-0322-E4CD-9B99A60C1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D6E9A-CF3D-932D-FD79-82CCE8F7E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385C1-9847-6903-CF02-9561139E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B214-01AF-F24D-8277-7906D10D2534}" type="datetime1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A2247-93C2-150D-62BE-3024B097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18D9B-C653-9FFB-47C0-7C14BFF2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332B-8388-EFF3-14BB-98A770A5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F4E88-C095-892C-7582-93FD04E0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FBF85-3079-FF64-8ACF-FD95DAB54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932A4-2C59-293C-307A-A7AF3A7D4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45026-4133-4B4B-3CD4-0739E3DD0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E5C7A-14F4-BF95-2671-8A52CEBD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2E86-A161-884C-BAFC-CBDB036C1467}" type="datetime1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BFA86-0057-DE1D-A49C-85414E25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1B396-89BA-65BB-8DDB-995395FC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7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2BF5-DD03-B2F6-9A5C-7E793818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02B28-830D-F33D-39B8-56E19BB9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659A-6807-4149-8ABC-345586096A34}" type="datetime1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9DE27-AEDE-9885-2FAE-A39D8407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2CE24-D656-9F55-B77E-1B50CC70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8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F57FA-6069-332F-225A-F96331E4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37C2-F9AA-BA46-8FCA-91975DC512ED}" type="datetime1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DD03D-3BD6-C9CB-D36E-DB873A69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B722C-E829-0AAB-D06C-80264C21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2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0033-C8A8-0355-8FC6-453C1038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1BB8-DEFF-800E-6BF6-CF9E8CE6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DD48-F217-6E2B-0DE7-A0EE4F572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09E4A-4719-ADF5-32B2-E2843F62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3AEE-D153-B145-AD43-CB573781EF40}" type="datetime1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95E04-28DC-2BF4-9B47-C365B092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489B2-B919-47BB-E28B-4AFA508D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4161-C143-B9C5-D98E-C3171971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5BACD-ACAB-1F8F-E982-8983644DD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7190B-8F79-DFA0-6FB4-14FB7B6D3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F7931-411A-80AE-E632-E89D1DC6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0CC6-3AC2-214F-9734-617297FC2104}" type="datetime1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AB36B-0C73-67DE-6621-763DB48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45CD8-7900-5022-EC6A-676900C8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9BD12-F6B7-FD8F-A628-F4800D4D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C8C7E-08AF-F6FE-6502-A7CF10336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CA0C-9B31-85FF-9A9F-36DB27889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D39D1-E4D2-314A-8A68-AE71D3BCBF04}" type="datetime1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E5136-4678-C785-3FAD-7B506F422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8BF18-3A7A-9186-6461-3CD87A173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AE5BC-52BB-064B-8E06-688F610D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Recommender-Systems-Textbook-Charu-Aggarwal/dp/3319296574/ref=sr_1_7?keywords=recommender+systems+handbook&amp;qid=1692658905&amp;sr=8-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perswithcode.com/task/recommendation-system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oualid/Downloads/electronics-11-00141-v2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iteseerx.ist.psu.edu/viewdoc/download;jsessionid=F4F086F5BFF0DE177280FCDFBD86B0EA?doi=10.1.1.395.8834&amp;rep=rep1&amp;type=pdf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5A9E-517C-4ECA-2CD0-D52D14D80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7D738-70BD-B69A-2E5C-E7B8FC8F3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Oualid</a:t>
            </a:r>
            <a:r>
              <a:rPr lang="en-US" dirty="0"/>
              <a:t> </a:t>
            </a:r>
            <a:r>
              <a:rPr lang="en-US" dirty="0" err="1"/>
              <a:t>Missaoui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A6ADA-3766-547D-4449-E33E9C07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3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8608-0363-ADFA-C65E-A0595D52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" y="0"/>
            <a:ext cx="10515600" cy="777875"/>
          </a:xfrm>
        </p:spPr>
        <p:txBody>
          <a:bodyPr/>
          <a:lstStyle/>
          <a:p>
            <a:r>
              <a:rPr lang="en-US" dirty="0"/>
              <a:t>Feature-Rich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3B89-345E-19D8-F0C5-1B2AB5A97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7F0D2-B06F-C1A4-EACA-08E65758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92675"/>
            <a:ext cx="7772400" cy="40726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46708-C3A1-60FC-E4D5-BC55F71F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4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97B9-5E27-8C57-96CB-5B9BC1B3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249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Factorization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770B-0BD7-6FD9-EA3E-8CB088833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0851B-9ABD-8FED-DCD2-DF8A84E3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52" y="789777"/>
            <a:ext cx="6817331" cy="2450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B9A50-262F-D307-F09B-D20B4BABA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348897"/>
            <a:ext cx="6387548" cy="327300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63FFB-96D4-A3C6-8371-5AEB9B7C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9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B974-90B5-921D-DCA8-FBC69E0F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5218"/>
          </a:xfrm>
        </p:spPr>
        <p:txBody>
          <a:bodyPr/>
          <a:lstStyle/>
          <a:p>
            <a:r>
              <a:rPr lang="en-US" dirty="0"/>
              <a:t>Deep Factorization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DD14-C324-2CE5-B370-0A5B685C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33E52-B46B-8214-03E5-259705896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465" y="90281"/>
            <a:ext cx="4096578" cy="3131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5496E-3874-B12E-9CD5-170C239B6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7" y="2135676"/>
            <a:ext cx="7772400" cy="413715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0186-DB40-197B-A049-B722D118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5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EE26-6C90-0CBD-AF52-7D766849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2329-A817-918A-9D8C-9C8B1CA0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  <a:p>
            <a:pPr lvl="1"/>
            <a:r>
              <a:rPr lang="en-US" dirty="0" err="1"/>
              <a:t>Charu</a:t>
            </a:r>
            <a:r>
              <a:rPr lang="en-US" dirty="0"/>
              <a:t> Aggarwal, 2016,  </a:t>
            </a:r>
            <a:r>
              <a:rPr lang="en-US" dirty="0">
                <a:hlinkClick r:id="rId2"/>
              </a:rPr>
              <a:t>Recommender Systems: The Textbook</a:t>
            </a:r>
            <a:r>
              <a:rPr lang="en-US" dirty="0"/>
              <a:t>, Springer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980C3-1C37-0C83-5B33-98F6FE1E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3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1C28-2CFB-EBDF-D850-2D9A94A3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1" y="73024"/>
            <a:ext cx="4184264" cy="1325563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DE1C-C906-AC4D-4475-FAF0AE51D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AEF33-0ACE-4642-7BAC-21D295946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6718300" cy="39243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2C55F-4B98-5195-91ED-85A7552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87FDFD-1FEB-FC15-DB89-04F95F80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537" y="264097"/>
            <a:ext cx="4838700" cy="480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3DA651-F701-C55C-3FFB-9BBE3EAFBB23}"/>
              </a:ext>
            </a:extLst>
          </p:cNvPr>
          <p:cNvSpPr txBox="1"/>
          <p:nvPr/>
        </p:nvSpPr>
        <p:spPr>
          <a:xfrm>
            <a:off x="9495064" y="5355771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3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7B6C-C939-87A3-E171-9B21255D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6525"/>
            <a:ext cx="10515600" cy="924832"/>
          </a:xfrm>
        </p:spPr>
        <p:txBody>
          <a:bodyPr/>
          <a:lstStyle/>
          <a:p>
            <a:r>
              <a:rPr lang="en-US" dirty="0"/>
              <a:t>Taxonomy of Recommendation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89AF-BCA3-F74A-1F63-9105E605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F2D1F-C30B-35F1-F80B-9CA5A82A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323CE-D200-A3D2-D08C-F2C63C66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" y="1360488"/>
            <a:ext cx="7772400" cy="4460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F3FB5-DB6A-7C4F-070A-98FE08A4EBB1}"/>
              </a:ext>
            </a:extLst>
          </p:cNvPr>
          <p:cNvSpPr txBox="1"/>
          <p:nvPr/>
        </p:nvSpPr>
        <p:spPr>
          <a:xfrm>
            <a:off x="3707296" y="6224485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8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4CB3-9D1A-CA52-DA57-9D215A65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136525"/>
            <a:ext cx="10515600" cy="802368"/>
          </a:xfrm>
        </p:spPr>
        <p:txBody>
          <a:bodyPr/>
          <a:lstStyle/>
          <a:p>
            <a:r>
              <a:rPr lang="en-US" dirty="0"/>
              <a:t>Neighborhood (Memory) Based </a:t>
            </a:r>
            <a:r>
              <a:rPr lang="en-US" dirty="0" err="1"/>
              <a:t>RecSys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4D7A-4410-C341-1EB0-7BB22284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774B7-407D-DA49-05B4-40B167E2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53C14-5830-6E30-D920-D3507746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38" y="1647135"/>
            <a:ext cx="4343400" cy="212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3E2DB8-4055-6454-ACD4-45C8A33B026D}"/>
              </a:ext>
            </a:extLst>
          </p:cNvPr>
          <p:cNvSpPr txBox="1"/>
          <p:nvPr/>
        </p:nvSpPr>
        <p:spPr>
          <a:xfrm>
            <a:off x="838200" y="126227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based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EC532-2DFD-9AD9-E0CF-9D80D2699BD4}"/>
              </a:ext>
            </a:extLst>
          </p:cNvPr>
          <p:cNvSpPr txBox="1"/>
          <p:nvPr/>
        </p:nvSpPr>
        <p:spPr>
          <a:xfrm>
            <a:off x="8651041" y="1174616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based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7488B2-50D0-78B3-ACF3-0BB17CECA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763" y="1723335"/>
            <a:ext cx="3670300" cy="1968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255828-F683-3245-86F3-B3576E7ADE1E}"/>
              </a:ext>
            </a:extLst>
          </p:cNvPr>
          <p:cNvSpPr txBox="1"/>
          <p:nvPr/>
        </p:nvSpPr>
        <p:spPr>
          <a:xfrm>
            <a:off x="99391" y="410694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D8A398-DE23-C742-2FB7-BB1F7DD95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01" y="4841538"/>
            <a:ext cx="4727713" cy="1335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603065-A11F-4DBC-11FD-2F1524E41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841" y="4841537"/>
            <a:ext cx="4583959" cy="1335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9193E0-3058-E9FA-9F98-EBDE67EDE12C}"/>
              </a:ext>
            </a:extLst>
          </p:cNvPr>
          <p:cNvSpPr txBox="1"/>
          <p:nvPr/>
        </p:nvSpPr>
        <p:spPr>
          <a:xfrm>
            <a:off x="5475514" y="6355453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2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F571-1130-6B75-1846-A3CE645C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3" y="136525"/>
            <a:ext cx="10515600" cy="671739"/>
          </a:xfrm>
        </p:spPr>
        <p:txBody>
          <a:bodyPr>
            <a:normAutofit fontScale="90000"/>
          </a:bodyPr>
          <a:lstStyle/>
          <a:p>
            <a:r>
              <a:rPr lang="en-US" dirty="0"/>
              <a:t>Matrix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173A-B29E-1DA3-E569-46734123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DC162-16C6-DF1A-75AE-0B0E7257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4BA2C-23D5-0AFF-51F6-B0A93549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105" y="108190"/>
            <a:ext cx="4109002" cy="2290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E063F6-F08D-02A3-AE73-C6DDB60A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4" y="1316944"/>
            <a:ext cx="7772400" cy="49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8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E54D-6D88-590D-6B3E-9E68CC6D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AutoRec</a:t>
            </a:r>
            <a:r>
              <a:rPr lang="en-US" dirty="0"/>
              <a:t>: Rating Prediction with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4E52-08F5-6CDB-DC76-04A72846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3F50B-679F-F22F-C982-6BE1595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3" y="1738252"/>
            <a:ext cx="7145944" cy="2555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FA43C-0EEE-679A-F5BC-48EC73D1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92" y="3016251"/>
            <a:ext cx="5096608" cy="33201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29B5E-FFB5-750D-5B11-BDBE3938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2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DC05-1BC3-5150-8495-8EE4DF25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136525"/>
            <a:ext cx="10515600" cy="1325563"/>
          </a:xfrm>
        </p:spPr>
        <p:txBody>
          <a:bodyPr/>
          <a:lstStyle/>
          <a:p>
            <a:r>
              <a:rPr lang="en-US" dirty="0"/>
              <a:t>Personalized Ranking for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E2B0F-0AC1-0C44-38DC-F9981197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154B5-35E1-38D8-2096-74744947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ED606-3F4C-DC8A-FD64-CDAC4F2E4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108" y="930413"/>
            <a:ext cx="4076183" cy="2220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12F2DC-A172-D013-3723-B61966099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6" y="1470784"/>
            <a:ext cx="7772400" cy="429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0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A495-02D1-F594-743E-FB6E6506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839"/>
            <a:ext cx="12115800" cy="1325563"/>
          </a:xfrm>
        </p:spPr>
        <p:txBody>
          <a:bodyPr/>
          <a:lstStyle/>
          <a:p>
            <a:r>
              <a:rPr lang="en-US" dirty="0"/>
              <a:t>Neuro Collaborative Filtering for Personalized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10D8-6B9B-39AF-0B9D-C5E9C7D7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84319-DDDB-B707-B06E-B79106B0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700" y="1399918"/>
            <a:ext cx="4451300" cy="3406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E80E2E-42A1-240D-6044-402A01B7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4" y="1399918"/>
            <a:ext cx="7772400" cy="50415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CF474-DE8D-FB69-870D-747211F9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6225-EE31-435C-FE13-17CFA234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877266"/>
          </a:xfrm>
        </p:spPr>
        <p:txBody>
          <a:bodyPr>
            <a:normAutofit/>
          </a:bodyPr>
          <a:lstStyle/>
          <a:p>
            <a:r>
              <a:rPr lang="en-US" sz="2800" dirty="0"/>
              <a:t>Sequence-Aware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0D5B-8FC9-34B1-E595-115B4E45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456F8-7700-7655-19F9-7169C73F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571" y="3255272"/>
            <a:ext cx="2782708" cy="3374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D3B47D-6564-94ED-3674-955FF3965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44" y="1135683"/>
            <a:ext cx="7019293" cy="4807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AA6191-08A0-E92C-6D30-595AFC2A9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02" y="1001237"/>
            <a:ext cx="4069246" cy="180159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F1AE1-A456-9809-23B8-6C590D2A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5BC-52BB-064B-8E06-688F610D8B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9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21852</TotalTime>
  <Words>80</Words>
  <Application>Microsoft Macintosh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Recommender Systems </vt:lpstr>
      <vt:lpstr>Introduction </vt:lpstr>
      <vt:lpstr>Taxonomy of Recommendation systems </vt:lpstr>
      <vt:lpstr>Neighborhood (Memory) Based RecSys</vt:lpstr>
      <vt:lpstr>Matrix Factorization</vt:lpstr>
      <vt:lpstr>AutoRec: Rating Prediction with Autoencoders</vt:lpstr>
      <vt:lpstr>Personalized Ranking for Recommender Systems</vt:lpstr>
      <vt:lpstr>Neuro Collaborative Filtering for Personalized Ranking</vt:lpstr>
      <vt:lpstr>Sequence-Aware Recommender Systems</vt:lpstr>
      <vt:lpstr>Feature-Rich Recommender Systems</vt:lpstr>
      <vt:lpstr>Factorization Machines</vt:lpstr>
      <vt:lpstr>Deep Factorization Machines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 </dc:title>
  <dc:creator>Microsoft Office User</dc:creator>
  <cp:lastModifiedBy>Microsoft Office User</cp:lastModifiedBy>
  <cp:revision>12</cp:revision>
  <dcterms:created xsi:type="dcterms:W3CDTF">2023-08-06T18:53:08Z</dcterms:created>
  <dcterms:modified xsi:type="dcterms:W3CDTF">2023-08-21T23:05:12Z</dcterms:modified>
</cp:coreProperties>
</file>