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/>
    <p:restoredTop sz="94694"/>
  </p:normalViewPr>
  <p:slideViewPr>
    <p:cSldViewPr snapToGrid="0">
      <p:cViewPr varScale="1">
        <p:scale>
          <a:sx n="93" d="100"/>
          <a:sy n="93" d="100"/>
        </p:scale>
        <p:origin x="232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5EFDE-8E48-7145-CFC8-87E1EBE14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9675CC-47E8-63A7-DF30-ECDE43E245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338BC-E3DA-D4DA-E67B-B31F8D6FE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13A86-C8B5-9B44-B6FF-F1697FE8F96D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F7CBF-B175-79C2-4D8A-8D1E28131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AA51F-01CC-ED65-2B7F-119E09CBA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4A10B-C3EC-2A49-85CB-BE0E4DAF6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57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51103-8809-A439-9B6D-0AEEE360D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0A580D-3649-0B3B-0E76-2FFA7CDA9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A71AA-F973-10AC-0ABE-171FFCA73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13A86-C8B5-9B44-B6FF-F1697FE8F96D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C4A82-0EA7-7D2C-F66A-FE32CF593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81DAA-421B-ABF6-3D6F-A06C63269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4A10B-C3EC-2A49-85CB-BE0E4DAF6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876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E3E1AD-37A5-22E9-F2E9-6FE2880918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3BE010-FC5D-70C4-CAD3-CA83C54C41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18DFC-B7EB-107C-E620-1334E9891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13A86-C8B5-9B44-B6FF-F1697FE8F96D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30131-7236-A6AF-7B99-CC3D1B144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048B3-F32E-6F73-FD17-2ED373EB4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4A10B-C3EC-2A49-85CB-BE0E4DAF6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0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BE756-6377-8798-FA09-C55C6CCE8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513C4-E800-B61E-3A2C-E6797B266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D4D8D-B72F-0AB0-8F45-7B79129CA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13A86-C8B5-9B44-B6FF-F1697FE8F96D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92DD6-E307-F8A6-B97B-253549496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E1FFB-B498-530E-6356-3982FA8E4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4A10B-C3EC-2A49-85CB-BE0E4DAF6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99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9ECA9-A059-C7EE-B3AD-E991811E5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01FAB-AB8B-6EEE-237E-94B975E25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DFE19-9CD7-4B0B-19CA-70BA6F207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13A86-C8B5-9B44-B6FF-F1697FE8F96D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8BC37-BC21-B3C0-FDE0-399ABB25D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B7A9E-259C-88DC-A243-E3ED17148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4A10B-C3EC-2A49-85CB-BE0E4DAF6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79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572A7-87AF-4D93-AEEB-D6D967D2A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E5ECB-3D93-253F-8CF8-66CB456767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282A78-0386-CFFD-19EB-9D29B19C5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AA4359-3F17-EB1A-9F88-5185CEAEA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13A86-C8B5-9B44-B6FF-F1697FE8F96D}" type="datetimeFigureOut">
              <a:rPr lang="en-US" smtClean="0"/>
              <a:t>5/15/23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70F37-A72C-C416-488F-1927B51E3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0AFAEF-4886-5D91-7174-35F3DA09D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4A10B-C3EC-2A49-85CB-BE0E4DAF6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86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05732-8B55-FB01-244C-3E711B532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903EC-E042-DCBB-F239-5FFDDFB3D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DFA3AF-09E4-1B9E-6795-B579944241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999A17-56EC-1414-3BDA-F810FA461E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DE9BF8-E84A-C4A4-77F3-A365BDBEF9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112934-915D-11A6-A5B5-38510ED16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13A86-C8B5-9B44-B6FF-F1697FE8F96D}" type="datetimeFigureOut">
              <a:rPr lang="en-US" smtClean="0"/>
              <a:t>5/15/23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C627C2-A419-1AB8-9EC0-749D74F82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78153B-0B7C-9306-030A-73B3E1F22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4A10B-C3EC-2A49-85CB-BE0E4DAF6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23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94F08-5803-EFC0-1923-48F8D9623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0CF524-D565-BE86-2533-D5BA465AE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13A86-C8B5-9B44-B6FF-F1697FE8F96D}" type="datetimeFigureOut">
              <a:rPr lang="en-US" smtClean="0"/>
              <a:t>5/15/23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057A7E-2E1D-0C84-7088-3C003DB78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3EA13B-9E0A-8632-16E1-0AE208A54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4A10B-C3EC-2A49-85CB-BE0E4DAF6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422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7F48C7-CB64-ABEC-D68F-314BF86F1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13A86-C8B5-9B44-B6FF-F1697FE8F96D}" type="datetimeFigureOut">
              <a:rPr lang="en-US" smtClean="0"/>
              <a:t>5/15/23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4AE933-5EA4-F462-9EAF-CC84DAC60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C4A82-085D-9DDB-D487-3833319F1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4A10B-C3EC-2A49-85CB-BE0E4DAF6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68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A8110-C5E1-9428-A61E-ABC38214C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6FE60-3E74-10A4-CF49-E16A02199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70A89-E928-8C5E-5480-089AA165B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2DD8A-CF3B-5223-405B-F42C51A43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13A86-C8B5-9B44-B6FF-F1697FE8F96D}" type="datetimeFigureOut">
              <a:rPr lang="en-US" smtClean="0"/>
              <a:t>5/15/23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DECAB6-74A1-E088-9B7C-1B8E40AD5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52AC4-CCE2-9C11-7057-94BB4B881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4A10B-C3EC-2A49-85CB-BE0E4DAF6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511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3D9C6-BBBA-08CA-E016-A4ABF4216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30265A-B3BA-F1D4-EAF0-BA4F048D9F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3A3BFE-8E82-DE8E-4DDE-622CF4423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4281EA-FEFF-F697-8E96-68442F69B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13A86-C8B5-9B44-B6FF-F1697FE8F96D}" type="datetimeFigureOut">
              <a:rPr lang="en-US" smtClean="0"/>
              <a:t>5/15/23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E70DC8-C3E4-D1FD-165E-537C874E2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5F387-BBEA-F6F6-8FC7-BEDCC1ABE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4A10B-C3EC-2A49-85CB-BE0E4DAF6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60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AA0CB1-5C52-FAC8-A960-419B012A4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97150B-01F0-0EF7-CE2A-CCC627B3A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D4B74-E99A-9685-BA66-24309B1D1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13A86-C8B5-9B44-B6FF-F1697FE8F96D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AE27F-1CC2-6AEA-5D57-431A295880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11685-6AC7-EC51-BF00-B1D041577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4A10B-C3EC-2A49-85CB-BE0E4DAF6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831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49C8B-C359-2F36-E1F0-A5859A18D2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Modern CNN Architectures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91EF39-8C35-6970-034E-3B9B8C8FD0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55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029FA-9670-6021-9AD5-DB21CEB65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AlexNet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E27C7-121C-FA55-7289-93CA6E29C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CB5B01-BC2B-CC7E-7BA7-1E4601619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272" y="864755"/>
            <a:ext cx="3911600" cy="546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947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08967-9E6D-2833-FE02-A3B0D80DA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VGG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669C6-CA9B-F6F9-1511-077365E1C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73AD25-B4A0-028F-60D9-45A20E574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18719"/>
            <a:ext cx="5065568" cy="587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396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C0752-3573-B786-5E22-B112CBF7B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D1202-DCBA-0BFA-4D57-304334E60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1AC763-BDA0-2596-0B6F-81D0789E5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027" y="917636"/>
            <a:ext cx="6355773" cy="557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22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65F2B-3DF7-1086-4D31-0AAF42AF0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563" y="281676"/>
            <a:ext cx="10515600" cy="66278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GoogLeNet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44D15-EA6E-DC04-D1D9-571324984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B1D584-57BF-80D5-63A7-2494ED531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746" y="1027906"/>
            <a:ext cx="4572000" cy="1638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0BED13-DB5C-84A8-63CB-5A601FB77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1437" y="3081045"/>
            <a:ext cx="7712363" cy="323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918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AFBA7-8409-2A93-10F5-B53C4E83C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2" y="94412"/>
            <a:ext cx="10515600" cy="66011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ResNet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36418-80D0-407F-0AAE-B81141A56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4F8A7C-E9E1-41A4-ACE6-004293EB5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539" y="1011090"/>
            <a:ext cx="5680484" cy="26936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993852-FBE1-6562-BF29-CAD2CF51E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11090"/>
            <a:ext cx="5325777" cy="26936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5C74B0-F356-7F11-E81F-6191D4286D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0595" y="3809800"/>
            <a:ext cx="8014855" cy="270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279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C425F-F07A-49C1-0037-B83ACD487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582" y="344054"/>
            <a:ext cx="10515600" cy="67396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ResNetXt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713B9-28F9-7AAE-4476-28288917A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FE4133-67DF-0CF1-1E82-E08DF345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895" y="1402065"/>
            <a:ext cx="8479560" cy="477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704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A13A2-0D07-EEE7-2EBB-95432F4EF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436" y="171162"/>
            <a:ext cx="10515600" cy="68782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DenseNet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EAC44-FC6B-AFE5-AF97-B1081CD23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BAAC56-51BA-C1E2-6A28-CF76F4388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001" y="3819740"/>
            <a:ext cx="9381372" cy="27813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98E7F5-882E-72B8-E222-FEB9D1B02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337" y="142370"/>
            <a:ext cx="6108700" cy="1562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06B26C-F609-9576-B8A6-1A65FF8AA7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4683" y="1866900"/>
            <a:ext cx="5878007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084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10</Words>
  <Application>Microsoft Macintosh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Modern CNN Architectures</vt:lpstr>
      <vt:lpstr>AlexNet </vt:lpstr>
      <vt:lpstr>VGG</vt:lpstr>
      <vt:lpstr>NiN</vt:lpstr>
      <vt:lpstr>GoogLeNet</vt:lpstr>
      <vt:lpstr>ResNet</vt:lpstr>
      <vt:lpstr>ResNetXt</vt:lpstr>
      <vt:lpstr>DenseNet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CNN Architectures</dc:title>
  <dc:creator>Microsoft Office User</dc:creator>
  <cp:lastModifiedBy>Microsoft Office User</cp:lastModifiedBy>
  <cp:revision>3</cp:revision>
  <dcterms:created xsi:type="dcterms:W3CDTF">2023-05-15T12:06:31Z</dcterms:created>
  <dcterms:modified xsi:type="dcterms:W3CDTF">2023-05-15T12:54:05Z</dcterms:modified>
</cp:coreProperties>
</file>