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8" r:id="rId12"/>
    <p:sldId id="267" r:id="rId13"/>
    <p:sldId id="270" r:id="rId14"/>
    <p:sldId id="25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6327"/>
  </p:normalViewPr>
  <p:slideViewPr>
    <p:cSldViewPr snapToGrid="0">
      <p:cViewPr varScale="1">
        <p:scale>
          <a:sx n="93" d="100"/>
          <a:sy n="93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88F1-6C2E-8D42-8083-B0C1464C32B9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803C-B5A1-C248-847A-F387482A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382-6018-787B-D359-CAD7FF7E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81B9-0561-EC8E-D18B-9284675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2E95-BF30-F6FA-D3EA-485A60D2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0F82-1CEE-0F4A-901E-006765597E24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7EEF-1D6C-A317-4548-B2FCF9BE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043E-AD18-B64C-5601-9A6FCC8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DAE-AB95-85F2-2F1A-4D250C6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9DF3-4504-3886-6D29-3A0A0FD8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8E22-9E7A-F2BA-1D61-FAEE5BD0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228-746B-E34D-AEDB-3618B57725B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5763-081E-970E-C6A2-7A15BCA3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D5AA-DF22-C68F-81C5-9B1015F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3B8C1-6B19-BEF8-6ACF-9442E54B1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F00F9-EBFB-55B8-132D-4332DC85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0F66-F58B-70ED-4767-7A85128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ED28-46B3-AD48-8A9E-F96C943A94C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A30C-8F2E-0EF7-35C7-14BC5F4B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A6F5-BCDE-FB78-C49C-C98BC11E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73B-6C37-6854-95AE-FCAFCBB4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4224-0D8F-F634-4E5D-4042E3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B0C-E717-7BAD-497E-857B8D2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0C9-0246-D246-83E7-CB65258146A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9E3F-B102-2787-9563-A2D02A1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D858-A039-3C99-7165-4451812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231-4037-E4A6-E0CC-D50B176E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6376-CCA3-0359-884E-A6CC9F65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2FE-C0D1-A15E-FD3C-DDB49E3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50A6-1E0D-324C-939B-81D5D536CD6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1177-9018-894B-82A5-CBBC755C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24A9-852E-AF5B-9B45-460209E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741-BE67-0247-7DAD-8F2244C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581B-3456-865A-7D67-93D62FA4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3580-B8A4-A376-5C96-76B5B317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1438-0F4C-15A5-D0B3-09E6C72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320-80D8-D64E-BCD3-D171E63A1A4F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FFD9-3C2C-A1E0-9022-04DF196C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6462-B2F2-D82F-58AF-3870A3A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AF2-888C-0A3E-88A1-BA8CB28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9965-D612-7EF0-B57A-9E637D36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971E-EB75-9B8C-D508-372BF4C0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C7EFD-66FD-35B2-F7F7-DFAFDA25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A7224-BF34-73BC-6B28-EB9EEBF3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7A35-04BC-8D2B-7277-DACC7CE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9575-DEF5-4C4B-9F61-3F078F6769B9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907C-866D-56BA-935D-D79D450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F995-B1B6-6E63-BDD0-7929A41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596-11FE-562A-60BD-2242734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1522E-AA74-FC1C-B3F2-7CCA5297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4F7-9F28-B947-A427-EDC413DFBBEB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19D1-6311-A6E9-47D2-6F74A9D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6E53-68B4-C60A-FB05-4524201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2E4CC-0B0C-E2E1-63EA-E018B6A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ECB-33A4-1749-A29F-8F102F1573D5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1168F-2039-4737-4292-6D365E0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5E93-8F68-C87B-FCC3-73C6DF7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B41-ED8E-7D55-85F6-64BAC031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C86F-4E8B-FF60-20BC-A1BDA2B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2556-9F1C-6028-513B-D6649FC6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ADFD-E1C4-3888-4430-9D778CB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C544-78DE-524D-8BF9-25D8AEFF6EC1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7C3D-201C-A220-20F7-F4850580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AC16-2208-6442-8BD9-093E6863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D760-06E3-CFC9-C019-81F1FA0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1BF71-839E-8DC9-7D61-3A4D85C6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324A5-8FE8-7A0F-B6E5-502F864E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E871-EB8D-8B61-BF05-4D5F77AF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024-98F3-054A-B25A-14DD3421A710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2175-01E2-1FBA-257F-C051B0FC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A923-1CC1-9A4C-6BDC-0CB0C106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F0099-4155-359C-D6CF-D66C356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E33-46AC-80A3-8641-2602352F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5C5D-2EF4-42D8-5FBD-128643578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3AEA-5ED1-1D47-8C5E-00B3BD39B63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7C0-88DC-C379-F696-EF6E2D19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9F3F-8244-99F4-515F-06E6007A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.natarajan/deciphering-optimal-clusters-elbow-method-vs-silhouette-method-7e311c6042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openai.com/optimizing-k-means-clustering-a-guide-to-using-the-elbow-method-for-determining-the-number-of-877c09b2c174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627A-2967-8DF9-E34C-CB620576C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1E89-C9EF-68D2-83FD-88A2D566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5E32-3CF8-AE51-C834-F702957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FA2D-1757-27F5-F387-24B3B4D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0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Higher-level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53AE-C53F-9043-C6DE-0ED79A3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BEBF-65C6-E338-FBF6-4805B5AE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" y="681037"/>
            <a:ext cx="4307964" cy="6054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2CB8-96E4-D37B-E7C3-45DF82EB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44" y="0"/>
            <a:ext cx="4141857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4809-8258-234E-A2E5-23D2A70F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9DCB-0CC2-A1B8-1AC2-1236F66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C37-A1F9-961D-1D41-A550491D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8D87-E2DA-FEFF-2936-7BC4E95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E1C-6D50-7ECA-8FBA-9A2F83D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7921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E205-7EB8-4C36-7C52-FA49434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9ED0-8748-1842-2B38-CDDDCAD0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BAD1A-9C20-59DF-9B27-8A8B228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69" y="103744"/>
            <a:ext cx="2961740" cy="2880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09445-4C48-6076-754D-22A07C7C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6" y="3475630"/>
            <a:ext cx="2857966" cy="288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C097B-58BF-238A-1D07-6E0A492C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4" y="1957980"/>
            <a:ext cx="648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3872-A22E-E5C0-5FA5-06C338B5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" y="136525"/>
            <a:ext cx="10515600" cy="45229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DB-9BD8-016E-587E-74ED9399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E0D2-1E6F-36FB-2809-1FFAC2F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54DE6-15B4-B860-8876-C4065D1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2" y="1825625"/>
            <a:ext cx="4862600" cy="479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D5FB5-3C19-205C-920D-3F1AD9B7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939"/>
            <a:ext cx="4862601" cy="500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91F22-72CA-F8F5-0825-48CB44E45C8B}"/>
              </a:ext>
            </a:extLst>
          </p:cNvPr>
          <p:cNvSpPr txBox="1"/>
          <p:nvPr/>
        </p:nvSpPr>
        <p:spPr>
          <a:xfrm>
            <a:off x="1357745" y="1288473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FED28-E3F9-F68D-5EB3-AB09BB6675C4}"/>
              </a:ext>
            </a:extLst>
          </p:cNvPr>
          <p:cNvSpPr txBox="1"/>
          <p:nvPr/>
        </p:nvSpPr>
        <p:spPr>
          <a:xfrm>
            <a:off x="7606145" y="1336364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Pruned Base clustering</a:t>
            </a:r>
          </a:p>
        </p:txBody>
      </p:sp>
    </p:spTree>
    <p:extLst>
      <p:ext uri="{BB962C8B-B14F-4D97-AF65-F5344CB8AC3E}">
        <p14:creationId xmlns:p14="http://schemas.microsoft.com/office/powerpoint/2010/main" val="269100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BEFF-AD9F-F7F5-88CD-22740B09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6C8-415A-A8C4-A098-8D5E068F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114A-7847-EEE0-9076-EF76486C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63F-57D2-DA0A-30BA-D0865481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3661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A5F8-8CB9-6192-797F-B6F61196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2724-0B2A-7AF5-7475-E380DC3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A077E-1ACF-42AE-4C60-DAB98BD9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6" y="708786"/>
            <a:ext cx="9414164" cy="58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DB1-B30C-FE2A-FC93-A5AEC0EF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5888-B87D-706B-7AD0-22EE6FF3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D7C5A-54A9-ADEA-5F54-F04A1E0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F5B-5B22-B38F-F81B-4FB15D58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136525"/>
            <a:ext cx="10515600" cy="70693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CF72-5596-4315-12E5-A2412DB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939B-CF8C-960D-ADD9-DAAFD60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7894-B8E7-3E52-4395-739C20F0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89" y="1022842"/>
            <a:ext cx="9584473" cy="53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171F-A40C-6F2F-339F-C7CBEC80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US" dirty="0"/>
              <a:t>Taxonomy of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0E2B-F411-B968-A1B7-58C32154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81A5-2F17-532F-F8DC-646CA5A1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FC9-1772-47BE-3659-A89131F5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6158-B693-3302-D2FF-EEFDD9D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4E9F-1EB1-1480-2670-954E7163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599805"/>
            <a:ext cx="5630979" cy="409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58D4E-B806-6135-1552-13736AFF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79" y="1695349"/>
            <a:ext cx="5064609" cy="39001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E88C-A63D-65E2-7845-40DC51A5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AD4-E1EB-742C-04EC-5514749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66F2-FBE4-5B33-3077-36ECFF69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requires an user-set number of clusters K, which is not necessarily optimal a priori</a:t>
            </a:r>
          </a:p>
          <a:p>
            <a:r>
              <a:rPr lang="en-US" dirty="0"/>
              <a:t>The initialization is random, and hence the effectiveness of the algorithm can be similarly random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9DBC-3145-BA4A-00E7-026518A7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9583-EC88-EF05-3258-773CF1B4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136525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EA06-EEB8-F297-67D7-B7EFF9DF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02A1-F468-D755-565B-E052A2F7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4B67-C524-6F76-BF2B-B27D688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4" y="681037"/>
            <a:ext cx="5226746" cy="5298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E73E-05D7-2C5D-6264-B4749774CF5D}"/>
              </a:ext>
            </a:extLst>
          </p:cNvPr>
          <p:cNvSpPr txBox="1"/>
          <p:nvPr/>
        </p:nvSpPr>
        <p:spPr>
          <a:xfrm>
            <a:off x="1288473" y="617696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ECD63-BA0B-DBDD-6096-18B4CBFB2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46" y="559676"/>
            <a:ext cx="5493327" cy="423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EBCF0-147F-E1F6-56FA-FCB24D3B29DF}"/>
              </a:ext>
            </a:extLst>
          </p:cNvPr>
          <p:cNvSpPr txBox="1"/>
          <p:nvPr/>
        </p:nvSpPr>
        <p:spPr>
          <a:xfrm>
            <a:off x="8811609" y="520930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51A-B0AC-07F0-3D22-D454F2E5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59471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51B-A9B4-7039-1433-312FBC28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0DEB-D69C-DA2F-6112-57EC6B0C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1059041"/>
            <a:ext cx="9511146" cy="52916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4D52F-D8F3-975A-1547-46A9CA0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167-1A37-85DE-83C3-2D5D2FC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5" y="166255"/>
            <a:ext cx="10515600" cy="1325563"/>
          </a:xfrm>
        </p:spPr>
        <p:txBody>
          <a:bodyPr/>
          <a:lstStyle/>
          <a:p>
            <a:r>
              <a:rPr lang="en-US" dirty="0"/>
              <a:t>Base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4AE2-2297-5BFA-D5A2-F8742F56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85D8-23B5-9F02-EF16-5545F475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5" y="1781175"/>
            <a:ext cx="5867400" cy="471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8EDAD-08B2-539D-AE39-B0FA3BA4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36" y="387927"/>
            <a:ext cx="5095215" cy="63038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035C-9440-B0F1-2B49-2201E3E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83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Optimal Clustering</vt:lpstr>
      <vt:lpstr>Agenda</vt:lpstr>
      <vt:lpstr>Motivation</vt:lpstr>
      <vt:lpstr>Taxonomy of clustering algorithms</vt:lpstr>
      <vt:lpstr>K-means</vt:lpstr>
      <vt:lpstr>K-means limitations</vt:lpstr>
      <vt:lpstr>The Elbow method</vt:lpstr>
      <vt:lpstr>Silhouette score </vt:lpstr>
      <vt:lpstr>Base clustering</vt:lpstr>
      <vt:lpstr>Higher-level clustering</vt:lpstr>
      <vt:lpstr>PowerPoint Presentation</vt:lpstr>
      <vt:lpstr>Experiment – setup </vt:lpstr>
      <vt:lpstr>Experiment – Results 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Clustering</dc:title>
  <dc:creator>Microsoft Office User</dc:creator>
  <cp:lastModifiedBy>Microsoft Office User</cp:lastModifiedBy>
  <cp:revision>5</cp:revision>
  <dcterms:created xsi:type="dcterms:W3CDTF">2024-04-14T11:35:53Z</dcterms:created>
  <dcterms:modified xsi:type="dcterms:W3CDTF">2024-04-14T15:46:28Z</dcterms:modified>
</cp:coreProperties>
</file>