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4"/>
  </p:notesMasterIdLst>
  <p:sldIdLst>
    <p:sldId id="263" r:id="rId2"/>
    <p:sldId id="256" r:id="rId3"/>
    <p:sldId id="257" r:id="rId4"/>
    <p:sldId id="268" r:id="rId5"/>
    <p:sldId id="267" r:id="rId6"/>
    <p:sldId id="258" r:id="rId7"/>
    <p:sldId id="260" r:id="rId8"/>
    <p:sldId id="261" r:id="rId9"/>
    <p:sldId id="259" r:id="rId10"/>
    <p:sldId id="269" r:id="rId11"/>
    <p:sldId id="27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60" autoAdjust="0"/>
    <p:restoredTop sz="94660"/>
  </p:normalViewPr>
  <p:slideViewPr>
    <p:cSldViewPr snapToGrid="0">
      <p:cViewPr varScale="1">
        <p:scale>
          <a:sx n="58" d="100"/>
          <a:sy n="58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98E8B-7571-4E5A-AC1F-74075C2A4900}" type="datetimeFigureOut">
              <a:rPr lang="en-IN" smtClean="0"/>
              <a:t>20-11-2018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275E1-A633-4AA6-9FD2-40BAA6AB1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5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275E1-A633-4AA6-9FD2-40BAA6AB1D3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07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9D33-AF06-40CE-9E39-186D5C364F90}" type="datetimeFigureOut">
              <a:rPr lang="en-IN" smtClean="0"/>
              <a:t>20-11-2018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FDF5-1925-4B12-A140-A5F1919E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98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9D33-AF06-40CE-9E39-186D5C364F90}" type="datetimeFigureOut">
              <a:rPr lang="en-IN" smtClean="0"/>
              <a:t>20-11-2018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FDF5-1925-4B12-A140-A5F1919E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74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9D33-AF06-40CE-9E39-186D5C364F90}" type="datetimeFigureOut">
              <a:rPr lang="en-IN" smtClean="0"/>
              <a:t>20-11-2018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FDF5-1925-4B12-A140-A5F1919E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67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9D33-AF06-40CE-9E39-186D5C364F90}" type="datetimeFigureOut">
              <a:rPr lang="en-IN" smtClean="0"/>
              <a:t>20-11-2018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FDF5-1925-4B12-A140-A5F1919E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84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9D33-AF06-40CE-9E39-186D5C364F90}" type="datetimeFigureOut">
              <a:rPr lang="en-IN" smtClean="0"/>
              <a:t>20-11-2018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FDF5-1925-4B12-A140-A5F1919E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19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9D33-AF06-40CE-9E39-186D5C364F90}" type="datetimeFigureOut">
              <a:rPr lang="en-IN" smtClean="0"/>
              <a:t>20-11-2018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FDF5-1925-4B12-A140-A5F1919E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60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9D33-AF06-40CE-9E39-186D5C364F90}" type="datetimeFigureOut">
              <a:rPr lang="en-IN" smtClean="0"/>
              <a:t>20-11-2018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FDF5-1925-4B12-A140-A5F1919E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6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9D33-AF06-40CE-9E39-186D5C364F90}" type="datetimeFigureOut">
              <a:rPr lang="en-IN" smtClean="0"/>
              <a:t>20-11-2018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FDF5-1925-4B12-A140-A5F1919E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3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9D33-AF06-40CE-9E39-186D5C364F90}" type="datetimeFigureOut">
              <a:rPr lang="en-IN" smtClean="0"/>
              <a:t>20-11-2018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FDF5-1925-4B12-A140-A5F1919E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40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9D33-AF06-40CE-9E39-186D5C364F90}" type="datetimeFigureOut">
              <a:rPr lang="en-IN" smtClean="0"/>
              <a:t>20-11-2018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FDF5-1925-4B12-A140-A5F1919E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48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9D33-AF06-40CE-9E39-186D5C364F90}" type="datetimeFigureOut">
              <a:rPr lang="en-IN" smtClean="0"/>
              <a:t>20-11-2018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FDF5-1925-4B12-A140-A5F1919E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78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9D33-AF06-40CE-9E39-186D5C364F90}" type="datetimeFigureOut">
              <a:rPr lang="en-IN" smtClean="0"/>
              <a:t>20-11-2018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7FDF5-1925-4B12-A140-A5F1919E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03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tapitutorial.com/" TargetMode="External"/><Relationship Id="rId2" Type="http://schemas.openxmlformats.org/officeDocument/2006/relationships/hyperlink" Target="https://www.slideshare.net/cebartling/rest-web-servi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Representational_state_transfe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anishdict.com/translate/alguna" TargetMode="External"/><Relationship Id="rId2" Type="http://schemas.openxmlformats.org/officeDocument/2006/relationships/hyperlink" Target="http://www.spanishdict.com/translate/tiene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panishdict.com/translate/pregunta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tapitutorial.com/lessons/whatisres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9117" y="1442156"/>
            <a:ext cx="10786130" cy="1515357"/>
          </a:xfrm>
        </p:spPr>
        <p:txBody>
          <a:bodyPr/>
          <a:lstStyle/>
          <a:p>
            <a:pPr algn="ctr"/>
            <a:r>
              <a:rPr lang="en-IN" dirty="0" smtClean="0"/>
              <a:t>REST API’s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247352" y="5682097"/>
            <a:ext cx="4530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 </a:t>
            </a:r>
            <a:r>
              <a:rPr lang="en-IN" sz="2400" dirty="0" smtClean="0"/>
              <a:t>Omkar Sahasrabudhe (1001661919)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8656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www.slideshare.net/cebartling/rest-web-services</a:t>
            </a: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u="sng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</a:t>
            </a:r>
            <a:r>
              <a:rPr lang="en-IN" u="sng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://www.restapitutorial.com</a:t>
            </a:r>
            <a:r>
              <a:rPr lang="en-IN" u="sng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/</a:t>
            </a:r>
            <a:endParaRPr lang="en-IN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u="sng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http://</a:t>
            </a:r>
            <a:r>
              <a:rPr lang="en-GB" u="sng" dirty="0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en.wikipedia.org/wiki/Representational_state_transfer</a:t>
            </a:r>
            <a:endParaRPr lang="en-GB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u="sng" dirty="0">
                <a:solidFill>
                  <a:schemeClr val="accent1">
                    <a:lumMod val="75000"/>
                  </a:schemeClr>
                </a:solidFill>
              </a:rPr>
              <a:t>https://any-api.com/</a:t>
            </a:r>
          </a:p>
        </p:txBody>
      </p:sp>
    </p:spTree>
    <p:extLst>
      <p:ext uri="{BB962C8B-B14F-4D97-AF65-F5344CB8AC3E}">
        <p14:creationId xmlns:p14="http://schemas.microsoft.com/office/powerpoint/2010/main" val="207597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	</a:t>
            </a:r>
          </a:p>
          <a:p>
            <a:pPr marL="0" indent="0">
              <a:buNone/>
            </a:pPr>
            <a:endParaRPr lang="en-IN" sz="5400" dirty="0"/>
          </a:p>
          <a:p>
            <a:pPr marL="0" indent="0" algn="ctr">
              <a:buNone/>
            </a:pPr>
            <a:r>
              <a:rPr lang="en-IN" sz="5400" dirty="0">
                <a:hlinkClick r:id="rId2"/>
              </a:rPr>
              <a:t>Tienen</a:t>
            </a:r>
            <a:r>
              <a:rPr lang="en-IN" sz="5400" dirty="0"/>
              <a:t> </a:t>
            </a:r>
            <a:r>
              <a:rPr lang="en-IN" sz="5400" dirty="0" err="1">
                <a:hlinkClick r:id="rId3"/>
              </a:rPr>
              <a:t>alguna</a:t>
            </a:r>
            <a:r>
              <a:rPr lang="en-IN" sz="5400" dirty="0"/>
              <a:t> </a:t>
            </a:r>
            <a:r>
              <a:rPr lang="en-IN" sz="5400" dirty="0" err="1">
                <a:hlinkClick r:id="rId4"/>
              </a:rPr>
              <a:t>pregunta</a:t>
            </a:r>
            <a:r>
              <a:rPr lang="en-IN" sz="5400" dirty="0"/>
              <a:t> </a:t>
            </a:r>
            <a:r>
              <a:rPr lang="en-IN" sz="5400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2672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	</a:t>
            </a:r>
          </a:p>
          <a:p>
            <a:pPr marL="0" indent="0">
              <a:buNone/>
            </a:pPr>
            <a:endParaRPr lang="en-IN" sz="5400" dirty="0"/>
          </a:p>
          <a:p>
            <a:pPr marL="0" indent="0" algn="ctr">
              <a:buNone/>
            </a:pPr>
            <a:r>
              <a:rPr lang="en-IN" sz="5400" dirty="0" smtClean="0"/>
              <a:t>Thankyou!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56861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0146" y="1262496"/>
            <a:ext cx="9144000" cy="23876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/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>REST</a:t>
            </a:r>
            <a:r>
              <a:rPr lang="en-IN" dirty="0" smtClean="0"/>
              <a:t>       API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9310" y="3990903"/>
            <a:ext cx="10668000" cy="775998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Representational State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Transfer </a:t>
            </a:r>
            <a:r>
              <a:rPr lang="en-IN" dirty="0" smtClean="0"/>
              <a:t>          Application Programming Interface</a:t>
            </a:r>
          </a:p>
          <a:p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148946" y="1991302"/>
            <a:ext cx="0" cy="775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05746" y="2032866"/>
            <a:ext cx="0" cy="775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1056" y="590839"/>
            <a:ext cx="11596254" cy="14004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b="1" dirty="0" smtClean="0">
                <a:solidFill>
                  <a:srgbClr val="FF0000"/>
                </a:solidFill>
              </a:rPr>
              <a:t>A </a:t>
            </a:r>
            <a:r>
              <a:rPr lang="en-IN" b="1" dirty="0">
                <a:solidFill>
                  <a:srgbClr val="FF0000"/>
                </a:solidFill>
              </a:rPr>
              <a:t>set of rules </a:t>
            </a:r>
            <a:r>
              <a:rPr lang="en-IN" b="1" dirty="0" smtClean="0">
                <a:solidFill>
                  <a:srgbClr val="FF0000"/>
                </a:solidFill>
              </a:rPr>
              <a:t>, developers </a:t>
            </a:r>
            <a:r>
              <a:rPr lang="en-IN" b="1" dirty="0">
                <a:solidFill>
                  <a:srgbClr val="FF0000"/>
                </a:solidFill>
              </a:rPr>
              <a:t>follow when they create their </a:t>
            </a:r>
            <a:r>
              <a:rPr lang="en-IN" b="1" dirty="0" smtClean="0">
                <a:solidFill>
                  <a:srgbClr val="FF0000"/>
                </a:solidFill>
              </a:rPr>
              <a:t>API   </a:t>
            </a:r>
            <a:r>
              <a:rPr lang="en-IN" b="1" dirty="0" smtClean="0"/>
              <a:t>:  </a:t>
            </a:r>
            <a:r>
              <a:rPr lang="en-IN" b="1" dirty="0" smtClean="0">
                <a:solidFill>
                  <a:schemeClr val="tx1"/>
                </a:solidFill>
              </a:rPr>
              <a:t>Set </a:t>
            </a:r>
            <a:r>
              <a:rPr lang="en-IN" b="1" dirty="0">
                <a:solidFill>
                  <a:schemeClr val="tx1"/>
                </a:solidFill>
              </a:rPr>
              <a:t>of rules that allow programs to talk to each other</a:t>
            </a:r>
            <a:r>
              <a:rPr lang="en-IN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712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 REST API should be one with: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4013"/>
            <a:ext cx="11201400" cy="503237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hlinkClick r:id="rId3"/>
              </a:rPr>
              <a:t>Uniform </a:t>
            </a:r>
            <a:r>
              <a:rPr lang="en-IN" sz="2400" dirty="0" smtClean="0">
                <a:hlinkClick r:id="rId3"/>
              </a:rPr>
              <a:t>Interface</a:t>
            </a:r>
            <a:r>
              <a:rPr lang="en-IN" sz="2400" dirty="0" smtClean="0"/>
              <a:t> : </a:t>
            </a:r>
            <a:r>
              <a:rPr lang="en-IN" sz="2400" dirty="0"/>
              <a:t>I</a:t>
            </a:r>
            <a:r>
              <a:rPr lang="en-IN" sz="2400" dirty="0" smtClean="0"/>
              <a:t>nterface </a:t>
            </a:r>
            <a:r>
              <a:rPr lang="en-IN" sz="2400" dirty="0"/>
              <a:t>between clients and </a:t>
            </a:r>
            <a:r>
              <a:rPr lang="en-IN" sz="2400" dirty="0" smtClean="0"/>
              <a:t>servers </a:t>
            </a:r>
            <a:r>
              <a:rPr lang="en-IN" sz="2400" dirty="0"/>
              <a:t>which enables each part to </a:t>
            </a:r>
            <a:r>
              <a:rPr lang="en-IN" sz="2400" dirty="0" smtClean="0"/>
              <a:t>			             evolve </a:t>
            </a:r>
            <a:r>
              <a:rPr lang="en-IN" sz="2400" dirty="0"/>
              <a:t>independently. 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hlinkClick r:id="rId3"/>
              </a:rPr>
              <a:t>Stateless</a:t>
            </a:r>
            <a:r>
              <a:rPr lang="en-IN" sz="2400" dirty="0" smtClean="0"/>
              <a:t> : The </a:t>
            </a:r>
            <a:r>
              <a:rPr lang="en-IN" sz="2400" dirty="0"/>
              <a:t>necessary state to handle the request is contained within the </a:t>
            </a:r>
            <a:r>
              <a:rPr lang="en-IN" sz="2400" dirty="0" smtClean="0"/>
              <a:t>request 	        	          itself.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hlinkClick r:id="rId3"/>
              </a:rPr>
              <a:t>Cacheable</a:t>
            </a:r>
            <a:r>
              <a:rPr lang="en-IN" sz="2400" dirty="0" smtClean="0"/>
              <a:t> : Implicitly </a:t>
            </a:r>
            <a:r>
              <a:rPr lang="en-IN" sz="2400" dirty="0"/>
              <a:t>or explicitly, define themselves as </a:t>
            </a:r>
            <a:r>
              <a:rPr lang="en-IN" sz="2400" dirty="0" smtClean="0"/>
              <a:t>cacheable.</a:t>
            </a:r>
            <a:endParaRPr lang="en-IN" sz="2400" dirty="0"/>
          </a:p>
          <a:p>
            <a:pPr>
              <a:lnSpc>
                <a:spcPct val="150000"/>
              </a:lnSpc>
            </a:pPr>
            <a:r>
              <a:rPr lang="en-IN" sz="2400" dirty="0" smtClean="0">
                <a:hlinkClick r:id="rId3"/>
              </a:rPr>
              <a:t>Client-Server</a:t>
            </a:r>
            <a:r>
              <a:rPr lang="en-IN" sz="2400" dirty="0" smtClean="0"/>
              <a:t> : </a:t>
            </a:r>
            <a:r>
              <a:rPr lang="en-IN" sz="2400" dirty="0"/>
              <a:t>The uniform interface separates clients from </a:t>
            </a:r>
            <a:r>
              <a:rPr lang="en-IN" sz="2400" dirty="0" smtClean="0"/>
              <a:t>servers.</a:t>
            </a:r>
            <a:endParaRPr lang="en-IN" sz="2400" dirty="0"/>
          </a:p>
          <a:p>
            <a:pPr>
              <a:lnSpc>
                <a:spcPct val="150000"/>
              </a:lnSpc>
            </a:pPr>
            <a:r>
              <a:rPr lang="en-IN" sz="2400" dirty="0">
                <a:hlinkClick r:id="rId3"/>
              </a:rPr>
              <a:t>Layered </a:t>
            </a:r>
            <a:r>
              <a:rPr lang="en-IN" sz="2400" dirty="0" smtClean="0">
                <a:hlinkClick r:id="rId3"/>
              </a:rPr>
              <a:t>System</a:t>
            </a:r>
            <a:r>
              <a:rPr lang="en-IN" sz="2400" dirty="0" smtClean="0"/>
              <a:t>: Layers </a:t>
            </a:r>
            <a:r>
              <a:rPr lang="en-IN" sz="2400" dirty="0"/>
              <a:t>may </a:t>
            </a:r>
            <a:r>
              <a:rPr lang="en-IN" sz="2400" dirty="0" smtClean="0"/>
              <a:t>enforce </a:t>
            </a:r>
            <a:r>
              <a:rPr lang="en-IN" sz="2400" dirty="0"/>
              <a:t>security policies.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hlinkClick r:id="rId3"/>
              </a:rPr>
              <a:t>Code on </a:t>
            </a:r>
            <a:r>
              <a:rPr lang="en-IN" sz="2400" dirty="0" smtClean="0">
                <a:hlinkClick r:id="rId3"/>
              </a:rPr>
              <a:t>Demand </a:t>
            </a:r>
            <a:r>
              <a:rPr lang="en-IN" sz="2400" dirty="0">
                <a:hlinkClick r:id="rId3"/>
              </a:rPr>
              <a:t>(optional</a:t>
            </a:r>
            <a:r>
              <a:rPr lang="en-IN" sz="2400" dirty="0" smtClean="0">
                <a:hlinkClick r:id="rId3"/>
              </a:rPr>
              <a:t>)</a:t>
            </a:r>
            <a:r>
              <a:rPr lang="en-IN" sz="2400" dirty="0" smtClean="0"/>
              <a:t>: Return the code logic along with requested value.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89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Three Fundamental Aspects of the REST Design Pattern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051426" y="2481264"/>
            <a:ext cx="1857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Resources</a:t>
            </a:r>
            <a:endParaRPr lang="en-US" altLang="en-US" sz="4400" dirty="0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651251" y="4370389"/>
            <a:ext cx="1003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URLs</a:t>
            </a:r>
            <a:endParaRPr lang="en-US" altLang="en-US" sz="4400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775450" y="4497389"/>
            <a:ext cx="3221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Simple Operations</a:t>
            </a:r>
            <a:endParaRPr lang="en-US" altLang="en-US" sz="4400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H="1">
            <a:off x="4627564" y="3057526"/>
            <a:ext cx="1252537" cy="1458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6051551" y="3055938"/>
            <a:ext cx="1287463" cy="1471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4605339" y="4602164"/>
            <a:ext cx="27336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56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Restful Services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600200"/>
          <a:ext cx="82296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8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8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Collection URI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Element URI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GET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List</a:t>
                      </a:r>
                      <a:r>
                        <a:rPr lang="en-GB" baseline="0" dirty="0" smtClean="0"/>
                        <a:t> the URIs of collection members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Retrieves the resource (collection member) represented by the requested media type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Replace the collection with another</a:t>
                      </a:r>
                      <a:r>
                        <a:rPr lang="en-GB" baseline="0" dirty="0" smtClean="0"/>
                        <a:t> collection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Replace the collection member with the</a:t>
                      </a:r>
                      <a:r>
                        <a:rPr lang="en-GB" baseline="0" dirty="0" smtClean="0"/>
                        <a:t> given resource. If the collection does not contain a resource with given URI, create a new collection element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Create a new entry in the collection (its URL created automatically and usually returned as return value)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Typically not used</a:t>
                      </a:r>
                    </a:p>
                    <a:p>
                      <a:endParaRPr lang="en-GB" dirty="0" smtClean="0"/>
                    </a:p>
                    <a:p>
                      <a:r>
                        <a:rPr lang="en-GB" dirty="0" smtClean="0"/>
                        <a:t>Treat</a:t>
                      </a:r>
                      <a:r>
                        <a:rPr lang="en-GB" baseline="0" dirty="0" smtClean="0"/>
                        <a:t> the addressed resource as a collection and create a new entry in it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DELETE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Delete the whole collection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Delete the resource (collection</a:t>
                      </a:r>
                      <a:r>
                        <a:rPr lang="en-GB" baseline="0" dirty="0" smtClean="0"/>
                        <a:t> member)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89268" y="6314333"/>
            <a:ext cx="599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</a:t>
            </a:r>
            <a:r>
              <a:rPr lang="en-GB" dirty="0"/>
              <a:t>://en.wikipedia.org/wiki/Representational_state_transfer </a:t>
            </a:r>
          </a:p>
        </p:txBody>
      </p:sp>
    </p:spTree>
    <p:extLst>
      <p:ext uri="{BB962C8B-B14F-4D97-AF65-F5344CB8AC3E}">
        <p14:creationId xmlns:p14="http://schemas.microsoft.com/office/powerpoint/2010/main" val="189632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40636" cy="1325563"/>
          </a:xfrm>
        </p:spPr>
        <p:txBody>
          <a:bodyPr/>
          <a:lstStyle/>
          <a:p>
            <a:r>
              <a:rPr lang="en-IN" dirty="0" smtClean="0"/>
              <a:t>Implementing REST API in Project 5 :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59082" y="2685113"/>
            <a:ext cx="1773382" cy="133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r>
              <a:rPr lang="en-IN" baseline="30000" dirty="0" smtClean="0"/>
              <a:t>rd</a:t>
            </a:r>
            <a:r>
              <a:rPr lang="en-IN" dirty="0" smtClean="0"/>
              <a:t> party Application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146472" y="2660073"/>
            <a:ext cx="193963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PET STORE Web</a:t>
            </a: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32464" y="3075709"/>
            <a:ext cx="47140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23954" y="3754038"/>
            <a:ext cx="278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Send the value Using REST API for requested Token .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432464" y="3699163"/>
            <a:ext cx="4714008" cy="41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23954" y="2233684"/>
            <a:ext cx="2784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Request Data Using API (GET :  PET STORE ADDRESS)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5237018"/>
            <a:ext cx="1071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 Example : 3</a:t>
            </a:r>
            <a:r>
              <a:rPr lang="en-IN" baseline="30000" dirty="0" smtClean="0"/>
              <a:t>rd</a:t>
            </a:r>
            <a:r>
              <a:rPr lang="en-IN" dirty="0" smtClean="0"/>
              <a:t> Party Application  like Google Maps </a:t>
            </a:r>
            <a:r>
              <a:rPr lang="en-IN" dirty="0"/>
              <a:t>w</a:t>
            </a:r>
            <a:r>
              <a:rPr lang="en-IN" dirty="0" smtClean="0"/>
              <a:t>ants address of the pet store  to provide GPS coordinates to its map users.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70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Implementations of REST API </a:t>
            </a:r>
            <a:endParaRPr lang="en-IN" dirty="0"/>
          </a:p>
        </p:txBody>
      </p:sp>
      <p:pic>
        <p:nvPicPr>
          <p:cNvPr id="12" name="Content Placeholder 4" descr="instagram-logo-new - MalaysianWireless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919" y="736708"/>
            <a:ext cx="582396" cy="58239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6" y="1690688"/>
            <a:ext cx="5167743" cy="51673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369" y="1939636"/>
            <a:ext cx="5713100" cy="491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5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723"/>
            <a:ext cx="11998036" cy="1325563"/>
          </a:xfrm>
        </p:spPr>
        <p:txBody>
          <a:bodyPr/>
          <a:lstStyle/>
          <a:p>
            <a:r>
              <a:rPr lang="en-IN" dirty="0" smtClean="0"/>
              <a:t>Other Implementations of REST API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28" y="1690688"/>
            <a:ext cx="6054436" cy="50845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925" y="1425286"/>
            <a:ext cx="5456093" cy="5433186"/>
          </a:xfrm>
          <a:prstGeom prst="rect">
            <a:avLst/>
          </a:prstGeom>
        </p:spPr>
      </p:pic>
      <p:pic>
        <p:nvPicPr>
          <p:cNvPr id="10" name="Picture 9" descr="קובץ:YouTube full-color icon (2017).svg – ויקיפדיה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25303" y="423067"/>
            <a:ext cx="964437" cy="67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9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of Using REST API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Separation </a:t>
            </a:r>
            <a:r>
              <a:rPr lang="en-IN" dirty="0"/>
              <a:t>between the client and the </a:t>
            </a:r>
            <a:r>
              <a:rPr lang="en-IN" dirty="0" smtClean="0"/>
              <a:t>server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  Visibility, reliability and scalability. 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The REST API is always independent of the type of platform or languages</a:t>
            </a:r>
          </a:p>
        </p:txBody>
      </p:sp>
    </p:spTree>
    <p:extLst>
      <p:ext uri="{BB962C8B-B14F-4D97-AF65-F5344CB8AC3E}">
        <p14:creationId xmlns:p14="http://schemas.microsoft.com/office/powerpoint/2010/main" val="292895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281</Words>
  <Application>Microsoft Office PowerPoint</Application>
  <PresentationFormat>Widescreen</PresentationFormat>
  <Paragraphs>60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REST API’s</vt:lpstr>
      <vt:lpstr> REST       API</vt:lpstr>
      <vt:lpstr>A REST API should be one with:</vt:lpstr>
      <vt:lpstr>The Three Fundamental Aspects of the REST Design Pattern</vt:lpstr>
      <vt:lpstr>Restful Services</vt:lpstr>
      <vt:lpstr>Implementing REST API in Project 5 :</vt:lpstr>
      <vt:lpstr>Other Implementations of REST API </vt:lpstr>
      <vt:lpstr>Other Implementations of REST API </vt:lpstr>
      <vt:lpstr>Advantages of Using REST API</vt:lpstr>
      <vt:lpstr>References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      API</dc:title>
  <dc:creator>omkar sahasrabudhe</dc:creator>
  <cp:lastModifiedBy>omkar sahasrabudhe</cp:lastModifiedBy>
  <cp:revision>23</cp:revision>
  <dcterms:created xsi:type="dcterms:W3CDTF">2018-11-20T00:13:56Z</dcterms:created>
  <dcterms:modified xsi:type="dcterms:W3CDTF">2018-11-20T19:45:47Z</dcterms:modified>
</cp:coreProperties>
</file>