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2812-56FD-4FCE-B50A-F8D31EF4FBB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A377-A50A-40C6-ADB1-21476AB1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2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2812-56FD-4FCE-B50A-F8D31EF4FBB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A377-A50A-40C6-ADB1-21476AB1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3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2812-56FD-4FCE-B50A-F8D31EF4FBB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A377-A50A-40C6-ADB1-21476AB1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4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2812-56FD-4FCE-B50A-F8D31EF4FBB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A377-A50A-40C6-ADB1-21476AB1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3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2812-56FD-4FCE-B50A-F8D31EF4FBB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A377-A50A-40C6-ADB1-21476AB1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7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2812-56FD-4FCE-B50A-F8D31EF4FBB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A377-A50A-40C6-ADB1-21476AB1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4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2812-56FD-4FCE-B50A-F8D31EF4FBB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A377-A50A-40C6-ADB1-21476AB1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7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2812-56FD-4FCE-B50A-F8D31EF4FBB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A377-A50A-40C6-ADB1-21476AB1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8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2812-56FD-4FCE-B50A-F8D31EF4FBB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A377-A50A-40C6-ADB1-21476AB1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8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2812-56FD-4FCE-B50A-F8D31EF4FBB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A377-A50A-40C6-ADB1-21476AB1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2812-56FD-4FCE-B50A-F8D31EF4FBB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A377-A50A-40C6-ADB1-21476AB1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5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12812-56FD-4FCE-B50A-F8D31EF4FBB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FA377-A50A-40C6-ADB1-21476AB1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7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OncePer</a:t>
            </a:r>
            <a:r>
              <a:rPr lang="en-US" dirty="0" smtClean="0"/>
              <a:t> Request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7452" y="818865"/>
            <a:ext cx="1054195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understand the role of </a:t>
            </a:r>
            <a:r>
              <a:rPr lang="en-US" sz="2000" dirty="0" err="1"/>
              <a:t>OncePerRequestFilter</a:t>
            </a:r>
            <a:r>
              <a:rPr lang="en-US" sz="2000" dirty="0"/>
              <a:t>, we need to first clearly understand how a normal filter behaves. When you want some specific code to execute just before or after servlet execution, you create a filter which works as:</a:t>
            </a:r>
          </a:p>
          <a:p>
            <a:endParaRPr lang="en-US" dirty="0"/>
          </a:p>
          <a:p>
            <a:r>
              <a:rPr lang="en-US" sz="2400" dirty="0"/>
              <a:t>code1   ===&gt;   servlet execution (using </a:t>
            </a:r>
            <a:r>
              <a:rPr lang="en-US" sz="2400" dirty="0" err="1"/>
              <a:t>chain.doFilter</a:t>
            </a:r>
            <a:r>
              <a:rPr lang="en-US" sz="2400" dirty="0"/>
              <a:t>())   ===&gt;    code2</a:t>
            </a:r>
          </a:p>
          <a:p>
            <a:endParaRPr lang="en-US" dirty="0"/>
          </a:p>
          <a:p>
            <a:r>
              <a:rPr lang="en-US" sz="2000" dirty="0"/>
              <a:t>So code1 executes before servlet and code2 after servlet execution.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But </a:t>
            </a:r>
            <a:r>
              <a:rPr lang="en-US" sz="2000" dirty="0"/>
              <a:t>here, while servlet execution, there can be some other request to a different servlet and that different servlet is also having this same filter. </a:t>
            </a:r>
            <a:r>
              <a:rPr lang="en-US" sz="2000" dirty="0"/>
              <a:t>In this case, this filter will execute again.</a:t>
            </a:r>
          </a:p>
          <a:p>
            <a:endParaRPr lang="en-US" sz="2000" dirty="0"/>
          </a:p>
          <a:p>
            <a:r>
              <a:rPr lang="en-US" sz="2000" dirty="0" err="1"/>
              <a:t>OncePerRequestFilter</a:t>
            </a:r>
            <a:r>
              <a:rPr lang="en-US" sz="2000" dirty="0"/>
              <a:t> prevents this behavior. For our one request, this filter will execute exactly one time (no more no less). This behavior is very useful while working with security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64302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7452" y="818865"/>
            <a:ext cx="105419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Example:-</a:t>
            </a:r>
          </a:p>
          <a:p>
            <a:endParaRPr lang="en-US" sz="2400" dirty="0"/>
          </a:p>
          <a:p>
            <a:r>
              <a:rPr lang="en-US" sz="2400" dirty="0" smtClean="0"/>
              <a:t>Think </a:t>
            </a:r>
            <a:r>
              <a:rPr lang="en-US" sz="2400" dirty="0"/>
              <a:t>about a general security authentication in your project. We expect that as soon as a request hits your project, you should authorize and authenticate it once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Then</a:t>
            </a:r>
            <a:r>
              <a:rPr lang="en-US" sz="2400" dirty="0"/>
              <a:t>, if everything seems fine, this request can be allowed to hit your APIs. </a:t>
            </a:r>
            <a:r>
              <a:rPr lang="en-US" sz="2400" dirty="0" err="1"/>
              <a:t>OncePerRequestFilter</a:t>
            </a:r>
            <a:r>
              <a:rPr lang="en-US" sz="2400" dirty="0"/>
              <a:t> makes sure of it that this authentication process happens only once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If </a:t>
            </a:r>
            <a:r>
              <a:rPr lang="en-US" sz="2400" dirty="0"/>
              <a:t>we don't use this, whenever we internally make a request to some other API in our project, the same authentication will happen again as all our APIs are having the same security filter.</a:t>
            </a:r>
          </a:p>
        </p:txBody>
      </p:sp>
    </p:spTree>
    <p:extLst>
      <p:ext uri="{BB962C8B-B14F-4D97-AF65-F5344CB8AC3E}">
        <p14:creationId xmlns:p14="http://schemas.microsoft.com/office/powerpoint/2010/main" val="331893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7452" y="818865"/>
            <a:ext cx="1054195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600" dirty="0" smtClean="0"/>
              <a:t>import </a:t>
            </a:r>
            <a:r>
              <a:rPr lang="en-US" sz="1600" dirty="0" err="1"/>
              <a:t>org.springframework.stereotype.Component</a:t>
            </a:r>
            <a:r>
              <a:rPr lang="en-US" sz="1600" dirty="0"/>
              <a:t>;</a:t>
            </a:r>
          </a:p>
          <a:p>
            <a:pPr fontAlgn="base"/>
            <a:r>
              <a:rPr lang="en-US" sz="1600" dirty="0"/>
              <a:t>import </a:t>
            </a:r>
            <a:r>
              <a:rPr lang="en-US" sz="1600" dirty="0" err="1"/>
              <a:t>org.springframework.web.filter.OncePerRequestFilter</a:t>
            </a:r>
            <a:r>
              <a:rPr lang="en-US" sz="1600" dirty="0"/>
              <a:t>;</a:t>
            </a:r>
          </a:p>
          <a:p>
            <a:pPr fontAlgn="base"/>
            <a:r>
              <a:rPr lang="en-US" sz="1600" dirty="0"/>
              <a:t> </a:t>
            </a:r>
          </a:p>
          <a:p>
            <a:pPr fontAlgn="base"/>
            <a:r>
              <a:rPr lang="en-US" sz="1600" dirty="0"/>
              <a:t>import </a:t>
            </a:r>
            <a:r>
              <a:rPr lang="en-US" sz="1600" dirty="0" err="1"/>
              <a:t>javax.servlet.FilterChain</a:t>
            </a:r>
            <a:r>
              <a:rPr lang="en-US" sz="1600" dirty="0"/>
              <a:t>;</a:t>
            </a:r>
          </a:p>
          <a:p>
            <a:pPr fontAlgn="base"/>
            <a:r>
              <a:rPr lang="en-US" sz="1600" dirty="0"/>
              <a:t>import </a:t>
            </a:r>
            <a:r>
              <a:rPr lang="en-US" sz="1600" dirty="0" err="1"/>
              <a:t>javax.servlet.ServletException</a:t>
            </a:r>
            <a:r>
              <a:rPr lang="en-US" sz="1600" dirty="0"/>
              <a:t>;</a:t>
            </a:r>
          </a:p>
          <a:p>
            <a:pPr fontAlgn="base"/>
            <a:r>
              <a:rPr lang="en-US" sz="1600" dirty="0"/>
              <a:t>import </a:t>
            </a:r>
            <a:r>
              <a:rPr lang="en-US" sz="1600" dirty="0" err="1"/>
              <a:t>javax.servlet.http.HttpServletRequest</a:t>
            </a:r>
            <a:r>
              <a:rPr lang="en-US" sz="1600" dirty="0"/>
              <a:t>;</a:t>
            </a:r>
          </a:p>
          <a:p>
            <a:pPr fontAlgn="base"/>
            <a:r>
              <a:rPr lang="en-US" sz="1600" dirty="0"/>
              <a:t>import </a:t>
            </a:r>
            <a:r>
              <a:rPr lang="en-US" sz="1600" dirty="0" err="1"/>
              <a:t>javax.servlet.http.HttpServletResponse</a:t>
            </a:r>
            <a:r>
              <a:rPr lang="en-US" sz="1600" dirty="0"/>
              <a:t>;</a:t>
            </a:r>
          </a:p>
          <a:p>
            <a:pPr fontAlgn="base"/>
            <a:r>
              <a:rPr lang="en-US" sz="1600" dirty="0"/>
              <a:t>import </a:t>
            </a:r>
            <a:r>
              <a:rPr lang="en-US" sz="1600" dirty="0" err="1"/>
              <a:t>java.io.IOException</a:t>
            </a:r>
            <a:r>
              <a:rPr lang="en-US" sz="1600" dirty="0"/>
              <a:t>;</a:t>
            </a:r>
          </a:p>
          <a:p>
            <a:pPr fontAlgn="base"/>
            <a:r>
              <a:rPr lang="en-US" sz="1600" dirty="0"/>
              <a:t> </a:t>
            </a:r>
          </a:p>
          <a:p>
            <a:pPr fontAlgn="base"/>
            <a:r>
              <a:rPr lang="en-US" sz="1600" i="1" dirty="0"/>
              <a:t>@Component</a:t>
            </a:r>
            <a:endParaRPr lang="en-US" sz="1600" dirty="0"/>
          </a:p>
          <a:p>
            <a:pPr fontAlgn="base"/>
            <a:r>
              <a:rPr lang="en-US" sz="1600" dirty="0"/>
              <a:t>public class </a:t>
            </a:r>
            <a:r>
              <a:rPr lang="en-US" sz="1600" dirty="0" err="1"/>
              <a:t>MyFilter</a:t>
            </a:r>
            <a:r>
              <a:rPr lang="en-US" sz="1600" dirty="0"/>
              <a:t> extends </a:t>
            </a:r>
            <a:r>
              <a:rPr lang="en-US" sz="1600" dirty="0" err="1"/>
              <a:t>OncePerRequestFilter</a:t>
            </a:r>
            <a:r>
              <a:rPr lang="en-US" sz="1600" dirty="0"/>
              <a:t> {</a:t>
            </a:r>
          </a:p>
          <a:p>
            <a:pPr fontAlgn="base"/>
            <a:r>
              <a:rPr lang="en-US" sz="1600" dirty="0"/>
              <a:t> </a:t>
            </a:r>
          </a:p>
          <a:p>
            <a:pPr fontAlgn="base"/>
            <a:r>
              <a:rPr lang="en-US" sz="1600" dirty="0"/>
              <a:t>    </a:t>
            </a:r>
            <a:r>
              <a:rPr lang="en-US" sz="1600" i="1" dirty="0"/>
              <a:t>@Override</a:t>
            </a:r>
            <a:endParaRPr lang="en-US" sz="1600" dirty="0"/>
          </a:p>
          <a:p>
            <a:pPr fontAlgn="base"/>
            <a:r>
              <a:rPr lang="en-US" sz="1600" dirty="0"/>
              <a:t>    protected void </a:t>
            </a:r>
            <a:r>
              <a:rPr lang="en-US" sz="1600" dirty="0" err="1"/>
              <a:t>doFilterInternal</a:t>
            </a:r>
            <a:r>
              <a:rPr lang="en-US" sz="1600" dirty="0"/>
              <a:t>(</a:t>
            </a:r>
            <a:r>
              <a:rPr lang="en-US" sz="1600" dirty="0" err="1"/>
              <a:t>HttpServletRequest</a:t>
            </a:r>
            <a:r>
              <a:rPr lang="en-US" sz="1600" dirty="0"/>
              <a:t> </a:t>
            </a:r>
            <a:r>
              <a:rPr lang="en-US" sz="1600" dirty="0" err="1"/>
              <a:t>httpServletRequest</a:t>
            </a:r>
            <a:r>
              <a:rPr lang="en-US" sz="1600" dirty="0"/>
              <a:t>,</a:t>
            </a:r>
          </a:p>
          <a:p>
            <a:pPr fontAlgn="base"/>
            <a:r>
              <a:rPr lang="en-US" sz="1600" dirty="0"/>
              <a:t>                                    </a:t>
            </a:r>
            <a:r>
              <a:rPr lang="en-US" sz="1600" dirty="0" err="1"/>
              <a:t>HttpServletResponse</a:t>
            </a:r>
            <a:r>
              <a:rPr lang="en-US" sz="1600" dirty="0"/>
              <a:t> </a:t>
            </a:r>
            <a:r>
              <a:rPr lang="en-US" sz="1600" dirty="0" err="1"/>
              <a:t>httpServletResponse</a:t>
            </a:r>
            <a:r>
              <a:rPr lang="en-US" sz="1600" dirty="0"/>
              <a:t>,</a:t>
            </a:r>
          </a:p>
          <a:p>
            <a:pPr fontAlgn="base"/>
            <a:r>
              <a:rPr lang="en-US" sz="1600" dirty="0"/>
              <a:t>                                    </a:t>
            </a:r>
            <a:r>
              <a:rPr lang="en-US" sz="1600" dirty="0" err="1"/>
              <a:t>FilterChain</a:t>
            </a:r>
            <a:r>
              <a:rPr lang="en-US" sz="1600" dirty="0"/>
              <a:t> </a:t>
            </a:r>
            <a:r>
              <a:rPr lang="en-US" sz="1600" dirty="0" err="1"/>
              <a:t>filterChain</a:t>
            </a:r>
            <a:r>
              <a:rPr lang="en-US" sz="1600" dirty="0"/>
              <a:t>)</a:t>
            </a:r>
          </a:p>
          <a:p>
            <a:pPr fontAlgn="base"/>
            <a:r>
              <a:rPr lang="en-US" sz="1600" dirty="0"/>
              <a:t>                                    throws </a:t>
            </a:r>
            <a:r>
              <a:rPr lang="en-US" sz="1600" dirty="0" err="1"/>
              <a:t>ServletException</a:t>
            </a:r>
            <a:r>
              <a:rPr lang="en-US" sz="1600" dirty="0"/>
              <a:t>, </a:t>
            </a:r>
            <a:r>
              <a:rPr lang="en-US" sz="1600" dirty="0" err="1"/>
              <a:t>IOException</a:t>
            </a:r>
            <a:r>
              <a:rPr lang="en-US" sz="1600" dirty="0"/>
              <a:t> {</a:t>
            </a:r>
          </a:p>
          <a:p>
            <a:pPr fontAlgn="base"/>
            <a:r>
              <a:rPr lang="en-US" sz="1600" dirty="0"/>
              <a:t> </a:t>
            </a:r>
          </a:p>
          <a:p>
            <a:pPr fontAlgn="base"/>
            <a:r>
              <a:rPr lang="en-US" sz="1600" dirty="0"/>
              <a:t>        </a:t>
            </a:r>
            <a:r>
              <a:rPr lang="en-US" sz="1600" dirty="0" err="1"/>
              <a:t>System.out.println</a:t>
            </a:r>
            <a:r>
              <a:rPr lang="en-US" sz="1600" dirty="0"/>
              <a:t>("Request URI is: " + </a:t>
            </a:r>
            <a:r>
              <a:rPr lang="en-US" sz="1600" dirty="0" err="1"/>
              <a:t>httpServletRequest.getRequestURI</a:t>
            </a:r>
            <a:r>
              <a:rPr lang="en-US" sz="1600" dirty="0"/>
              <a:t>());</a:t>
            </a:r>
          </a:p>
          <a:p>
            <a:pPr fontAlgn="base"/>
            <a:r>
              <a:rPr lang="en-US" sz="1600" dirty="0"/>
              <a:t>        </a:t>
            </a:r>
            <a:r>
              <a:rPr lang="en-US" sz="1600" dirty="0" err="1"/>
              <a:t>filterChain.doFilter</a:t>
            </a:r>
            <a:r>
              <a:rPr lang="en-US" sz="1600" dirty="0"/>
              <a:t>(</a:t>
            </a:r>
            <a:r>
              <a:rPr lang="en-US" sz="1600" dirty="0" err="1"/>
              <a:t>httpServletRequest</a:t>
            </a:r>
            <a:r>
              <a:rPr lang="en-US" sz="1600" dirty="0"/>
              <a:t>, </a:t>
            </a:r>
            <a:r>
              <a:rPr lang="en-US" sz="1600" dirty="0" err="1"/>
              <a:t>httpServletResponse</a:t>
            </a:r>
            <a:r>
              <a:rPr lang="en-US" sz="1600" dirty="0"/>
              <a:t>);</a:t>
            </a:r>
          </a:p>
          <a:p>
            <a:pPr fontAlgn="base"/>
            <a:r>
              <a:rPr lang="en-US" sz="1600" dirty="0"/>
              <a:t>        </a:t>
            </a:r>
            <a:r>
              <a:rPr lang="en-US" sz="1600" dirty="0" err="1"/>
              <a:t>System.out.println</a:t>
            </a:r>
            <a:r>
              <a:rPr lang="en-US" sz="1600" dirty="0"/>
              <a:t>("Response Status Code is: " + </a:t>
            </a:r>
            <a:r>
              <a:rPr lang="en-US" sz="1600" dirty="0" err="1"/>
              <a:t>httpServletResponse.getStatus</a:t>
            </a:r>
            <a:r>
              <a:rPr lang="en-US" sz="1600" dirty="0"/>
              <a:t>());</a:t>
            </a:r>
          </a:p>
          <a:p>
            <a:pPr fontAlgn="base"/>
            <a:r>
              <a:rPr lang="en-US" sz="1600" dirty="0"/>
              <a:t>    }</a:t>
            </a:r>
          </a:p>
          <a:p>
            <a:pPr fontAlgn="base"/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73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243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OncePer Request Filter</vt:lpstr>
      <vt:lpstr>PowerPoint Presentation</vt:lpstr>
      <vt:lpstr>PowerPoint Presentation</vt:lpstr>
      <vt:lpstr>PowerPoint Presentation</vt:lpstr>
    </vt:vector>
  </TitlesOfParts>
  <Company>Bharti Airtel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Saxena</dc:creator>
  <cp:lastModifiedBy>Ayush Saxena</cp:lastModifiedBy>
  <cp:revision>3</cp:revision>
  <dcterms:created xsi:type="dcterms:W3CDTF">2021-04-08T18:02:30Z</dcterms:created>
  <dcterms:modified xsi:type="dcterms:W3CDTF">2021-04-09T05:55:31Z</dcterms:modified>
</cp:coreProperties>
</file>