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33"/>
    <p:restoredTop sz="94603"/>
  </p:normalViewPr>
  <p:slideViewPr>
    <p:cSldViewPr snapToGrid="0">
      <p:cViewPr varScale="1">
        <p:scale>
          <a:sx n="89" d="100"/>
          <a:sy n="8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CFA-2EFA-C195-A0A2-CEA01441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F67EB-11AB-5B66-0A7B-5D468E0F7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E2C8-278D-BB3A-15C7-428CFA0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3B2C-6E11-CC3B-7B6E-111E7AEB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655-9D4A-4349-548D-2D73520A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3F9-117C-A381-8E79-1C7DA31D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A9A97-7795-9488-E916-29CD2280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F01A-F80C-0B28-BF18-A03D9F10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419C-D33F-2986-52F4-F2D57DCB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A127-5717-EC7C-8A8B-DB061056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7FF45-D6AE-F034-22C2-D78C8A3CB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CD85-095C-2354-6114-ABB47103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2A17-E30E-59A9-5CA8-1429A16F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AA70-D291-545B-6474-47DF94A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8426-7166-6CE9-AD88-FAE9F85F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8024-A6FD-BCC1-0BC0-BCC0BCBE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19D7-FA24-DD47-DB6B-E36DB5FE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7CD9-4B62-01F5-EBD4-41D75C8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B4E5-92C9-64C1-5303-E5B97B7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BDAD-BF9F-26FE-824F-9B31594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CE1-0FCD-B157-46F5-686867A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EF0A-BAA0-444B-5D7D-85DBFB3A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0073-3907-DB89-2C0B-4B613FF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A4DF-D0C7-6326-3543-1D2A873F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E9F5-A19E-3570-95F5-54502E3A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D78-F9EF-37CE-1960-2562C99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73A2-6ED4-0C28-16EA-EAC2A3506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737E3-2D0F-8AAF-8229-CF8BAB31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DCFB-2011-0407-E48E-A652F93F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C424-251A-A4AA-49E0-8EB3334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91240-F8B6-6961-6C0C-5019AD76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FD1-46DA-88F6-1355-55EB44D1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1166-6F08-75CA-EC51-53E3D85D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4E9CF-F2B0-CAE2-7BA7-9463E955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0D9B8-0879-8841-B35E-12CB104D9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D17FC-DEAB-4DCF-12B8-530FBC96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8BA01-BD2D-4084-1FCA-6F5D2AFC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B20A1-F5B6-9F3B-1E18-C521CEA5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1360D-E6AF-229B-69DC-4B86F8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DCEA-3780-9D42-0566-DD037C7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02A85-7501-209A-CB79-A03650C5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3F728-1DEB-5B2B-5C2F-38C21FA3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7DB41-2989-229B-F2C9-9D53509A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0E621-DD41-EF18-D135-4DACF960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AE980-B458-E37B-90B5-E3398C69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F018-5645-84DF-FF40-A4AEE9F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A241-C8E1-0CE9-9299-161A598B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7465-DEC6-7DC3-902E-0FB38FC3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0ED6-D0A9-1112-807A-B75AC62E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5D84D-6A72-39AF-6317-7ADAC3F9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D27E-E58B-D2F7-D577-ED42488E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F3BA-8031-A3FA-35C0-59C9E341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128-5B92-E893-38A2-A624ECA0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66137-DF4A-EDA5-4EE8-639750FB5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09BEF-B7A0-BF3E-1F05-D81CE5E3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57B85-84CE-D13F-FA93-68ACF9BE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63D5-5D90-EFFA-32B8-FE08732A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9F60-76C1-9A7D-B423-B939E67C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7E807-FDEB-F39F-718E-8B5A65C1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B337-4AB6-AFB2-8E0F-B95883FC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6593-4C7C-7D62-04C6-AA6D4ED35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1BA8-9DFB-8249-B202-49D8FF13F2A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41E9-CE61-9A76-E83E-4B84F419E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9718-A51C-56BA-8534-3E92898A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C48A-3C01-4C48-86BE-5AA7C06B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3" name="Picture 92" descr="Map&#10;&#10;Description automatically generated">
            <a:extLst>
              <a:ext uri="{FF2B5EF4-FFF2-40B4-BE49-F238E27FC236}">
                <a16:creationId xmlns:a16="http://schemas.microsoft.com/office/drawing/2014/main" id="{7208E8A6-6A39-09D6-EE99-E445BF901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b="35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A6991D0D-CC5A-D96D-ED00-98B8B746A255}"/>
              </a:ext>
            </a:extLst>
          </p:cNvPr>
          <p:cNvSpPr/>
          <p:nvPr/>
        </p:nvSpPr>
        <p:spPr>
          <a:xfrm>
            <a:off x="2819776" y="2415680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Your_Farm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4BA23E-3691-3612-20B9-0EB81604B069}"/>
              </a:ext>
            </a:extLst>
          </p:cNvPr>
          <p:cNvSpPr txBox="1"/>
          <p:nvPr/>
        </p:nvSpPr>
        <p:spPr>
          <a:xfrm>
            <a:off x="860860" y="1683520"/>
            <a:ext cx="153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Here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06DA9D-31FD-28F5-82A6-03721039285F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2400290" y="1914353"/>
            <a:ext cx="419486" cy="7943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4679B34-CDF9-BBA1-A2D8-EF9480EB1F2F}"/>
              </a:ext>
            </a:extLst>
          </p:cNvPr>
          <p:cNvSpPr/>
          <p:nvPr/>
        </p:nvSpPr>
        <p:spPr>
          <a:xfrm>
            <a:off x="2812061" y="3294827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Marnie_Ranch</a:t>
            </a:r>
            <a:endParaRPr lang="en-US" sz="1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2ED375-879C-C865-A487-4E01026B0D21}"/>
              </a:ext>
            </a:extLst>
          </p:cNvPr>
          <p:cNvSpPr/>
          <p:nvPr/>
        </p:nvSpPr>
        <p:spPr>
          <a:xfrm>
            <a:off x="1043063" y="3294827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Wizard_Tower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34280B-1FD0-959C-8587-04814AE39014}"/>
              </a:ext>
            </a:extLst>
          </p:cNvPr>
          <p:cNvSpPr/>
          <p:nvPr/>
        </p:nvSpPr>
        <p:spPr>
          <a:xfrm>
            <a:off x="2812060" y="4173709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DF41C5-763B-0507-6A31-9FA0834B455A}"/>
              </a:ext>
            </a:extLst>
          </p:cNvPr>
          <p:cNvSpPr/>
          <p:nvPr/>
        </p:nvSpPr>
        <p:spPr>
          <a:xfrm>
            <a:off x="6338485" y="3294827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Village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0C7653-4EFF-0478-4275-0D586A53BD44}"/>
              </a:ext>
            </a:extLst>
          </p:cNvPr>
          <p:cNvSpPr/>
          <p:nvPr/>
        </p:nvSpPr>
        <p:spPr>
          <a:xfrm>
            <a:off x="4575273" y="3294827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Bus_Stop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4E613D3-5FC9-9B50-8BE4-F5A38AC11182}"/>
              </a:ext>
            </a:extLst>
          </p:cNvPr>
          <p:cNvSpPr/>
          <p:nvPr/>
        </p:nvSpPr>
        <p:spPr>
          <a:xfrm>
            <a:off x="8101697" y="3294827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E9D9EC-1F53-9383-11D5-18F584822FD5}"/>
              </a:ext>
            </a:extLst>
          </p:cNvPr>
          <p:cNvSpPr/>
          <p:nvPr/>
        </p:nvSpPr>
        <p:spPr>
          <a:xfrm>
            <a:off x="8101697" y="1536533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Mountains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69662-8148-9307-0C14-E0D1984AD5C8}"/>
              </a:ext>
            </a:extLst>
          </p:cNvPr>
          <p:cNvSpPr/>
          <p:nvPr/>
        </p:nvSpPr>
        <p:spPr>
          <a:xfrm>
            <a:off x="6338485" y="5052591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Ocean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D40FA2F-12F0-7C89-6EF8-59E1BDDB7A37}"/>
              </a:ext>
            </a:extLst>
          </p:cNvPr>
          <p:cNvSpPr/>
          <p:nvPr/>
        </p:nvSpPr>
        <p:spPr>
          <a:xfrm>
            <a:off x="6338485" y="1536533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2AC545-0FA5-B921-E828-4BF0801BF24C}"/>
              </a:ext>
            </a:extLst>
          </p:cNvPr>
          <p:cNvSpPr/>
          <p:nvPr/>
        </p:nvSpPr>
        <p:spPr>
          <a:xfrm>
            <a:off x="6338485" y="4173709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Beach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90448D-B5DF-5FCB-E3D3-40EF725F1DEF}"/>
              </a:ext>
            </a:extLst>
          </p:cNvPr>
          <p:cNvSpPr/>
          <p:nvPr/>
        </p:nvSpPr>
        <p:spPr>
          <a:xfrm>
            <a:off x="6338485" y="2415680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C6B8023-AE9E-2F79-6926-60425D85D9A3}"/>
              </a:ext>
            </a:extLst>
          </p:cNvPr>
          <p:cNvCxnSpPr>
            <a:cxnSpLocks/>
            <a:stCxn id="99" idx="3"/>
            <a:endCxn id="97" idx="1"/>
          </p:cNvCxnSpPr>
          <p:nvPr/>
        </p:nvCxnSpPr>
        <p:spPr>
          <a:xfrm>
            <a:off x="2582495" y="3587876"/>
            <a:ext cx="2295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8191C7-1060-3324-A374-7D55B776D277}"/>
              </a:ext>
            </a:extLst>
          </p:cNvPr>
          <p:cNvCxnSpPr>
            <a:cxnSpLocks/>
            <a:stCxn id="97" idx="3"/>
            <a:endCxn id="103" idx="1"/>
          </p:cNvCxnSpPr>
          <p:nvPr/>
        </p:nvCxnSpPr>
        <p:spPr>
          <a:xfrm>
            <a:off x="4351493" y="3587876"/>
            <a:ext cx="223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58A876F-3DEA-A431-AA2A-4848412DB2E6}"/>
              </a:ext>
            </a:extLst>
          </p:cNvPr>
          <p:cNvCxnSpPr>
            <a:cxnSpLocks/>
            <a:stCxn id="105" idx="1"/>
            <a:endCxn id="107" idx="3"/>
          </p:cNvCxnSpPr>
          <p:nvPr/>
        </p:nvCxnSpPr>
        <p:spPr>
          <a:xfrm flipH="1">
            <a:off x="7877917" y="1829582"/>
            <a:ext cx="223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8CEEFB2-E3A8-6E8F-BCB0-BA117B4C50C5}"/>
              </a:ext>
            </a:extLst>
          </p:cNvPr>
          <p:cNvCxnSpPr>
            <a:cxnSpLocks/>
            <a:stCxn id="109" idx="2"/>
            <a:endCxn id="102" idx="0"/>
          </p:cNvCxnSpPr>
          <p:nvPr/>
        </p:nvCxnSpPr>
        <p:spPr>
          <a:xfrm>
            <a:off x="7108201" y="3001778"/>
            <a:ext cx="0" cy="293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DCDDB5A-DD31-64D0-4148-2659B7946413}"/>
              </a:ext>
            </a:extLst>
          </p:cNvPr>
          <p:cNvCxnSpPr>
            <a:cxnSpLocks/>
            <a:stCxn id="97" idx="0"/>
            <a:endCxn id="94" idx="2"/>
          </p:cNvCxnSpPr>
          <p:nvPr/>
        </p:nvCxnSpPr>
        <p:spPr>
          <a:xfrm flipV="1">
            <a:off x="3581777" y="3001778"/>
            <a:ext cx="7715" cy="293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CF3016-9409-9B5A-2C0A-2FE01334E873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7877917" y="3587876"/>
            <a:ext cx="223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BD3201-A0F4-53A2-3269-3E978037B480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7108201" y="2122631"/>
            <a:ext cx="0" cy="293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26F27-9628-4E46-34E0-B1464C73C927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flipH="1">
            <a:off x="6114705" y="3587876"/>
            <a:ext cx="223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F742BC2-683B-B148-CE92-2CE502E71BDF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 flipH="1">
            <a:off x="3581776" y="3880925"/>
            <a:ext cx="1" cy="292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A30DB5-9B16-6E42-8DA9-F295D6946CF9}"/>
              </a:ext>
            </a:extLst>
          </p:cNvPr>
          <p:cNvCxnSpPr>
            <a:cxnSpLocks/>
            <a:stCxn id="102" idx="2"/>
            <a:endCxn id="108" idx="0"/>
          </p:cNvCxnSpPr>
          <p:nvPr/>
        </p:nvCxnSpPr>
        <p:spPr>
          <a:xfrm>
            <a:off x="7108201" y="3880925"/>
            <a:ext cx="0" cy="292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4EADAC7-C113-7BC3-F1FD-E4CB8E66D887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flipV="1">
            <a:off x="7108201" y="4759807"/>
            <a:ext cx="0" cy="292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5A3E289-0300-DCAA-1C6E-6FC7FE4ED8E3}"/>
              </a:ext>
            </a:extLst>
          </p:cNvPr>
          <p:cNvSpPr/>
          <p:nvPr/>
        </p:nvSpPr>
        <p:spPr>
          <a:xfrm>
            <a:off x="8101697" y="2415680"/>
            <a:ext cx="1539432" cy="5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Community_Center</a:t>
            </a:r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1BF9873-960B-EBF6-7B58-89BE5358A9A1}"/>
              </a:ext>
            </a:extLst>
          </p:cNvPr>
          <p:cNvCxnSpPr>
            <a:cxnSpLocks/>
            <a:stCxn id="121" idx="2"/>
            <a:endCxn id="104" idx="0"/>
          </p:cNvCxnSpPr>
          <p:nvPr/>
        </p:nvCxnSpPr>
        <p:spPr>
          <a:xfrm>
            <a:off x="8871413" y="3001778"/>
            <a:ext cx="0" cy="293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0EC7444-BA8A-114A-0D77-5947882596CD}"/>
              </a:ext>
            </a:extLst>
          </p:cNvPr>
          <p:cNvCxnSpPr>
            <a:cxnSpLocks/>
            <a:stCxn id="109" idx="3"/>
            <a:endCxn id="121" idx="1"/>
          </p:cNvCxnSpPr>
          <p:nvPr/>
        </p:nvCxnSpPr>
        <p:spPr>
          <a:xfrm>
            <a:off x="7877917" y="2708729"/>
            <a:ext cx="223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Bat</dc:creator>
  <cp:lastModifiedBy>Osama Bat</cp:lastModifiedBy>
  <cp:revision>4</cp:revision>
  <dcterms:created xsi:type="dcterms:W3CDTF">2022-12-01T01:29:09Z</dcterms:created>
  <dcterms:modified xsi:type="dcterms:W3CDTF">2022-12-06T18:26:45Z</dcterms:modified>
</cp:coreProperties>
</file>