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462" y="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C9B8-DBB4-4220-8465-BFD8C745C93B}" type="datetimeFigureOut">
              <a:rPr lang="ru-RU" smtClean="0"/>
              <a:t>05.02.2016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9A08-BA9F-4AD0-B6D9-22C8DCFB1B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C9B8-DBB4-4220-8465-BFD8C745C93B}" type="datetimeFigureOut">
              <a:rPr lang="ru-RU" smtClean="0"/>
              <a:t>05.02.2016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9A08-BA9F-4AD0-B6D9-22C8DCFB1B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C9B8-DBB4-4220-8465-BFD8C745C93B}" type="datetimeFigureOut">
              <a:rPr lang="ru-RU" smtClean="0"/>
              <a:t>05.02.2016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9A08-BA9F-4AD0-B6D9-22C8DCFB1B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C9B8-DBB4-4220-8465-BFD8C745C93B}" type="datetimeFigureOut">
              <a:rPr lang="ru-RU" smtClean="0"/>
              <a:t>05.02.2016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9A08-BA9F-4AD0-B6D9-22C8DCFB1B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C9B8-DBB4-4220-8465-BFD8C745C93B}" type="datetimeFigureOut">
              <a:rPr lang="ru-RU" smtClean="0"/>
              <a:t>05.02.2016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9A08-BA9F-4AD0-B6D9-22C8DCFB1B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C9B8-DBB4-4220-8465-BFD8C745C93B}" type="datetimeFigureOut">
              <a:rPr lang="ru-RU" smtClean="0"/>
              <a:t>05.02.2016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9A08-BA9F-4AD0-B6D9-22C8DCFB1B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C9B8-DBB4-4220-8465-BFD8C745C93B}" type="datetimeFigureOut">
              <a:rPr lang="ru-RU" smtClean="0"/>
              <a:t>05.02.2016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9A08-BA9F-4AD0-B6D9-22C8DCFB1B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C9B8-DBB4-4220-8465-BFD8C745C93B}" type="datetimeFigureOut">
              <a:rPr lang="ru-RU" smtClean="0"/>
              <a:t>05.02.2016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9A08-BA9F-4AD0-B6D9-22C8DCFB1B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C9B8-DBB4-4220-8465-BFD8C745C93B}" type="datetimeFigureOut">
              <a:rPr lang="ru-RU" smtClean="0"/>
              <a:t>05.02.2016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9A08-BA9F-4AD0-B6D9-22C8DCFB1B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C9B8-DBB4-4220-8465-BFD8C745C93B}" type="datetimeFigureOut">
              <a:rPr lang="ru-RU" smtClean="0"/>
              <a:t>05.02.2016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9A08-BA9F-4AD0-B6D9-22C8DCFB1B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C9B8-DBB4-4220-8465-BFD8C745C93B}" type="datetimeFigureOut">
              <a:rPr lang="ru-RU" smtClean="0"/>
              <a:t>05.02.2016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9A08-BA9F-4AD0-B6D9-22C8DCFB1B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CC9B8-DBB4-4220-8465-BFD8C745C93B}" type="datetimeFigureOut">
              <a:rPr lang="ru-RU" smtClean="0"/>
              <a:t>05.02.2016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E9A08-BA9F-4AD0-B6D9-22C8DCFB1B5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WingedDoom\126097758155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-Кто посмел потревожить покой </a:t>
            </a:r>
            <a:r>
              <a:rPr lang="ru-RU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winged</a:t>
            </a:r>
            <a:r>
              <a:rPr lang="ru-RU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doom</a:t>
            </a:r>
            <a:r>
              <a:rPr lang="ru-RU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?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F:\WingedDoom\125827375244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2606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будь осторожен сточные сбросы постоянно растапливают лёд, если ты попадешь в </a:t>
            </a:r>
            <a:r>
              <a:rPr lang="ru-RU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полыню</a:t>
            </a:r>
            <a:r>
              <a:rPr lang="ru-RU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твоё тело мгновенно растворится в яде, а душа станет навеки моей!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 flipH="1">
            <a:off x="8686800" y="5572140"/>
            <a:ext cx="885860" cy="554023"/>
          </a:xfrm>
        </p:spPr>
        <p:txBody>
          <a:bodyPr>
            <a:normAutofit lnSpcReduction="10000"/>
          </a:bodyPr>
          <a:lstStyle/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F:\WingedDoom\--1412~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2817" y="0"/>
            <a:ext cx="5991183" cy="6715148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3286116" cy="6297634"/>
          </a:xfrm>
        </p:spPr>
        <p:txBody>
          <a:bodyPr/>
          <a:lstStyle/>
          <a:p>
            <a:r>
              <a:rPr lang="ru-RU" dirty="0"/>
              <a:t>-</a:t>
            </a:r>
            <a:r>
              <a:rPr lang="ru-RU" dirty="0" err="1"/>
              <a:t>Омичу</a:t>
            </a:r>
            <a:r>
              <a:rPr lang="ru-RU" dirty="0"/>
              <a:t> всё по плечу! я готов!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572528" y="5572140"/>
            <a:ext cx="114272" cy="554023"/>
          </a:xfrm>
        </p:spPr>
        <p:txBody>
          <a:bodyPr>
            <a:normAutofit lnSpcReduction="10000"/>
          </a:bodyPr>
          <a:lstStyle/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WingedDoom\omskiypti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571480"/>
            <a:ext cx="5634060" cy="646354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14422"/>
            <a:ext cx="8229600" cy="2928958"/>
          </a:xfrm>
        </p:spPr>
        <p:txBody>
          <a:bodyPr>
            <a:normAutofit/>
          </a:bodyPr>
          <a:lstStyle/>
          <a:p>
            <a:r>
              <a:rPr lang="ru-RU" dirty="0"/>
              <a:t>-</a:t>
            </a:r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Это я </a:t>
            </a:r>
            <a:r>
              <a:rPr lang="ru-RU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Омич</a:t>
            </a:r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! И я хочу покинуть Омск 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 flipV="1">
            <a:off x="457200" y="6126163"/>
            <a:ext cx="1185842" cy="160357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WingedDoom\Road_to_Oms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61478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25932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Нельзя вот так просто взять и покинуть Омск!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 flipV="1">
            <a:off x="5143504" y="6126163"/>
            <a:ext cx="3543296" cy="88919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WingedDoom\131536295702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0"/>
            <a:ext cx="3643306" cy="6654438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72056" cy="5226064"/>
          </a:xfrm>
        </p:spPr>
        <p:txBody>
          <a:bodyPr/>
          <a:lstStyle/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Я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знаю , но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мне очень надо!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58016" y="6072206"/>
            <a:ext cx="1828784" cy="53957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:\WingedDoom\06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24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2984"/>
            <a:ext cx="8229600" cy="3500462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Трактор тут не поможет! покинуть Омск Можно только на ракете!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286644" y="5286388"/>
            <a:ext cx="1400156" cy="839775"/>
          </a:xfr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:\WingedDoom\large_37_2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725998"/>
          </a:xfrm>
        </p:spPr>
        <p:txBody>
          <a:bodyPr/>
          <a:lstStyle/>
          <a:p>
            <a:r>
              <a:rPr lang="ru-RU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Где же мне её взять?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 flipH="1">
            <a:off x="8686800" y="5857892"/>
            <a:ext cx="457200" cy="268271"/>
          </a:xfrm>
        </p:spPr>
        <p:txBody>
          <a:bodyPr>
            <a:normAutofit fontScale="40000" lnSpcReduction="20000"/>
          </a:bodyPr>
          <a:lstStyle/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F:\WingedDoom\Wing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72599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Ты должен построить её </a:t>
            </a:r>
            <a:r>
              <a:rPr lang="ru-RU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сам . Да </a:t>
            </a:r>
            <a:r>
              <a:rPr lang="ru-RU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только так!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143900" y="5214950"/>
            <a:ext cx="542900" cy="911213"/>
          </a:xfr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F:\WingedDoom\126092395215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85004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83188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Я помогу тебе ! Перекупы с хитреца будут подвозить детали к речному вокзалу , я договорюсь , а ты строй</a:t>
            </a:r>
            <a:r>
              <a:rPr lang="ru-RU" dirty="0" smtClean="0"/>
              <a:t>!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 flipH="1" flipV="1">
            <a:off x="8686800" y="6126163"/>
            <a:ext cx="1385926" cy="1160489"/>
          </a:xfr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1785926"/>
            <a:ext cx="8229600" cy="3214710"/>
          </a:xfrm>
        </p:spPr>
        <p:txBody>
          <a:bodyPr>
            <a:normAutofit/>
          </a:bodyPr>
          <a:lstStyle/>
          <a:p>
            <a:r>
              <a:rPr lang="ru-RU" dirty="0"/>
              <a:t>По льду ты будешь таскать детали через </a:t>
            </a:r>
            <a:r>
              <a:rPr lang="ru-RU" dirty="0" smtClean="0"/>
              <a:t>Иртыш </a:t>
            </a:r>
            <a:r>
              <a:rPr lang="ru-RU" dirty="0"/>
              <a:t>на остров и там строй ракету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929586" y="5786454"/>
            <a:ext cx="757214" cy="339709"/>
          </a:xfrm>
        </p:spPr>
        <p:txBody>
          <a:bodyPr>
            <a:normAutofit fontScale="62500" lnSpcReduction="20000"/>
          </a:bodyPr>
          <a:lstStyle/>
          <a:p>
            <a:endParaRPr lang="ru-RU" dirty="0"/>
          </a:p>
        </p:txBody>
      </p:sp>
      <p:pic>
        <p:nvPicPr>
          <p:cNvPr id="9218" name="Picture 2" descr="F:\WingedDoom\Безымянный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48774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134</Words>
  <Application>Microsoft Office PowerPoint</Application>
  <PresentationFormat>Экран (4:3)</PresentationFormat>
  <Paragraphs>11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-Кто посмел потревожить покой winged doom?</vt:lpstr>
      <vt:lpstr>-Это я Омич! И я хочу покинуть Омск </vt:lpstr>
      <vt:lpstr>Нельзя вот так просто взять и покинуть Омск!</vt:lpstr>
      <vt:lpstr>Я знаю , но мне очень надо!</vt:lpstr>
      <vt:lpstr>Трактор тут не поможет! покинуть Омск Можно только на ракете!</vt:lpstr>
      <vt:lpstr>Где же мне её взять?</vt:lpstr>
      <vt:lpstr>Ты должен построить её сам . Да только так!</vt:lpstr>
      <vt:lpstr>Я помогу тебе ! Перекупы с хитреца будут подвозить детали к речному вокзалу , я договорюсь , а ты строй!</vt:lpstr>
      <vt:lpstr>По льду ты будешь таскать детали через Иртыш на остров и там строй ракету</vt:lpstr>
      <vt:lpstr>будь осторожен сточные сбросы постоянно растапливают лёд, если ты попадешь в полыню, твоё тело мгновенно растворится в яде, а душа станет навеки моей!</vt:lpstr>
      <vt:lpstr>-Омичу всё по плечу! я готов!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-Кто посмел потревожить покой winged doom?</dc:title>
  <dc:creator>Настя</dc:creator>
  <cp:lastModifiedBy>Настя</cp:lastModifiedBy>
  <cp:revision>2</cp:revision>
  <dcterms:created xsi:type="dcterms:W3CDTF">2016-02-05T06:18:44Z</dcterms:created>
  <dcterms:modified xsi:type="dcterms:W3CDTF">2016-02-05T06:34:19Z</dcterms:modified>
</cp:coreProperties>
</file>