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71" r:id="rId6"/>
    <p:sldId id="260" r:id="rId7"/>
    <p:sldId id="261" r:id="rId8"/>
    <p:sldId id="262" r:id="rId9"/>
    <p:sldId id="272" r:id="rId10"/>
    <p:sldId id="263" r:id="rId11"/>
    <p:sldId id="264" r:id="rId12"/>
    <p:sldId id="265" r:id="rId13"/>
    <p:sldId id="266" r:id="rId14"/>
    <p:sldId id="273" r:id="rId15"/>
    <p:sldId id="268" r:id="rId16"/>
    <p:sldId id="267" r:id="rId17"/>
    <p:sldId id="27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284"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4CFB7DD8-587A-46C2-8E59-CC83386D0997}" type="datetimeFigureOut">
              <a:rPr lang="en-US" smtClean="0"/>
              <a:pPr/>
              <a:t>10/14/2020</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6EBDC004-C88B-472A-8424-192F072DB0F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FB7DD8-587A-46C2-8E59-CC83386D0997}" type="datetimeFigureOut">
              <a:rPr lang="en-US" smtClean="0"/>
              <a:pPr/>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DC004-C88B-472A-8424-192F072DB0F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FB7DD8-587A-46C2-8E59-CC83386D0997}" type="datetimeFigureOut">
              <a:rPr lang="en-US" smtClean="0"/>
              <a:pPr/>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DC004-C88B-472A-8424-192F072DB0F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FB7DD8-587A-46C2-8E59-CC83386D0997}" type="datetimeFigureOut">
              <a:rPr lang="en-US" smtClean="0"/>
              <a:pPr/>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DC004-C88B-472A-8424-192F072DB0F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CFB7DD8-587A-46C2-8E59-CC83386D0997}" type="datetimeFigureOut">
              <a:rPr lang="en-US" smtClean="0"/>
              <a:pPr/>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DC004-C88B-472A-8424-192F072DB0F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CFB7DD8-587A-46C2-8E59-CC83386D0997}" type="datetimeFigureOut">
              <a:rPr lang="en-US" smtClean="0"/>
              <a:pPr/>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DC004-C88B-472A-8424-192F072DB0F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4CFB7DD8-587A-46C2-8E59-CC83386D0997}" type="datetimeFigureOut">
              <a:rPr lang="en-US" smtClean="0"/>
              <a:pPr/>
              <a:t>10/14/2020</a:t>
            </a:fld>
            <a:endParaRPr lang="en-US"/>
          </a:p>
        </p:txBody>
      </p:sp>
      <p:sp>
        <p:nvSpPr>
          <p:cNvPr id="27" name="Slide Number Placeholder 26"/>
          <p:cNvSpPr>
            <a:spLocks noGrp="1"/>
          </p:cNvSpPr>
          <p:nvPr>
            <p:ph type="sldNum" sz="quarter" idx="11"/>
          </p:nvPr>
        </p:nvSpPr>
        <p:spPr/>
        <p:txBody>
          <a:bodyPr rtlCol="0"/>
          <a:lstStyle/>
          <a:p>
            <a:fld id="{6EBDC004-C88B-472A-8424-192F072DB0F0}"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4CFB7DD8-587A-46C2-8E59-CC83386D0997}" type="datetimeFigureOut">
              <a:rPr lang="en-US" smtClean="0"/>
              <a:pPr/>
              <a:t>10/14/2020</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6EBDC004-C88B-472A-8424-192F072DB0F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FB7DD8-587A-46C2-8E59-CC83386D0997}" type="datetimeFigureOut">
              <a:rPr lang="en-US" smtClean="0"/>
              <a:pPr/>
              <a:t>10/14/2020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BDC004-C88B-472A-8424-192F072DB0F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CFB7DD8-587A-46C2-8E59-CC83386D0997}" type="datetimeFigureOut">
              <a:rPr lang="en-US" smtClean="0"/>
              <a:pPr/>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DC004-C88B-472A-8424-192F072DB0F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CFB7DD8-587A-46C2-8E59-CC83386D0997}" type="datetimeFigureOut">
              <a:rPr lang="en-US" smtClean="0"/>
              <a:pPr/>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DC004-C88B-472A-8424-192F072DB0F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4CFB7DD8-587A-46C2-8E59-CC83386D0997}" type="datetimeFigureOut">
              <a:rPr lang="en-US" smtClean="0"/>
              <a:pPr/>
              <a:t>10/14/2020</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6EBDC004-C88B-472A-8424-192F072DB0F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052736"/>
            <a:ext cx="8458200" cy="1470025"/>
          </a:xfrm>
        </p:spPr>
        <p:txBody>
          <a:bodyPr/>
          <a:lstStyle/>
          <a:p>
            <a:r>
              <a:rPr lang="en-US" sz="5400" b="1" i="1" dirty="0" smtClean="0"/>
              <a:t>Healthcare </a:t>
            </a:r>
            <a:r>
              <a:rPr lang="en-US" sz="5400" b="1" i="1" dirty="0" smtClean="0"/>
              <a:t>App </a:t>
            </a:r>
            <a:r>
              <a:rPr lang="en-US" sz="2800" dirty="0" smtClean="0"/>
              <a:t>(Minor Project)</a:t>
            </a:r>
            <a:endParaRPr lang="en-US" sz="2800" dirty="0"/>
          </a:p>
        </p:txBody>
      </p:sp>
      <p:sp>
        <p:nvSpPr>
          <p:cNvPr id="3" name="Subtitle 2"/>
          <p:cNvSpPr>
            <a:spLocks noGrp="1"/>
          </p:cNvSpPr>
          <p:nvPr>
            <p:ph type="subTitle" idx="1"/>
          </p:nvPr>
        </p:nvSpPr>
        <p:spPr>
          <a:xfrm>
            <a:off x="4191000" y="4509120"/>
            <a:ext cx="4953000" cy="1752600"/>
          </a:xfrm>
        </p:spPr>
        <p:txBody>
          <a:bodyPr>
            <a:normAutofit fontScale="92500"/>
          </a:bodyPr>
          <a:lstStyle/>
          <a:p>
            <a:r>
              <a:rPr lang="en-US" b="1" i="1" dirty="0" smtClean="0"/>
              <a:t>Presented By</a:t>
            </a:r>
            <a:r>
              <a:rPr lang="en-US" dirty="0" smtClean="0"/>
              <a:t>: </a:t>
            </a:r>
          </a:p>
          <a:p>
            <a:r>
              <a:rPr lang="en-US" dirty="0" err="1" smtClean="0"/>
              <a:t>Mukund</a:t>
            </a:r>
            <a:r>
              <a:rPr lang="en-US" dirty="0" smtClean="0"/>
              <a:t> </a:t>
            </a:r>
            <a:r>
              <a:rPr lang="en-US" dirty="0" err="1" smtClean="0"/>
              <a:t>Madhav</a:t>
            </a:r>
            <a:r>
              <a:rPr lang="en-US" dirty="0" smtClean="0"/>
              <a:t> </a:t>
            </a:r>
            <a:r>
              <a:rPr lang="en-US" dirty="0" err="1" smtClean="0"/>
              <a:t>Goyal</a:t>
            </a:r>
            <a:r>
              <a:rPr lang="en-US" dirty="0" smtClean="0"/>
              <a:t>    18103138</a:t>
            </a:r>
          </a:p>
          <a:p>
            <a:r>
              <a:rPr lang="en-US" dirty="0" smtClean="0"/>
              <a:t>Punit Jain 	 	        18103142</a:t>
            </a:r>
          </a:p>
          <a:p>
            <a:r>
              <a:rPr lang="en-US" dirty="0" err="1" smtClean="0"/>
              <a:t>Shivam</a:t>
            </a:r>
            <a:r>
              <a:rPr lang="en-US" dirty="0" smtClean="0"/>
              <a:t> </a:t>
            </a:r>
            <a:r>
              <a:rPr lang="en-US" dirty="0" err="1" smtClean="0"/>
              <a:t>Singhal</a:t>
            </a:r>
            <a:r>
              <a:rPr lang="en-US" dirty="0" smtClean="0"/>
              <a:t>                   18103149</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2: Patient </a:t>
            </a:r>
            <a:endParaRPr lang="en-US" dirty="0"/>
          </a:p>
        </p:txBody>
      </p:sp>
      <p:sp>
        <p:nvSpPr>
          <p:cNvPr id="3" name="Content Placeholder 2"/>
          <p:cNvSpPr>
            <a:spLocks noGrp="1"/>
          </p:cNvSpPr>
          <p:nvPr>
            <p:ph idx="1"/>
          </p:nvPr>
        </p:nvSpPr>
        <p:spPr/>
        <p:txBody>
          <a:bodyPr/>
          <a:lstStyle/>
          <a:p>
            <a:r>
              <a:rPr lang="en-US" dirty="0" smtClean="0"/>
              <a:t>Patient once logs in, would have various options like booking an appointment, access to his reports, his old appointments etc.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2: Patient (Cont.) </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i="1" dirty="0" smtClean="0"/>
              <a:t>Booking Appointments:</a:t>
            </a:r>
          </a:p>
          <a:p>
            <a:r>
              <a:rPr lang="en-US" i="1" dirty="0" smtClean="0"/>
              <a:t> </a:t>
            </a:r>
            <a:r>
              <a:rPr lang="en-US" dirty="0" smtClean="0"/>
              <a:t>Patient on selecting book an appointment would be provided with list of diseases and type of doctors he is searching for.</a:t>
            </a:r>
          </a:p>
          <a:p>
            <a:r>
              <a:rPr lang="en-US" dirty="0" smtClean="0"/>
              <a:t>From the list he could select a disease or dept. of doctor which would then show list of doctors and their related details.</a:t>
            </a:r>
          </a:p>
          <a:p>
            <a:r>
              <a:rPr lang="en-US" dirty="0" smtClean="0"/>
              <a:t>From here patient can book appointments.</a:t>
            </a:r>
          </a:p>
          <a:p>
            <a:r>
              <a:rPr lang="en-US" dirty="0" smtClean="0"/>
              <a:t>The appointments might get cancelled so the patient is well prompted the same to take care to consider the appointment booked only when doctor approves it.</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2: Patient (Cont.) </a:t>
            </a:r>
            <a:endParaRPr lang="en-US" dirty="0"/>
          </a:p>
        </p:txBody>
      </p:sp>
      <p:sp>
        <p:nvSpPr>
          <p:cNvPr id="3" name="Content Placeholder 2"/>
          <p:cNvSpPr>
            <a:spLocks noGrp="1"/>
          </p:cNvSpPr>
          <p:nvPr>
            <p:ph idx="1"/>
          </p:nvPr>
        </p:nvSpPr>
        <p:spPr/>
        <p:txBody>
          <a:bodyPr>
            <a:normAutofit/>
          </a:bodyPr>
          <a:lstStyle/>
          <a:p>
            <a:pPr>
              <a:buNone/>
            </a:pPr>
            <a:r>
              <a:rPr lang="en-US" i="1" dirty="0" smtClean="0"/>
              <a:t>My Reports:</a:t>
            </a:r>
          </a:p>
          <a:p>
            <a:pPr>
              <a:buNone/>
            </a:pPr>
            <a:r>
              <a:rPr lang="en-US" i="1" dirty="0" smtClean="0"/>
              <a:t> </a:t>
            </a:r>
          </a:p>
          <a:p>
            <a:r>
              <a:rPr lang="en-US" dirty="0" smtClean="0"/>
              <a:t>Patient would be able to watch over his old records and reports.</a:t>
            </a:r>
          </a:p>
          <a:p>
            <a:r>
              <a:rPr lang="en-US" dirty="0" smtClean="0"/>
              <a:t>He would be able to share his reports with other doctors as well if the patient wishes</a:t>
            </a:r>
            <a:r>
              <a:rPr lang="en-US" dirty="0" smtClean="0"/>
              <a:t>.</a:t>
            </a:r>
          </a:p>
          <a:p>
            <a:endParaRPr lang="en-US" dirty="0" smtClean="0"/>
          </a:p>
          <a:p>
            <a:pPr>
              <a:buNone/>
            </a:pPr>
            <a:endParaRPr lang="en-US" dirty="0" smtClean="0"/>
          </a:p>
          <a:p>
            <a:pPr>
              <a:buNone/>
            </a:pPr>
            <a:endParaRPr lang="en-US" dirty="0" smtClean="0"/>
          </a:p>
          <a:p>
            <a:endParaRPr lang="en-US" dirty="0" smtClean="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2: Patient (Cont.) </a:t>
            </a:r>
            <a:endParaRPr lang="en-US" dirty="0"/>
          </a:p>
        </p:txBody>
      </p:sp>
      <p:sp>
        <p:nvSpPr>
          <p:cNvPr id="3" name="Content Placeholder 2"/>
          <p:cNvSpPr>
            <a:spLocks noGrp="1"/>
          </p:cNvSpPr>
          <p:nvPr>
            <p:ph idx="1"/>
          </p:nvPr>
        </p:nvSpPr>
        <p:spPr/>
        <p:txBody>
          <a:bodyPr>
            <a:normAutofit/>
          </a:bodyPr>
          <a:lstStyle/>
          <a:p>
            <a:pPr>
              <a:buNone/>
            </a:pPr>
            <a:r>
              <a:rPr lang="en-US" i="1" dirty="0" smtClean="0"/>
              <a:t>My Appointments:</a:t>
            </a:r>
          </a:p>
          <a:p>
            <a:pPr>
              <a:buNone/>
            </a:pPr>
            <a:r>
              <a:rPr lang="en-US" i="1" dirty="0" smtClean="0"/>
              <a:t> </a:t>
            </a:r>
          </a:p>
          <a:p>
            <a:r>
              <a:rPr lang="en-US" dirty="0" smtClean="0"/>
              <a:t>Here all the booked appointments of the patient would be listed.</a:t>
            </a:r>
          </a:p>
          <a:p>
            <a:endParaRPr lang="en-US" dirty="0" smtClean="0"/>
          </a:p>
          <a:p>
            <a:pPr>
              <a:buNone/>
            </a:pPr>
            <a:endParaRPr lang="en-US" dirty="0" smtClean="0"/>
          </a:p>
          <a:p>
            <a:pPr>
              <a:buNone/>
            </a:pPr>
            <a:endParaRPr lang="en-US" dirty="0" smtClean="0"/>
          </a:p>
          <a:p>
            <a:pPr>
              <a:buNone/>
            </a:pPr>
            <a:endParaRPr lang="en-US" dirty="0" smtClean="0"/>
          </a:p>
          <a:p>
            <a:endParaRPr lang="en-US" dirty="0" smtClean="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hatsApp Image 2020-10-14 at 19.01.22.jpeg"/>
          <p:cNvPicPr>
            <a:picLocks noChangeAspect="1"/>
          </p:cNvPicPr>
          <p:nvPr/>
        </p:nvPicPr>
        <p:blipFill>
          <a:blip r:embed="rId2" cstate="print"/>
          <a:stretch>
            <a:fillRect/>
          </a:stretch>
        </p:blipFill>
        <p:spPr>
          <a:xfrm>
            <a:off x="611560" y="188640"/>
            <a:ext cx="3248526" cy="6408712"/>
          </a:xfrm>
          <a:prstGeom prst="rect">
            <a:avLst/>
          </a:prstGeom>
        </p:spPr>
      </p:pic>
      <p:pic>
        <p:nvPicPr>
          <p:cNvPr id="6" name="Picture 5" descr="WhatsApp Image 2020-10-14 at 19.14.34.jpeg"/>
          <p:cNvPicPr>
            <a:picLocks noChangeAspect="1"/>
          </p:cNvPicPr>
          <p:nvPr/>
        </p:nvPicPr>
        <p:blipFill>
          <a:blip r:embed="rId3" cstate="print"/>
          <a:stretch>
            <a:fillRect/>
          </a:stretch>
        </p:blipFill>
        <p:spPr>
          <a:xfrm>
            <a:off x="4860032" y="260648"/>
            <a:ext cx="3336324" cy="638132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Technologies and Frameworks Used:</a:t>
            </a:r>
            <a:endParaRPr lang="en-US" dirty="0"/>
          </a:p>
        </p:txBody>
      </p:sp>
      <p:sp>
        <p:nvSpPr>
          <p:cNvPr id="3" name="Content Placeholder 2"/>
          <p:cNvSpPr>
            <a:spLocks noGrp="1"/>
          </p:cNvSpPr>
          <p:nvPr>
            <p:ph idx="1"/>
          </p:nvPr>
        </p:nvSpPr>
        <p:spPr/>
        <p:txBody>
          <a:bodyPr>
            <a:normAutofit lnSpcReduction="10000"/>
          </a:bodyPr>
          <a:lstStyle/>
          <a:p>
            <a:pPr lvl="1"/>
            <a:r>
              <a:rPr lang="en-US" dirty="0" smtClean="0"/>
              <a:t>React  Native – Front end library for creating native cross – platform app.</a:t>
            </a:r>
          </a:p>
          <a:p>
            <a:pPr lvl="1"/>
            <a:r>
              <a:rPr lang="en-US" dirty="0" err="1" smtClean="0"/>
              <a:t>Redux</a:t>
            </a:r>
            <a:endParaRPr lang="en-US" dirty="0" smtClean="0"/>
          </a:p>
          <a:p>
            <a:pPr lvl="1"/>
            <a:r>
              <a:rPr lang="en-US" dirty="0" smtClean="0"/>
              <a:t>Other React Native supported Libraries</a:t>
            </a:r>
          </a:p>
          <a:p>
            <a:pPr lvl="1"/>
            <a:r>
              <a:rPr lang="en-US" dirty="0" smtClean="0"/>
              <a:t>JavaScript – Basic manipulations</a:t>
            </a:r>
          </a:p>
          <a:p>
            <a:pPr lvl="1"/>
            <a:r>
              <a:rPr lang="en-US" dirty="0" smtClean="0"/>
              <a:t>Node.js – Backend library to access database and other stuff.</a:t>
            </a:r>
          </a:p>
          <a:p>
            <a:pPr lvl="1"/>
            <a:r>
              <a:rPr lang="en-US" dirty="0" smtClean="0"/>
              <a:t>Mongo DB : Database Management</a:t>
            </a:r>
          </a:p>
          <a:p>
            <a:pPr lvl="1"/>
            <a:r>
              <a:rPr lang="en-US" dirty="0" smtClean="0"/>
              <a:t>Tesseract.js : OCR (image to text manipulation)</a:t>
            </a:r>
          </a:p>
          <a:p>
            <a:pPr lvl="1"/>
            <a:r>
              <a:rPr lang="en-US" dirty="0" smtClean="0"/>
              <a:t>Speech to Text : for converting speech to text for easy data feeding.</a:t>
            </a:r>
          </a:p>
          <a:p>
            <a:pPr lvl="1"/>
            <a:endParaRPr lang="en-US" dirty="0" smtClean="0"/>
          </a:p>
          <a:p>
            <a:pPr lvl="1"/>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This way we are aiming to create a mobile application which would digitalize the working of doctors and patients. </a:t>
            </a:r>
          </a:p>
          <a:p>
            <a:r>
              <a:rPr lang="en-US" dirty="0" smtClean="0"/>
              <a:t>This would make it easy for doctors to keep their file work secure and systematically.</a:t>
            </a:r>
          </a:p>
          <a:p>
            <a:r>
              <a:rPr lang="en-US" dirty="0" smtClean="0"/>
              <a:t>This is just a prototype of the application we are aiming to and this might change as we progress more and more towards the completion of the application.</a:t>
            </a:r>
          </a:p>
          <a:p>
            <a:r>
              <a:rPr lang="en-US" dirty="0" smtClean="0"/>
              <a:t>Main features:</a:t>
            </a:r>
          </a:p>
          <a:p>
            <a:pPr lvl="1"/>
            <a:r>
              <a:rPr lang="en-US" dirty="0" smtClean="0"/>
              <a:t>Reduce workload of doctors using easy and efficient data feeding.</a:t>
            </a:r>
          </a:p>
          <a:p>
            <a:pPr lvl="1"/>
            <a:r>
              <a:rPr lang="en-US" dirty="0" smtClean="0"/>
              <a:t>More accurate diagnosis of disease.</a:t>
            </a:r>
          </a:p>
          <a:p>
            <a:pPr lvl="1"/>
            <a:r>
              <a:rPr lang="en-US" dirty="0" smtClean="0"/>
              <a:t>Access medical records anywhere anytime.</a:t>
            </a:r>
          </a:p>
          <a:p>
            <a:pPr>
              <a:buNone/>
            </a:pPr>
            <a:endParaRPr lang="en-US" dirty="0" smtClean="0"/>
          </a:p>
          <a:p>
            <a:pPr>
              <a:buNone/>
            </a:pPr>
            <a:endParaRPr lang="en-US" dirty="0" smtClean="0"/>
          </a:p>
          <a:p>
            <a:pPr>
              <a:buNone/>
            </a:pPr>
            <a:endParaRPr lang="en-US" dirty="0" smtClean="0"/>
          </a:p>
          <a:p>
            <a:endParaRPr lang="en-US" dirty="0" smtClean="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0648"/>
            <a:ext cx="8458200" cy="1470025"/>
          </a:xfrm>
        </p:spPr>
        <p:txBody>
          <a:bodyPr/>
          <a:lstStyle/>
          <a:p>
            <a:r>
              <a:rPr lang="en-US" sz="2800" dirty="0" smtClean="0"/>
              <a:t>Minor Project  </a:t>
            </a:r>
            <a:endParaRPr lang="en-US" sz="2800" dirty="0"/>
          </a:p>
        </p:txBody>
      </p:sp>
      <p:sp>
        <p:nvSpPr>
          <p:cNvPr id="3" name="Subtitle 2"/>
          <p:cNvSpPr>
            <a:spLocks noGrp="1"/>
          </p:cNvSpPr>
          <p:nvPr>
            <p:ph type="subTitle" idx="1"/>
          </p:nvPr>
        </p:nvSpPr>
        <p:spPr>
          <a:xfrm>
            <a:off x="4191000" y="4509120"/>
            <a:ext cx="4953000" cy="1752600"/>
          </a:xfrm>
        </p:spPr>
        <p:txBody>
          <a:bodyPr>
            <a:normAutofit fontScale="92500"/>
          </a:bodyPr>
          <a:lstStyle/>
          <a:p>
            <a:r>
              <a:rPr lang="en-US" b="1" i="1" dirty="0" smtClean="0"/>
              <a:t>Presented By</a:t>
            </a:r>
            <a:r>
              <a:rPr lang="en-US" dirty="0" smtClean="0"/>
              <a:t>: </a:t>
            </a:r>
          </a:p>
          <a:p>
            <a:r>
              <a:rPr lang="en-US" dirty="0" err="1" smtClean="0"/>
              <a:t>Mukund</a:t>
            </a:r>
            <a:r>
              <a:rPr lang="en-US" dirty="0" smtClean="0"/>
              <a:t> </a:t>
            </a:r>
            <a:r>
              <a:rPr lang="en-US" dirty="0" err="1" smtClean="0"/>
              <a:t>Madhav</a:t>
            </a:r>
            <a:r>
              <a:rPr lang="en-US" dirty="0" smtClean="0"/>
              <a:t> </a:t>
            </a:r>
            <a:r>
              <a:rPr lang="en-US" dirty="0" err="1" smtClean="0"/>
              <a:t>Goyal</a:t>
            </a:r>
            <a:r>
              <a:rPr lang="en-US" dirty="0" smtClean="0"/>
              <a:t>    18103138</a:t>
            </a:r>
          </a:p>
          <a:p>
            <a:r>
              <a:rPr lang="en-US" dirty="0" smtClean="0"/>
              <a:t>Punit Jain 	 	        18103142</a:t>
            </a:r>
          </a:p>
          <a:p>
            <a:r>
              <a:rPr lang="en-US" dirty="0" err="1" smtClean="0"/>
              <a:t>Shivam</a:t>
            </a:r>
            <a:r>
              <a:rPr lang="en-US" dirty="0" smtClean="0"/>
              <a:t> </a:t>
            </a:r>
            <a:r>
              <a:rPr lang="en-US" dirty="0" err="1" smtClean="0"/>
              <a:t>Singhal</a:t>
            </a:r>
            <a:r>
              <a:rPr lang="en-US" dirty="0" smtClean="0"/>
              <a:t>                   18103149</a:t>
            </a:r>
            <a:endParaRPr lang="en-US" dirty="0"/>
          </a:p>
        </p:txBody>
      </p:sp>
      <p:sp>
        <p:nvSpPr>
          <p:cNvPr id="4" name="TextBox 3"/>
          <p:cNvSpPr txBox="1"/>
          <p:nvPr/>
        </p:nvSpPr>
        <p:spPr>
          <a:xfrm>
            <a:off x="755576" y="2132856"/>
            <a:ext cx="7416824" cy="1323439"/>
          </a:xfrm>
          <a:prstGeom prst="rect">
            <a:avLst/>
          </a:prstGeom>
          <a:noFill/>
        </p:spPr>
        <p:txBody>
          <a:bodyPr wrap="square" rtlCol="0">
            <a:spAutoFit/>
          </a:bodyPr>
          <a:lstStyle/>
          <a:p>
            <a:pPr algn="ctr"/>
            <a:r>
              <a:rPr lang="en-US" sz="8000" dirty="0" smtClean="0">
                <a:solidFill>
                  <a:schemeClr val="bg1"/>
                </a:solidFill>
              </a:rPr>
              <a:t>Thank You</a:t>
            </a:r>
            <a:endParaRPr lang="en-US" sz="80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Motive	</a:t>
            </a:r>
            <a:endParaRPr lang="en-US" dirty="0"/>
          </a:p>
        </p:txBody>
      </p:sp>
      <p:sp>
        <p:nvSpPr>
          <p:cNvPr id="3" name="Content Placeholder 2"/>
          <p:cNvSpPr>
            <a:spLocks noGrp="1"/>
          </p:cNvSpPr>
          <p:nvPr>
            <p:ph idx="1"/>
          </p:nvPr>
        </p:nvSpPr>
        <p:spPr/>
        <p:txBody>
          <a:bodyPr>
            <a:normAutofit/>
          </a:bodyPr>
          <a:lstStyle/>
          <a:p>
            <a:r>
              <a:rPr lang="en-US" dirty="0" smtClean="0"/>
              <a:t> Our main purpose of choosing this project is to help doctors to maintain their file work on a digital platform in an easier and efficient way.</a:t>
            </a:r>
          </a:p>
          <a:p>
            <a:r>
              <a:rPr lang="en-US" dirty="0" smtClean="0"/>
              <a:t> This app would facilitate doctors to manage their appointments and maintain patients records on a regular basis. </a:t>
            </a:r>
          </a:p>
          <a:p>
            <a:r>
              <a:rPr lang="en-US" dirty="0" smtClean="0"/>
              <a:t> Our motive is to digitalize the working of doctor patient relationship by creating transparency between doctor and patient.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Flow of the application</a:t>
            </a:r>
            <a:endParaRPr lang="en-US" dirty="0"/>
          </a:p>
        </p:txBody>
      </p:sp>
      <p:sp>
        <p:nvSpPr>
          <p:cNvPr id="3" name="Content Placeholder 2"/>
          <p:cNvSpPr>
            <a:spLocks noGrp="1"/>
          </p:cNvSpPr>
          <p:nvPr>
            <p:ph idx="1"/>
          </p:nvPr>
        </p:nvSpPr>
        <p:spPr/>
        <p:txBody>
          <a:bodyPr>
            <a:normAutofit/>
          </a:bodyPr>
          <a:lstStyle/>
          <a:p>
            <a:r>
              <a:rPr lang="en-US" dirty="0" smtClean="0"/>
              <a:t>We would be creating a mobile application to meet our motive.</a:t>
            </a:r>
          </a:p>
          <a:p>
            <a:r>
              <a:rPr lang="en-US" dirty="0" smtClean="0"/>
              <a:t>We have divided our app into two main modules:</a:t>
            </a:r>
          </a:p>
          <a:p>
            <a:pPr marL="1181862" lvl="2" indent="-514350">
              <a:buFont typeface="+mj-lt"/>
              <a:buAutoNum type="arabicPeriod"/>
            </a:pPr>
            <a:r>
              <a:rPr lang="en-US" dirty="0" smtClean="0"/>
              <a:t>Doctor’s Module : This module with deal with all the facilities and functionalities related to doctors.</a:t>
            </a:r>
          </a:p>
          <a:p>
            <a:pPr marL="1181862" lvl="2" indent="-514350">
              <a:buFont typeface="+mj-lt"/>
              <a:buAutoNum type="arabicPeriod"/>
            </a:pPr>
            <a:r>
              <a:rPr lang="en-US" dirty="0" smtClean="0"/>
              <a:t>Patient’s Module : This module would allow patients to interact with the doctors on the app by using various functionalities as appointment booking, seeing the medical records etc.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Authenticating the users</a:t>
            </a:r>
            <a:endParaRPr lang="en-US" dirty="0"/>
          </a:p>
        </p:txBody>
      </p:sp>
      <p:sp>
        <p:nvSpPr>
          <p:cNvPr id="3" name="Content Placeholder 2"/>
          <p:cNvSpPr>
            <a:spLocks noGrp="1"/>
          </p:cNvSpPr>
          <p:nvPr>
            <p:ph idx="1"/>
          </p:nvPr>
        </p:nvSpPr>
        <p:spPr/>
        <p:txBody>
          <a:bodyPr>
            <a:normAutofit lnSpcReduction="10000"/>
          </a:bodyPr>
          <a:lstStyle/>
          <a:p>
            <a:r>
              <a:rPr lang="en-US" dirty="0" smtClean="0"/>
              <a:t> We would be creating a login functionality for doctors and patients allowing them to access their accounts. </a:t>
            </a:r>
          </a:p>
          <a:p>
            <a:r>
              <a:rPr lang="en-US" dirty="0" smtClean="0"/>
              <a:t>Their would be different sign-up processes which would include authentication methods like phone number authentication to verify the authenticity of the user (both doctor and patient). This will also include the basic sign – up </a:t>
            </a:r>
            <a:r>
              <a:rPr lang="en-US" dirty="0" smtClean="0"/>
              <a:t>process. </a:t>
            </a:r>
            <a:r>
              <a:rPr lang="en-US" dirty="0" smtClean="0"/>
              <a:t>After sign-up the user may proceed to the login once the id is active. </a:t>
            </a:r>
            <a:endParaRPr lang="en-US" dirty="0" smtClean="0"/>
          </a:p>
          <a:p>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76672"/>
            <a:ext cx="8229600" cy="1066800"/>
          </a:xfrm>
        </p:spPr>
        <p:txBody>
          <a:bodyPr/>
          <a:lstStyle/>
          <a:p>
            <a:r>
              <a:rPr lang="en-IN" dirty="0" smtClean="0"/>
              <a:t>Login &amp; Sign up </a:t>
            </a:r>
            <a:endParaRPr lang="en-US" dirty="0"/>
          </a:p>
        </p:txBody>
      </p:sp>
      <p:pic>
        <p:nvPicPr>
          <p:cNvPr id="4" name="Content Placeholder 3" descr="WhatsApp Image 2020-10-14 at 19.01.23.jpeg"/>
          <p:cNvPicPr>
            <a:picLocks noGrp="1" noChangeAspect="1"/>
          </p:cNvPicPr>
          <p:nvPr>
            <p:ph idx="1"/>
          </p:nvPr>
        </p:nvPicPr>
        <p:blipFill>
          <a:blip r:embed="rId2" cstate="print"/>
          <a:stretch>
            <a:fillRect/>
          </a:stretch>
        </p:blipFill>
        <p:spPr>
          <a:xfrm>
            <a:off x="827584" y="1484784"/>
            <a:ext cx="3168352" cy="5373216"/>
          </a:xfrm>
          <a:prstGeom prst="rect">
            <a:avLst/>
          </a:prstGeom>
        </p:spPr>
      </p:pic>
      <p:pic>
        <p:nvPicPr>
          <p:cNvPr id="5" name="Picture 4" descr="WhatsApp Image 2020-10-12 at 12.06.23.jpeg"/>
          <p:cNvPicPr>
            <a:picLocks noChangeAspect="1"/>
          </p:cNvPicPr>
          <p:nvPr/>
        </p:nvPicPr>
        <p:blipFill>
          <a:blip r:embed="rId3" cstate="print"/>
          <a:stretch>
            <a:fillRect/>
          </a:stretch>
        </p:blipFill>
        <p:spPr>
          <a:xfrm>
            <a:off x="5364088" y="908720"/>
            <a:ext cx="3035508" cy="59492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1 : Doctor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After logging in once, doctor would be having various options such as maintaining their appointments, add patient data etc.</a:t>
            </a:r>
          </a:p>
          <a:p>
            <a:pPr>
              <a:buNone/>
            </a:pPr>
            <a:endParaRPr lang="en-US" dirty="0" smtClean="0"/>
          </a:p>
          <a:p>
            <a:pPr>
              <a:buNone/>
            </a:pPr>
            <a:r>
              <a:rPr lang="en-US" i="1" u="sng" dirty="0" smtClean="0"/>
              <a:t>Appointments Managements : </a:t>
            </a:r>
          </a:p>
          <a:p>
            <a:pPr>
              <a:buNone/>
            </a:pPr>
            <a:endParaRPr lang="en-US" dirty="0" smtClean="0"/>
          </a:p>
          <a:p>
            <a:r>
              <a:rPr lang="en-US" dirty="0" smtClean="0"/>
              <a:t>The entrance page of the app would contain all the booked appointments of the doctor where doctor could accept or reject the appointments based on his free timings. Once the doctor accepts the appointment the appointment would be confirmed and the concerned patient would be well informed through notification about the same.</a:t>
            </a:r>
          </a:p>
          <a:p>
            <a:r>
              <a:rPr lang="en-US" dirty="0" smtClean="0"/>
              <a:t>If the doctor rejects the appointment, doctor would be prompted to select his free timings and the same would be prompted to patient to rebook the appointment if interested.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1 : Doctor (Cont.)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 Doctor would be able to open the appointments once booked which would open the new window.</a:t>
            </a:r>
          </a:p>
          <a:p>
            <a:pPr>
              <a:buNone/>
            </a:pPr>
            <a:endParaRPr lang="en-US" dirty="0" smtClean="0"/>
          </a:p>
          <a:p>
            <a:pPr>
              <a:buNone/>
            </a:pPr>
            <a:r>
              <a:rPr lang="en-US" i="1" u="sng" dirty="0" smtClean="0"/>
              <a:t>Data recording : </a:t>
            </a:r>
          </a:p>
          <a:p>
            <a:r>
              <a:rPr lang="en-US" dirty="0" smtClean="0"/>
              <a:t>The new window would allow doctor to add the patients’ data. Doctor would be able to add medications related , diseases diagnosed , reports of the same depending upon the meeting.</a:t>
            </a:r>
          </a:p>
          <a:p>
            <a:r>
              <a:rPr lang="en-US" dirty="0" smtClean="0"/>
              <a:t>Doctor would be able to add reports by clicking on add report button which would allow doctor to click picture of the report and upload it.</a:t>
            </a:r>
          </a:p>
          <a:p>
            <a:r>
              <a:rPr lang="en-US" dirty="0" smtClean="0"/>
              <a:t>The uploaded report would then be stored as it is as well might be passed for OCR detection which would analysis the report and retrieve information from it.</a:t>
            </a:r>
          </a:p>
          <a:p>
            <a:r>
              <a:rPr lang="en-US" dirty="0" smtClean="0"/>
              <a:t>Doctor could also write about the meeting or can use his speech to enter the data. We might be using speech to text recognition to convert the speech to text.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1 : Doctor (Cont.)</a:t>
            </a:r>
            <a:endParaRPr lang="en-US" dirty="0"/>
          </a:p>
        </p:txBody>
      </p:sp>
      <p:sp>
        <p:nvSpPr>
          <p:cNvPr id="3" name="Content Placeholder 2"/>
          <p:cNvSpPr>
            <a:spLocks noGrp="1"/>
          </p:cNvSpPr>
          <p:nvPr>
            <p:ph idx="1"/>
          </p:nvPr>
        </p:nvSpPr>
        <p:spPr/>
        <p:txBody>
          <a:bodyPr>
            <a:normAutofit fontScale="92500"/>
          </a:bodyPr>
          <a:lstStyle/>
          <a:p>
            <a:r>
              <a:rPr lang="en-US" dirty="0" smtClean="0"/>
              <a:t> Doctor would also be able to watch the old reports or diagnosis data added by him or shared by the patient.</a:t>
            </a:r>
          </a:p>
          <a:p>
            <a:r>
              <a:rPr lang="en-US" dirty="0" smtClean="0"/>
              <a:t>This would </a:t>
            </a:r>
            <a:r>
              <a:rPr lang="en-US" i="1" dirty="0" smtClean="0"/>
              <a:t>enhance the diagnosis of the disease </a:t>
            </a:r>
            <a:r>
              <a:rPr lang="en-US" dirty="0" smtClean="0"/>
              <a:t>by the doctor providing him with all related information of the patient.</a:t>
            </a:r>
          </a:p>
          <a:p>
            <a:r>
              <a:rPr lang="en-US" dirty="0" smtClean="0"/>
              <a:t>Doctor would have an option to share the data with the patient if prompted by the patient. Patient would have to share a key with the doctor to make the reports available to the patient.</a:t>
            </a:r>
          </a:p>
          <a:p>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WhatsApp Image 2020-10-14 at 19.01.20.jpeg"/>
          <p:cNvPicPr>
            <a:picLocks noGrp="1" noChangeAspect="1"/>
          </p:cNvPicPr>
          <p:nvPr>
            <p:ph idx="1"/>
          </p:nvPr>
        </p:nvPicPr>
        <p:blipFill>
          <a:blip r:embed="rId2" cstate="print"/>
          <a:stretch>
            <a:fillRect/>
          </a:stretch>
        </p:blipFill>
        <p:spPr>
          <a:xfrm>
            <a:off x="2843808" y="620688"/>
            <a:ext cx="3096343" cy="595315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98</TotalTime>
  <Words>947</Words>
  <Application>Microsoft Office PowerPoint</Application>
  <PresentationFormat>On-screen Show (4:3)</PresentationFormat>
  <Paragraphs>84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Urban</vt:lpstr>
      <vt:lpstr>Healthcare App (Minor Project)</vt:lpstr>
      <vt:lpstr>Motive </vt:lpstr>
      <vt:lpstr>Basic Flow of the application</vt:lpstr>
      <vt:lpstr>Authenticating the users</vt:lpstr>
      <vt:lpstr>Login &amp; Sign up </vt:lpstr>
      <vt:lpstr>Module 1 : Doctor</vt:lpstr>
      <vt:lpstr>Module 1 : Doctor (Cont.)</vt:lpstr>
      <vt:lpstr>Module 1 : Doctor (Cont.)</vt:lpstr>
      <vt:lpstr>Slide 9</vt:lpstr>
      <vt:lpstr>Module 2: Patient </vt:lpstr>
      <vt:lpstr>Module 2: Patient (Cont.) </vt:lpstr>
      <vt:lpstr>Module 2: Patient (Cont.) </vt:lpstr>
      <vt:lpstr>Module 2: Patient (Cont.) </vt:lpstr>
      <vt:lpstr>Slide 14</vt:lpstr>
      <vt:lpstr>Technologies and Frameworks Used:</vt:lpstr>
      <vt:lpstr>Summary</vt:lpstr>
      <vt:lpstr>Minor Project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Docient App (Minor Project)</dc:title>
  <dc:creator>Rakesh Jain</dc:creator>
  <cp:lastModifiedBy>Rakesh Jain</cp:lastModifiedBy>
  <cp:revision>4</cp:revision>
  <dcterms:created xsi:type="dcterms:W3CDTF">2020-10-14T11:43:30Z</dcterms:created>
  <dcterms:modified xsi:type="dcterms:W3CDTF">2020-10-14T16:42:27Z</dcterms:modified>
</cp:coreProperties>
</file>