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ABM Seminar Wrap Up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Selected Lecture Slides from</a:t>
            </a:r>
          </a:p>
          <a:p>
            <a:r>
              <a:rPr lang="en-US" altLang="ko-KR" dirty="0" smtClean="0"/>
              <a:t>Dr. Sang-Yoon Yi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8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Crowded Beach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6" y="0"/>
            <a:ext cx="9154376" cy="686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1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0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9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Self-Organized </a:t>
            </a:r>
            <a:r>
              <a:rPr lang="en-US" altLang="ko-KR" dirty="0" smtClean="0"/>
              <a:t>Criticality</a:t>
            </a:r>
            <a:br>
              <a:rPr lang="en-US" altLang="ko-KR" dirty="0" smtClean="0"/>
            </a:br>
            <a:r>
              <a:rPr lang="en-US" altLang="ko-KR" dirty="0" smtClean="0"/>
              <a:t>Sand Pile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8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2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338" name="ShockwaveFlash1" r:id="rId2" imgW="9142857" imgH="6857143"/>
        </mc:Choice>
        <mc:Fallback>
          <p:control name="ShockwaveFlash1" r:id="rId2" imgW="9142857" imgH="6857143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2413" cy="6856413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438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 the dots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21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53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" y="-1"/>
            <a:ext cx="914400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0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5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Tale of Two Cities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2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4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1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6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4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</Words>
  <Application>Microsoft Office PowerPoint</Application>
  <PresentationFormat>화면 슬라이드 쇼(4:3)</PresentationFormat>
  <Paragraphs>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ABM Seminar Wrap Up</vt:lpstr>
      <vt:lpstr>PowerPoint 프레젠테이션</vt:lpstr>
      <vt:lpstr>PowerPoint 프레젠테이션</vt:lpstr>
      <vt:lpstr>A Tale of Two Cities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Crowded Beach</vt:lpstr>
      <vt:lpstr>PowerPoint 프레젠테이션</vt:lpstr>
      <vt:lpstr>PowerPoint 프레젠테이션</vt:lpstr>
      <vt:lpstr>PowerPoint 프레젠테이션</vt:lpstr>
      <vt:lpstr>PowerPoint 프레젠테이션</vt:lpstr>
      <vt:lpstr>Self-Organized Criticality Sand Pile Model</vt:lpstr>
      <vt:lpstr>PowerPoint 프레젠테이션</vt:lpstr>
      <vt:lpstr>PowerPoint 프레젠테이션</vt:lpstr>
      <vt:lpstr>Connect the dots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ABM Seminar Wrap Up</dc:title>
  <dc:creator>Microsoft Corporation</dc:creator>
  <cp:lastModifiedBy>jamaica</cp:lastModifiedBy>
  <cp:revision>6</cp:revision>
  <dcterms:created xsi:type="dcterms:W3CDTF">2006-10-05T04:04:58Z</dcterms:created>
  <dcterms:modified xsi:type="dcterms:W3CDTF">2014-08-21T00:46:39Z</dcterms:modified>
</cp:coreProperties>
</file>