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920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" TargetMode="External"/><Relationship Id="rId7" Type="http://schemas.openxmlformats.org/officeDocument/2006/relationships/hyperlink" Target="https://windows.github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scipy-lectures.github.io/" TargetMode="External"/><Relationship Id="rId4" Type="http://schemas.openxmlformats.org/officeDocument/2006/relationships/hyperlink" Target="http://www.lfd.uci.edu/~gohlke/pythonli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eather.cs.ucdavis.edu/~matloff/156/PLN/DESimIntro.pdf" TargetMode="External"/><Relationship Id="rId2" Type="http://schemas.openxmlformats.org/officeDocument/2006/relationships/hyperlink" Target="http://simpy.readthedocs.org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etworkx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Introduction:</a:t>
            </a:r>
            <a:br>
              <a:rPr lang="en-US" altLang="ko-KR" dirty="0" smtClean="0"/>
            </a:br>
            <a:r>
              <a:rPr lang="en-US" altLang="ko-KR" dirty="0" smtClean="0"/>
              <a:t>Coding for Research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M. Kim</a:t>
            </a:r>
          </a:p>
          <a:p>
            <a:r>
              <a:rPr lang="en-US" altLang="ko-KR" dirty="0" smtClean="0"/>
              <a:t>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29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Research Workflow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628800"/>
            <a:ext cx="2304256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38610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Gathering/</a:t>
            </a:r>
          </a:p>
          <a:p>
            <a:pPr algn="ctr"/>
            <a:r>
              <a:rPr lang="en-US" altLang="ko-KR" dirty="0" smtClean="0"/>
              <a:t>Generation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98884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Crawler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Simulation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SimPy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3707904" y="2276872"/>
            <a:ext cx="1728192" cy="16561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1604447"/>
            <a:ext cx="2304256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8224" y="39237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1964487"/>
            <a:ext cx="158417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SciPy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2900591"/>
            <a:ext cx="158417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NetworkX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987824" y="2924944"/>
            <a:ext cx="50405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652120" y="2924944"/>
            <a:ext cx="50405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1412776"/>
            <a:ext cx="8784976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9852" y="48053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Your Python Project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5652120" y="3434987"/>
            <a:ext cx="50405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987824" y="3434987"/>
            <a:ext cx="50405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6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Big Data</a:t>
            </a:r>
          </a:p>
          <a:p>
            <a:pPr lvl="1"/>
            <a:r>
              <a:rPr lang="en-US" altLang="ko-KR" sz="2400" dirty="0" smtClean="0"/>
              <a:t>Data so big that cannot be easily sorted / searched / joined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Parallel Processing</a:t>
            </a:r>
          </a:p>
          <a:p>
            <a:pPr lvl="1"/>
            <a:r>
              <a:rPr lang="en-US" altLang="ko-KR" sz="2400" dirty="0" smtClean="0"/>
              <a:t>Data so big that the matrix (for example, regression) do not fit into the memory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My special skills !!</a:t>
            </a:r>
          </a:p>
          <a:p>
            <a:r>
              <a:rPr lang="en-US" altLang="ko-KR" sz="2800" dirty="0" smtClean="0"/>
              <a:t>But </a:t>
            </a:r>
            <a:r>
              <a:rPr lang="en-US" altLang="ko-KR" sz="2800" b="1" dirty="0" smtClean="0"/>
              <a:t>no</a:t>
            </a:r>
            <a:r>
              <a:rPr lang="en-US" altLang="ko-KR" sz="2800" dirty="0" smtClean="0"/>
              <a:t> demands!! (</a:t>
            </a:r>
            <a:r>
              <a:rPr lang="ko-KR" altLang="en-US" sz="2800" dirty="0" err="1" smtClean="0"/>
              <a:t>ㅜ</a:t>
            </a:r>
            <a:r>
              <a:rPr lang="en-US" altLang="ko-KR" sz="2800" dirty="0" smtClean="0"/>
              <a:t>_</a:t>
            </a:r>
            <a:r>
              <a:rPr lang="ko-KR" altLang="en-US" sz="2800" dirty="0" err="1" smtClean="0"/>
              <a:t>ㅜ</a:t>
            </a:r>
            <a:r>
              <a:rPr lang="en-US" altLang="ko-KR" sz="2800" dirty="0" smtClean="0"/>
              <a:t>);;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329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Useful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Official Python </a:t>
            </a:r>
          </a:p>
          <a:p>
            <a:pPr lvl="1"/>
            <a:r>
              <a:rPr lang="en-US" altLang="ko-KR" sz="2000" dirty="0">
                <a:hlinkClick r:id="rId2"/>
              </a:rPr>
              <a:t>https://www.python.org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r>
              <a:rPr lang="en-US" altLang="ko-KR" sz="2400" dirty="0" smtClean="0"/>
              <a:t>Official Python Tutorial</a:t>
            </a:r>
          </a:p>
          <a:p>
            <a:pPr lvl="1"/>
            <a:r>
              <a:rPr lang="en-US" altLang="ko-KR" sz="2000" dirty="0">
                <a:hlinkClick r:id="rId3"/>
              </a:rPr>
              <a:t>https://docs.python.org/2/tutorial</a:t>
            </a:r>
            <a:r>
              <a:rPr lang="en-US" altLang="ko-KR" sz="2000" dirty="0" smtClean="0">
                <a:hlinkClick r:id="rId3"/>
              </a:rPr>
              <a:t>/</a:t>
            </a:r>
            <a:endParaRPr lang="en-US" altLang="ko-KR" sz="2000" dirty="0" smtClean="0"/>
          </a:p>
          <a:p>
            <a:r>
              <a:rPr lang="en-US" altLang="ko-KR" sz="2400" dirty="0" smtClean="0"/>
              <a:t>Unofficial Python Library Windows Build</a:t>
            </a:r>
          </a:p>
          <a:p>
            <a:pPr lvl="1"/>
            <a:r>
              <a:rPr lang="en-US" altLang="ko-KR" sz="2000" dirty="0">
                <a:hlinkClick r:id="rId4"/>
              </a:rPr>
              <a:t>http://www.lfd.uci.edu/~gohlke/pythonlibs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r>
              <a:rPr lang="en-US" altLang="ko-KR" sz="2400" dirty="0" err="1" smtClean="0"/>
              <a:t>SciPy</a:t>
            </a:r>
            <a:r>
              <a:rPr lang="en-US" altLang="ko-KR" sz="2400" dirty="0" smtClean="0"/>
              <a:t> Scientific Python Tutorial</a:t>
            </a:r>
          </a:p>
          <a:p>
            <a:pPr lvl="1"/>
            <a:r>
              <a:rPr lang="en-US" altLang="ko-KR" sz="2000" dirty="0">
                <a:hlinkClick r:id="rId5"/>
              </a:rPr>
              <a:t>http://scipy-lectures.github.io</a:t>
            </a:r>
            <a:r>
              <a:rPr lang="en-US" altLang="ko-KR" sz="2000" dirty="0" smtClean="0">
                <a:hlinkClick r:id="rId5"/>
              </a:rPr>
              <a:t>/</a:t>
            </a:r>
            <a:endParaRPr lang="en-US" altLang="ko-KR" sz="2000" dirty="0" smtClean="0"/>
          </a:p>
          <a:p>
            <a:r>
              <a:rPr lang="en-US" altLang="ko-KR" sz="2400" dirty="0" err="1" smtClean="0"/>
              <a:t>Github</a:t>
            </a:r>
            <a:endParaRPr lang="en-US" altLang="ko-KR" sz="2400" dirty="0" smtClean="0"/>
          </a:p>
          <a:p>
            <a:pPr lvl="1"/>
            <a:r>
              <a:rPr lang="en-US" altLang="ko-KR" sz="2000" dirty="0">
                <a:hlinkClick r:id="rId6"/>
              </a:rPr>
              <a:t>https://github.com</a:t>
            </a:r>
            <a:r>
              <a:rPr lang="en-US" altLang="ko-KR" sz="2000" dirty="0" smtClean="0">
                <a:hlinkClick r:id="rId6"/>
              </a:rPr>
              <a:t>/</a:t>
            </a:r>
            <a:endParaRPr lang="en-US" altLang="ko-KR" sz="2000" dirty="0" smtClean="0"/>
          </a:p>
          <a:p>
            <a:r>
              <a:rPr lang="en-US" altLang="ko-KR" sz="2400" dirty="0" err="1" smtClean="0"/>
              <a:t>Github</a:t>
            </a:r>
            <a:r>
              <a:rPr lang="en-US" altLang="ko-KR" sz="2400" dirty="0" smtClean="0"/>
              <a:t> for Windows</a:t>
            </a:r>
          </a:p>
          <a:p>
            <a:pPr lvl="1"/>
            <a:r>
              <a:rPr lang="en-US" altLang="ko-KR" sz="2000" dirty="0">
                <a:hlinkClick r:id="rId7"/>
              </a:rPr>
              <a:t>https://windows.github.com</a:t>
            </a:r>
            <a:r>
              <a:rPr lang="en-US" altLang="ko-KR" sz="2000" dirty="0" smtClean="0">
                <a:hlinkClick r:id="rId7"/>
              </a:rPr>
              <a:t>/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16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(Traditional) Easy-Performance Tradeoff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(machine) language</a:t>
            </a:r>
          </a:p>
          <a:p>
            <a:pPr lvl="1"/>
            <a:r>
              <a:rPr lang="en-US" altLang="ko-KR" dirty="0" smtClean="0"/>
              <a:t>Machine code (matrix), Assembly</a:t>
            </a:r>
          </a:p>
          <a:p>
            <a:pPr lvl="1"/>
            <a:r>
              <a:rPr lang="en-US" altLang="ko-KR" dirty="0" smtClean="0"/>
              <a:t>Hard to understand/write</a:t>
            </a:r>
          </a:p>
          <a:p>
            <a:pPr lvl="1"/>
            <a:r>
              <a:rPr lang="en-US" altLang="ko-KR" dirty="0" smtClean="0"/>
              <a:t>Best performance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High level (human) language</a:t>
            </a:r>
          </a:p>
          <a:p>
            <a:pPr lvl="1"/>
            <a:r>
              <a:rPr lang="en-US" altLang="ko-KR" dirty="0" smtClean="0"/>
              <a:t>Basic, Perl </a:t>
            </a:r>
          </a:p>
          <a:p>
            <a:pPr lvl="1"/>
            <a:r>
              <a:rPr lang="en-US" altLang="ko-KR" dirty="0" smtClean="0"/>
              <a:t>Easy to understand/write</a:t>
            </a:r>
          </a:p>
          <a:p>
            <a:pPr lvl="1"/>
            <a:r>
              <a:rPr lang="en-US" altLang="ko-KR" dirty="0" smtClean="0"/>
              <a:t>(Relatively) Low performance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we have today..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Python, Ruby..</a:t>
            </a:r>
          </a:p>
          <a:p>
            <a:pPr lvl="1"/>
            <a:r>
              <a:rPr lang="en-US" altLang="ko-KR" dirty="0" smtClean="0"/>
              <a:t>Specifically </a:t>
            </a:r>
            <a:r>
              <a:rPr lang="en-US" altLang="ko-KR" i="1" dirty="0" smtClean="0"/>
              <a:t>designed</a:t>
            </a:r>
            <a:r>
              <a:rPr lang="en-US" altLang="ko-KR" dirty="0" smtClean="0"/>
              <a:t> to reduce amount of coding</a:t>
            </a:r>
          </a:p>
          <a:p>
            <a:pPr lvl="1"/>
            <a:r>
              <a:rPr lang="en-US" altLang="ko-KR" dirty="0" smtClean="0"/>
              <a:t>Reasonably fast (JIT compliers are so good)</a:t>
            </a:r>
          </a:p>
          <a:p>
            <a:pPr lvl="1"/>
            <a:r>
              <a:rPr lang="en-US" altLang="ko-KR" dirty="0" smtClean="0"/>
              <a:t>So popular (so many modules)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my opinion, Python is </a:t>
            </a:r>
            <a:r>
              <a:rPr lang="en-US" altLang="ko-KR" i="1" dirty="0" smtClean="0"/>
              <a:t>the</a:t>
            </a:r>
            <a:r>
              <a:rPr lang="en-US" altLang="ko-KR" dirty="0" smtClean="0"/>
              <a:t> language of choice in scientific 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8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9" y="1196752"/>
            <a:ext cx="87456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4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0"/>
            <a:ext cx="881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3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Vs.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(or SAS)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Matlab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Has more specific functions (EE?)</a:t>
            </a:r>
          </a:p>
          <a:p>
            <a:pPr lvl="1"/>
            <a:r>
              <a:rPr lang="en-US" altLang="ko-KR" sz="2000" dirty="0" smtClean="0"/>
              <a:t>Fast!</a:t>
            </a:r>
          </a:p>
          <a:p>
            <a:pPr lvl="1"/>
            <a:r>
              <a:rPr lang="en-US" altLang="ko-KR" sz="2000" dirty="0" smtClean="0"/>
              <a:t>Pain in the ass to use 3</a:t>
            </a:r>
            <a:r>
              <a:rPr lang="en-US" altLang="ko-KR" sz="2000" baseline="30000" dirty="0" smtClean="0"/>
              <a:t>rd</a:t>
            </a:r>
            <a:r>
              <a:rPr lang="en-US" altLang="ko-KR" sz="2000" dirty="0" smtClean="0"/>
              <a:t> party modules:</a:t>
            </a:r>
          </a:p>
          <a:p>
            <a:pPr lvl="2"/>
            <a:r>
              <a:rPr lang="en-US" altLang="ko-KR" sz="1800" dirty="0" smtClean="0"/>
              <a:t>Has its own very weird language (hard to learn, no other uses)</a:t>
            </a:r>
          </a:p>
          <a:p>
            <a:pPr lvl="1"/>
            <a:r>
              <a:rPr lang="en-US" altLang="ko-KR" sz="2000" dirty="0" smtClean="0"/>
              <a:t>A very comfortable box (like </a:t>
            </a:r>
            <a:r>
              <a:rPr lang="en-US" altLang="ko-KR" sz="2000" dirty="0" err="1" smtClean="0"/>
              <a:t>MacOS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smtClean="0"/>
              <a:t>Not much can do outside of the box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Using Python as 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 alternative</a:t>
            </a:r>
          </a:p>
          <a:p>
            <a:pPr lvl="1"/>
            <a:r>
              <a:rPr lang="en-US" altLang="ko-KR" sz="2000" dirty="0" smtClean="0"/>
              <a:t>(should have) Less specific functions</a:t>
            </a:r>
          </a:p>
          <a:p>
            <a:pPr lvl="1"/>
            <a:r>
              <a:rPr lang="en-US" altLang="ko-KR" sz="2000" dirty="0" smtClean="0"/>
              <a:t>Reasonably fast (maybe faster)</a:t>
            </a:r>
          </a:p>
          <a:p>
            <a:pPr lvl="1"/>
            <a:r>
              <a:rPr lang="en-US" altLang="ko-KR" sz="2000" dirty="0" smtClean="0"/>
              <a:t>Unlimited extensions</a:t>
            </a:r>
          </a:p>
          <a:p>
            <a:pPr lvl="2"/>
            <a:r>
              <a:rPr lang="en-US" altLang="ko-KR" sz="1800" dirty="0" smtClean="0"/>
              <a:t>The only limit is your imagination</a:t>
            </a:r>
          </a:p>
          <a:p>
            <a:pPr lvl="2"/>
            <a:r>
              <a:rPr lang="en-US" altLang="ko-KR" sz="1800" dirty="0" smtClean="0"/>
              <a:t>Put your web-service engine, gaming log parser, DBMS and </a:t>
            </a:r>
            <a:r>
              <a:rPr lang="en-US" altLang="ko-KR" sz="1800" dirty="0" err="1" smtClean="0"/>
              <a:t>SciPy</a:t>
            </a:r>
            <a:r>
              <a:rPr lang="en-US" altLang="ko-KR" sz="1800" dirty="0" smtClean="0"/>
              <a:t> regression together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948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Modern RDBMS</a:t>
            </a:r>
          </a:p>
          <a:p>
            <a:pPr lvl="1"/>
            <a:r>
              <a:rPr lang="en-US" altLang="ko-KR" dirty="0" smtClean="0"/>
              <a:t>Can take away many data-related headaches from you (and your tool)</a:t>
            </a:r>
          </a:p>
          <a:p>
            <a:pPr lvl="1"/>
            <a:r>
              <a:rPr lang="en-US" altLang="ko-KR" dirty="0" smtClean="0"/>
              <a:t>Python (almost) natively supports (almost all) RDBMS, with </a:t>
            </a:r>
            <a:r>
              <a:rPr lang="en-US" altLang="ko-KR" i="1" dirty="0" smtClean="0"/>
              <a:t>production</a:t>
            </a:r>
            <a:r>
              <a:rPr lang="en-US" altLang="ko-KR" dirty="0" smtClean="0"/>
              <a:t> performance</a:t>
            </a:r>
          </a:p>
          <a:p>
            <a:pPr lvl="2"/>
            <a:r>
              <a:rPr lang="en-US" altLang="ko-KR" dirty="0" smtClean="0"/>
              <a:t>In addition, Google Storage support Python API</a:t>
            </a:r>
          </a:p>
          <a:p>
            <a:pPr lvl="2"/>
            <a:r>
              <a:rPr lang="en-US" altLang="ko-KR" dirty="0" err="1" smtClean="0"/>
              <a:t>Matlab</a:t>
            </a:r>
            <a:r>
              <a:rPr lang="en-US" altLang="ko-KR" dirty="0" smtClean="0"/>
              <a:t>/SAS also supports RDBMS connection, however in a very crappy level (literally, only </a:t>
            </a:r>
            <a:r>
              <a:rPr lang="en-US" altLang="ko-KR" i="1" dirty="0" smtClean="0"/>
              <a:t>connection </a:t>
            </a:r>
            <a:r>
              <a:rPr lang="en-US" altLang="ko-KR" dirty="0" smtClean="0"/>
              <a:t>is supported)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75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5184576" cy="5328592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hlinkClick r:id="rId2"/>
              </a:rPr>
              <a:t>SimPy</a:t>
            </a:r>
            <a:r>
              <a:rPr lang="en-US" altLang="ko-KR" sz="2800" dirty="0" smtClean="0"/>
              <a:t> Looks popular</a:t>
            </a:r>
          </a:p>
          <a:p>
            <a:pPr lvl="1"/>
            <a:r>
              <a:rPr lang="en-US" altLang="ko-KR" sz="2400" dirty="0" smtClean="0">
                <a:hlinkClick r:id="rId3"/>
              </a:rPr>
              <a:t>Discrete-Event Simulation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Never have used </a:t>
            </a:r>
            <a:r>
              <a:rPr lang="en-US" altLang="ko-KR" sz="2800" dirty="0" smtClean="0"/>
              <a:t>these.. so not much comment..</a:t>
            </a:r>
            <a:endParaRPr lang="en-US" altLang="ko-KR" sz="2800" dirty="0"/>
          </a:p>
          <a:p>
            <a:pPr lvl="1"/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00347"/>
            <a:ext cx="340237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1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NetworkX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 a good set of functions</a:t>
            </a:r>
          </a:p>
          <a:p>
            <a:pPr lvl="1"/>
            <a:r>
              <a:rPr lang="en-US" altLang="ko-KR" dirty="0" smtClean="0"/>
              <a:t>In fact, not many other usable tools around..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84" y="3212975"/>
            <a:ext cx="4879963" cy="343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1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400</Words>
  <Application>Microsoft Office PowerPoint</Application>
  <PresentationFormat>화면 슬라이드 쇼(4:3)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Introduction: Coding for Research</vt:lpstr>
      <vt:lpstr>(Traditional) Easy-Performance Tradeoff</vt:lpstr>
      <vt:lpstr>What we have today..</vt:lpstr>
      <vt:lpstr>SciPy</vt:lpstr>
      <vt:lpstr>PowerPoint 프레젠테이션</vt:lpstr>
      <vt:lpstr>Vs. Matlab (or SAS)</vt:lpstr>
      <vt:lpstr>Database</vt:lpstr>
      <vt:lpstr>Simulation</vt:lpstr>
      <vt:lpstr>Network Analysis</vt:lpstr>
      <vt:lpstr>Standard Research Workflow</vt:lpstr>
      <vt:lpstr>Next?</vt:lpstr>
      <vt:lpstr>Useful Links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Coding for Research</dc:title>
  <dc:creator>Microsoft Corporation</dc:creator>
  <cp:lastModifiedBy>Windows 사용자</cp:lastModifiedBy>
  <cp:revision>12</cp:revision>
  <dcterms:created xsi:type="dcterms:W3CDTF">2006-10-05T04:04:58Z</dcterms:created>
  <dcterms:modified xsi:type="dcterms:W3CDTF">2014-08-28T06:58:45Z</dcterms:modified>
</cp:coreProperties>
</file>