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6C5405-71A2-4F74-9E40-95EEC70FCB08}">
  <a:tblStyle styleId="{AB6C5405-71A2-4F74-9E40-95EEC70FCB0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4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/>
          <p:nvPr/>
        </p:nvSpPr>
        <p:spPr>
          <a:xfrm>
            <a:off x="756000" y="5078880"/>
            <a:ext cx="6048000" cy="4811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4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4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4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/>
        </p:nvSpPr>
        <p:spPr>
          <a:xfrm>
            <a:off x="4282200" y="10155600"/>
            <a:ext cx="3276000" cy="534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7:notes"/>
          <p:cNvSpPr/>
          <p:nvPr/>
        </p:nvSpPr>
        <p:spPr>
          <a:xfrm>
            <a:off x="756000" y="5078880"/>
            <a:ext cx="6019920" cy="4783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/>
        </p:nvSpPr>
        <p:spPr>
          <a:xfrm>
            <a:off x="756000" y="5078880"/>
            <a:ext cx="6048000" cy="4811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1760" y="1769040"/>
            <a:ext cx="5495400" cy="438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91760" y="1769040"/>
            <a:ext cx="5495400" cy="438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04000" y="405900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152680" y="176904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00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000"/>
            <a:ext cx="9071640" cy="209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39792" l="37191" r="20982" t="46703"/>
          <a:stretch/>
        </p:blipFill>
        <p:spPr>
          <a:xfrm>
            <a:off x="142240" y="3230880"/>
            <a:ext cx="9587080" cy="262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49999" l="37493" r="25215" t="33152"/>
          <a:stretch/>
        </p:blipFill>
        <p:spPr>
          <a:xfrm>
            <a:off x="457200" y="904239"/>
            <a:ext cx="9272120" cy="1920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432000" y="671760"/>
            <a:ext cx="9144000" cy="912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2300DC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1" lang="en-IN" sz="32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system</a:t>
            </a:r>
            <a:r>
              <a:rPr b="0" lang="en-IN" sz="3200" strike="noStrike">
                <a:solidFill>
                  <a:srgbClr val="2300DC"/>
                </a:solidFill>
                <a:latin typeface="Arial"/>
                <a:ea typeface="Arial"/>
                <a:cs typeface="Arial"/>
                <a:sym typeface="Arial"/>
              </a:rPr>
              <a:t> is the group of symbols used to represent the quantity.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00" y="2520000"/>
            <a:ext cx="9072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576000" y="1152000"/>
            <a:ext cx="9144000" cy="557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Decimal  Number System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</a:t>
            </a:r>
            <a:r>
              <a:rPr b="1" i="1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</a:t>
            </a: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1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radix</a:t>
            </a: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ten is called decimal numbers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Other number system is derived from this number.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generated with the combination of</a:t>
            </a:r>
            <a:r>
              <a:rPr b="0" lang="en-IN" sz="3600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b="0" lang="en-IN" sz="3600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0, 1, 2, 3, 4, 5, 6, 7, 8, 9.</a:t>
            </a: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503640" y="302760"/>
            <a:ext cx="9072000" cy="808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Decimal Number System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475920" y="1200240"/>
            <a:ext cx="9128160" cy="5770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040" lvl="0" marL="33804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I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(also called radix) = 10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800" lvl="1" marL="73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digits { 0, 1, 2, 3, 4, 5, 6, 7, 8, 9 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040" lvl="0" marL="338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I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 Position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800" lvl="1" marL="73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 &amp; fraction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040" lvl="0" marL="338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I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 Weight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800" lvl="1" marL="73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 = (</a:t>
            </a:r>
            <a:r>
              <a:rPr b="0" i="1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Base) </a:t>
            </a:r>
            <a:r>
              <a:rPr b="0" baseline="30000" i="1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040" lvl="0" marL="338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I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Magnitude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800" lvl="1" marL="73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of “</a:t>
            </a:r>
            <a:r>
              <a:rPr b="0" i="1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0" i="1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</a:t>
            </a: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040" lvl="0" marL="338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I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Formal Notation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6429240" y="2985480"/>
            <a:ext cx="392040" cy="589680"/>
          </a:xfrm>
          <a:prstGeom prst="rect">
            <a:avLst/>
          </a:prstGeom>
          <a:solidFill>
            <a:srgbClr val="FFFF00"/>
          </a:solidFill>
          <a:ln cap="flat" cmpd="sng" w="28425">
            <a:solidFill>
              <a:srgbClr val="33339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7024680" y="2990520"/>
            <a:ext cx="391680" cy="589680"/>
          </a:xfrm>
          <a:prstGeom prst="rect">
            <a:avLst/>
          </a:prstGeom>
          <a:solidFill>
            <a:srgbClr val="FFFF00"/>
          </a:solidFill>
          <a:ln cap="flat" cmpd="sng" w="28425">
            <a:solidFill>
              <a:srgbClr val="33339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7620840" y="2990520"/>
            <a:ext cx="392400" cy="589680"/>
          </a:xfrm>
          <a:prstGeom prst="rect">
            <a:avLst/>
          </a:prstGeom>
          <a:solidFill>
            <a:srgbClr val="FFFF00"/>
          </a:solidFill>
          <a:ln cap="flat" cmpd="sng" w="28425">
            <a:solidFill>
              <a:srgbClr val="33339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8216280" y="3386160"/>
            <a:ext cx="192600" cy="19404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8613360" y="2990520"/>
            <a:ext cx="392040" cy="589680"/>
          </a:xfrm>
          <a:prstGeom prst="rect">
            <a:avLst/>
          </a:prstGeom>
          <a:solidFill>
            <a:srgbClr val="FFFF00"/>
          </a:solidFill>
          <a:ln cap="flat" cmpd="sng" w="28425">
            <a:solidFill>
              <a:srgbClr val="33339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7024680" y="2593440"/>
            <a:ext cx="391680" cy="27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040" lvl="0" marL="34272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7620840" y="2593440"/>
            <a:ext cx="392400" cy="27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040" lvl="0" marL="34272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8613360" y="2593440"/>
            <a:ext cx="392040" cy="27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040" lvl="0" marL="34272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6429240" y="2593440"/>
            <a:ext cx="392040" cy="27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040" lvl="0" marL="34272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9207000" y="2990520"/>
            <a:ext cx="391680" cy="589680"/>
          </a:xfrm>
          <a:prstGeom prst="rect">
            <a:avLst/>
          </a:prstGeom>
          <a:solidFill>
            <a:srgbClr val="FFFF00"/>
          </a:solidFill>
          <a:ln cap="flat" cmpd="sng" w="28425">
            <a:solidFill>
              <a:srgbClr val="33339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9207000" y="2593440"/>
            <a:ext cx="391680" cy="27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040" lvl="0" marL="34272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6429240" y="2986920"/>
            <a:ext cx="397080" cy="595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strike="noStrike">
                <a:solidFill>
                  <a:srgbClr val="BBE0E3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7024680" y="2986920"/>
            <a:ext cx="397080" cy="595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strike="noStrike">
                <a:solidFill>
                  <a:srgbClr val="BBE0E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5"/>
          <p:cNvSpPr/>
          <p:nvPr/>
        </p:nvSpPr>
        <p:spPr>
          <a:xfrm>
            <a:off x="7619400" y="2986920"/>
            <a:ext cx="397080" cy="595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strike="noStrike">
                <a:solidFill>
                  <a:srgbClr val="BBE0E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8611560" y="2986920"/>
            <a:ext cx="397080" cy="595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strike="noStrike">
                <a:solidFill>
                  <a:srgbClr val="BBE0E3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9207000" y="2986920"/>
            <a:ext cx="397080" cy="595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strike="noStrike">
                <a:solidFill>
                  <a:srgbClr val="BBE0E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7024680" y="4380120"/>
            <a:ext cx="391680" cy="589680"/>
          </a:xfrm>
          <a:prstGeom prst="rect">
            <a:avLst/>
          </a:prstGeom>
          <a:solidFill>
            <a:srgbClr val="FFFF00"/>
          </a:solidFill>
          <a:ln cap="flat" cmpd="sng" w="28425">
            <a:solidFill>
              <a:srgbClr val="33339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7620840" y="4380120"/>
            <a:ext cx="392400" cy="589680"/>
          </a:xfrm>
          <a:prstGeom prst="rect">
            <a:avLst/>
          </a:prstGeom>
          <a:solidFill>
            <a:srgbClr val="FFFF00"/>
          </a:solidFill>
          <a:ln cap="flat" cmpd="sng" w="28425">
            <a:solidFill>
              <a:srgbClr val="33339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8216280" y="4775400"/>
            <a:ext cx="192600" cy="194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8613360" y="4380120"/>
            <a:ext cx="392040" cy="589680"/>
          </a:xfrm>
          <a:prstGeom prst="rect">
            <a:avLst/>
          </a:prstGeom>
          <a:solidFill>
            <a:srgbClr val="FFFF00"/>
          </a:solidFill>
          <a:ln cap="flat" cmpd="sng" w="28425">
            <a:solidFill>
              <a:srgbClr val="33339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7024680" y="3983040"/>
            <a:ext cx="391680" cy="27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040" lvl="0" marL="34272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7620840" y="3983040"/>
            <a:ext cx="392400" cy="27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040" lvl="0" marL="34272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8613360" y="3983040"/>
            <a:ext cx="392040" cy="27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040" lvl="0" marL="34272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6315840" y="3983040"/>
            <a:ext cx="589680" cy="27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040" lvl="0" marL="34272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9207000" y="4380120"/>
            <a:ext cx="391680" cy="589680"/>
          </a:xfrm>
          <a:prstGeom prst="rect">
            <a:avLst/>
          </a:prstGeom>
          <a:solidFill>
            <a:srgbClr val="FFFF00"/>
          </a:solidFill>
          <a:ln cap="flat" cmpd="sng" w="28425">
            <a:solidFill>
              <a:srgbClr val="33339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9094680" y="3983040"/>
            <a:ext cx="591480" cy="27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040" lvl="0" marL="34272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0.01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6429240" y="4380120"/>
            <a:ext cx="392040" cy="589680"/>
          </a:xfrm>
          <a:prstGeom prst="rect">
            <a:avLst/>
          </a:prstGeom>
          <a:solidFill>
            <a:srgbClr val="FFFF00"/>
          </a:solidFill>
          <a:ln cap="flat" cmpd="sng" w="28425">
            <a:solidFill>
              <a:srgbClr val="33339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6230160" y="5372640"/>
            <a:ext cx="591120" cy="27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BBE0E3"/>
                </a:solidFill>
                <a:latin typeface="Arial"/>
                <a:ea typeface="Arial"/>
                <a:cs typeface="Arial"/>
                <a:sym typeface="Arial"/>
              </a:rPr>
              <a:t>500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7024680" y="5372640"/>
            <a:ext cx="391680" cy="27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BBE0E3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7619400" y="5372640"/>
            <a:ext cx="392040" cy="27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BBE0E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8611560" y="5372640"/>
            <a:ext cx="392040" cy="27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BBE0E3"/>
                </a:solidFill>
                <a:latin typeface="Arial"/>
                <a:ea typeface="Arial"/>
                <a:cs typeface="Arial"/>
                <a:sym typeface="Arial"/>
              </a:rPr>
              <a:t>0.7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9135000" y="5372640"/>
            <a:ext cx="591480" cy="27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 strike="noStrike">
                <a:solidFill>
                  <a:srgbClr val="BBE0E3"/>
                </a:solidFill>
                <a:latin typeface="Arial"/>
                <a:ea typeface="Arial"/>
                <a:cs typeface="Arial"/>
                <a:sym typeface="Arial"/>
              </a:rPr>
              <a:t>0.04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5834160" y="5967360"/>
            <a:ext cx="4047840" cy="365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90" strike="noStrike">
                <a:solidFill>
                  <a:srgbClr val="BBE0E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lang="en-IN" sz="1989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IN" sz="199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*B</a:t>
            </a:r>
            <a:r>
              <a:rPr b="1" baseline="30000" lang="en-IN" sz="1989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IN" sz="199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lang="en-IN" sz="1990" strike="noStrike">
                <a:solidFill>
                  <a:srgbClr val="BBE0E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lang="en-IN" sz="1989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IN" sz="199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*B</a:t>
            </a:r>
            <a:r>
              <a:rPr b="1" baseline="30000" lang="en-IN" sz="1989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IN" sz="199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lang="en-IN" sz="1990" strike="noStrike">
                <a:solidFill>
                  <a:srgbClr val="BBE0E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lang="en-IN" sz="1989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IN" sz="199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*B</a:t>
            </a:r>
            <a:r>
              <a:rPr b="1" baseline="30000" lang="en-IN" sz="1989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IN" sz="199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lang="en-IN" sz="1990" strike="noStrike">
                <a:solidFill>
                  <a:srgbClr val="BBE0E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lang="en-IN" sz="1989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1" lang="en-IN" sz="199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*B</a:t>
            </a:r>
            <a:r>
              <a:rPr b="1" baseline="30000" lang="en-IN" sz="1989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1" lang="en-IN" sz="199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lang="en-IN" sz="1990" strike="noStrike">
                <a:solidFill>
                  <a:srgbClr val="BBE0E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lang="en-IN" sz="1989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r>
              <a:rPr b="1" lang="en-IN" sz="199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*B</a:t>
            </a:r>
            <a:r>
              <a:rPr b="1" baseline="30000" lang="en-IN" sz="1989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7421760" y="6558840"/>
            <a:ext cx="1586880" cy="416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IN" sz="2400" strike="noStrike">
                <a:solidFill>
                  <a:srgbClr val="BBE0E3"/>
                </a:solidFill>
                <a:latin typeface="Arial"/>
                <a:ea typeface="Arial"/>
                <a:cs typeface="Arial"/>
                <a:sym typeface="Arial"/>
              </a:rPr>
              <a:t>512</a:t>
            </a:r>
            <a:r>
              <a:rPr b="1" lang="en-I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-IN" sz="2400" strike="noStrike">
                <a:solidFill>
                  <a:srgbClr val="BBE0E3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r>
              <a:rPr b="1" lang="en-I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baseline="-25000" lang="en-IN" sz="2400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3560" y="1200240"/>
            <a:ext cx="985680" cy="9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/>
          <p:nvPr/>
        </p:nvSpPr>
        <p:spPr>
          <a:xfrm flipH="1">
            <a:off x="7221960" y="1282320"/>
            <a:ext cx="773280" cy="894600"/>
          </a:xfrm>
          <a:custGeom>
            <a:rect b="b" l="l" r="r" t="t"/>
            <a:pathLst>
              <a:path extrusionOk="0" h="3116" w="1797">
                <a:moveTo>
                  <a:pt x="443" y="3090"/>
                </a:moveTo>
                <a:lnTo>
                  <a:pt x="436" y="3082"/>
                </a:lnTo>
                <a:lnTo>
                  <a:pt x="433" y="3082"/>
                </a:lnTo>
                <a:lnTo>
                  <a:pt x="428" y="3079"/>
                </a:lnTo>
                <a:lnTo>
                  <a:pt x="347" y="3018"/>
                </a:lnTo>
                <a:lnTo>
                  <a:pt x="149" y="2839"/>
                </a:lnTo>
                <a:lnTo>
                  <a:pt x="145" y="2804"/>
                </a:lnTo>
                <a:lnTo>
                  <a:pt x="140" y="2758"/>
                </a:lnTo>
                <a:lnTo>
                  <a:pt x="137" y="2721"/>
                </a:lnTo>
                <a:lnTo>
                  <a:pt x="134" y="2681"/>
                </a:lnTo>
                <a:lnTo>
                  <a:pt x="130" y="2555"/>
                </a:lnTo>
                <a:lnTo>
                  <a:pt x="133" y="2459"/>
                </a:lnTo>
                <a:lnTo>
                  <a:pt x="135" y="2443"/>
                </a:lnTo>
                <a:lnTo>
                  <a:pt x="137" y="2429"/>
                </a:lnTo>
                <a:lnTo>
                  <a:pt x="183" y="2348"/>
                </a:lnTo>
                <a:lnTo>
                  <a:pt x="191" y="2346"/>
                </a:lnTo>
                <a:lnTo>
                  <a:pt x="192" y="2345"/>
                </a:lnTo>
                <a:lnTo>
                  <a:pt x="242" y="2280"/>
                </a:lnTo>
                <a:lnTo>
                  <a:pt x="331" y="2222"/>
                </a:lnTo>
                <a:lnTo>
                  <a:pt x="340" y="2208"/>
                </a:lnTo>
                <a:lnTo>
                  <a:pt x="343" y="2206"/>
                </a:lnTo>
                <a:lnTo>
                  <a:pt x="344" y="2202"/>
                </a:lnTo>
                <a:lnTo>
                  <a:pt x="354" y="2183"/>
                </a:lnTo>
                <a:lnTo>
                  <a:pt x="363" y="2169"/>
                </a:lnTo>
                <a:lnTo>
                  <a:pt x="365" y="2167"/>
                </a:lnTo>
                <a:lnTo>
                  <a:pt x="365" y="2166"/>
                </a:lnTo>
                <a:lnTo>
                  <a:pt x="366" y="2159"/>
                </a:lnTo>
                <a:lnTo>
                  <a:pt x="376" y="2155"/>
                </a:lnTo>
                <a:lnTo>
                  <a:pt x="394" y="2018"/>
                </a:lnTo>
                <a:lnTo>
                  <a:pt x="398" y="2017"/>
                </a:lnTo>
                <a:lnTo>
                  <a:pt x="398" y="2009"/>
                </a:lnTo>
                <a:lnTo>
                  <a:pt x="396" y="1985"/>
                </a:lnTo>
                <a:lnTo>
                  <a:pt x="392" y="1952"/>
                </a:lnTo>
                <a:lnTo>
                  <a:pt x="388" y="1911"/>
                </a:lnTo>
                <a:lnTo>
                  <a:pt x="360" y="1673"/>
                </a:lnTo>
                <a:lnTo>
                  <a:pt x="344" y="1563"/>
                </a:lnTo>
                <a:lnTo>
                  <a:pt x="340" y="1538"/>
                </a:lnTo>
                <a:lnTo>
                  <a:pt x="336" y="1514"/>
                </a:lnTo>
                <a:lnTo>
                  <a:pt x="332" y="1491"/>
                </a:lnTo>
                <a:lnTo>
                  <a:pt x="328" y="1470"/>
                </a:lnTo>
                <a:lnTo>
                  <a:pt x="301" y="1377"/>
                </a:lnTo>
                <a:lnTo>
                  <a:pt x="297" y="1371"/>
                </a:lnTo>
                <a:lnTo>
                  <a:pt x="238" y="1316"/>
                </a:lnTo>
                <a:lnTo>
                  <a:pt x="231" y="1284"/>
                </a:lnTo>
                <a:lnTo>
                  <a:pt x="230" y="1271"/>
                </a:lnTo>
                <a:lnTo>
                  <a:pt x="227" y="1187"/>
                </a:lnTo>
                <a:lnTo>
                  <a:pt x="222" y="1130"/>
                </a:lnTo>
                <a:lnTo>
                  <a:pt x="216" y="1097"/>
                </a:lnTo>
                <a:lnTo>
                  <a:pt x="183" y="1000"/>
                </a:lnTo>
                <a:lnTo>
                  <a:pt x="107" y="844"/>
                </a:lnTo>
                <a:lnTo>
                  <a:pt x="92" y="813"/>
                </a:lnTo>
                <a:lnTo>
                  <a:pt x="66" y="751"/>
                </a:lnTo>
                <a:lnTo>
                  <a:pt x="44" y="659"/>
                </a:lnTo>
                <a:lnTo>
                  <a:pt x="43" y="644"/>
                </a:lnTo>
                <a:lnTo>
                  <a:pt x="42" y="622"/>
                </a:lnTo>
                <a:lnTo>
                  <a:pt x="40" y="602"/>
                </a:lnTo>
                <a:lnTo>
                  <a:pt x="37" y="574"/>
                </a:lnTo>
                <a:lnTo>
                  <a:pt x="29" y="522"/>
                </a:lnTo>
                <a:lnTo>
                  <a:pt x="24" y="481"/>
                </a:lnTo>
                <a:lnTo>
                  <a:pt x="0" y="237"/>
                </a:lnTo>
                <a:lnTo>
                  <a:pt x="3" y="165"/>
                </a:lnTo>
                <a:lnTo>
                  <a:pt x="33" y="108"/>
                </a:lnTo>
                <a:lnTo>
                  <a:pt x="58" y="81"/>
                </a:lnTo>
                <a:lnTo>
                  <a:pt x="62" y="81"/>
                </a:lnTo>
                <a:lnTo>
                  <a:pt x="63" y="79"/>
                </a:lnTo>
                <a:lnTo>
                  <a:pt x="64" y="76"/>
                </a:lnTo>
                <a:lnTo>
                  <a:pt x="65" y="72"/>
                </a:lnTo>
                <a:lnTo>
                  <a:pt x="65" y="67"/>
                </a:lnTo>
                <a:lnTo>
                  <a:pt x="76" y="67"/>
                </a:lnTo>
                <a:lnTo>
                  <a:pt x="111" y="8"/>
                </a:lnTo>
                <a:lnTo>
                  <a:pt x="119" y="0"/>
                </a:lnTo>
                <a:lnTo>
                  <a:pt x="145" y="2"/>
                </a:lnTo>
                <a:lnTo>
                  <a:pt x="155" y="6"/>
                </a:lnTo>
                <a:lnTo>
                  <a:pt x="221" y="48"/>
                </a:lnTo>
                <a:lnTo>
                  <a:pt x="224" y="52"/>
                </a:lnTo>
                <a:lnTo>
                  <a:pt x="226" y="52"/>
                </a:lnTo>
                <a:lnTo>
                  <a:pt x="226" y="54"/>
                </a:lnTo>
                <a:lnTo>
                  <a:pt x="235" y="153"/>
                </a:lnTo>
                <a:lnTo>
                  <a:pt x="241" y="186"/>
                </a:lnTo>
                <a:lnTo>
                  <a:pt x="248" y="221"/>
                </a:lnTo>
                <a:lnTo>
                  <a:pt x="257" y="255"/>
                </a:lnTo>
                <a:lnTo>
                  <a:pt x="274" y="327"/>
                </a:lnTo>
                <a:lnTo>
                  <a:pt x="292" y="400"/>
                </a:lnTo>
                <a:lnTo>
                  <a:pt x="300" y="437"/>
                </a:lnTo>
                <a:lnTo>
                  <a:pt x="307" y="474"/>
                </a:lnTo>
                <a:lnTo>
                  <a:pt x="313" y="513"/>
                </a:lnTo>
                <a:lnTo>
                  <a:pt x="321" y="593"/>
                </a:lnTo>
                <a:lnTo>
                  <a:pt x="326" y="635"/>
                </a:lnTo>
                <a:lnTo>
                  <a:pt x="328" y="639"/>
                </a:lnTo>
                <a:lnTo>
                  <a:pt x="340" y="675"/>
                </a:lnTo>
                <a:lnTo>
                  <a:pt x="346" y="703"/>
                </a:lnTo>
                <a:lnTo>
                  <a:pt x="360" y="773"/>
                </a:lnTo>
                <a:lnTo>
                  <a:pt x="373" y="855"/>
                </a:lnTo>
                <a:lnTo>
                  <a:pt x="394" y="974"/>
                </a:lnTo>
                <a:lnTo>
                  <a:pt x="402" y="1007"/>
                </a:lnTo>
                <a:lnTo>
                  <a:pt x="405" y="1021"/>
                </a:lnTo>
                <a:lnTo>
                  <a:pt x="419" y="1065"/>
                </a:lnTo>
                <a:lnTo>
                  <a:pt x="429" y="1076"/>
                </a:lnTo>
                <a:lnTo>
                  <a:pt x="430" y="1104"/>
                </a:lnTo>
                <a:lnTo>
                  <a:pt x="433" y="1121"/>
                </a:lnTo>
                <a:lnTo>
                  <a:pt x="437" y="1161"/>
                </a:lnTo>
                <a:lnTo>
                  <a:pt x="524" y="1340"/>
                </a:lnTo>
                <a:lnTo>
                  <a:pt x="526" y="1353"/>
                </a:lnTo>
                <a:lnTo>
                  <a:pt x="531" y="1353"/>
                </a:lnTo>
                <a:lnTo>
                  <a:pt x="642" y="1409"/>
                </a:lnTo>
                <a:lnTo>
                  <a:pt x="726" y="1450"/>
                </a:lnTo>
                <a:lnTo>
                  <a:pt x="740" y="1458"/>
                </a:lnTo>
                <a:lnTo>
                  <a:pt x="740" y="1464"/>
                </a:lnTo>
                <a:lnTo>
                  <a:pt x="861" y="1473"/>
                </a:lnTo>
                <a:lnTo>
                  <a:pt x="868" y="1475"/>
                </a:lnTo>
                <a:lnTo>
                  <a:pt x="923" y="1509"/>
                </a:lnTo>
                <a:lnTo>
                  <a:pt x="931" y="1509"/>
                </a:lnTo>
                <a:lnTo>
                  <a:pt x="936" y="1491"/>
                </a:lnTo>
                <a:lnTo>
                  <a:pt x="954" y="1479"/>
                </a:lnTo>
                <a:lnTo>
                  <a:pt x="969" y="1478"/>
                </a:lnTo>
                <a:lnTo>
                  <a:pt x="1052" y="1506"/>
                </a:lnTo>
                <a:lnTo>
                  <a:pt x="1066" y="1509"/>
                </a:lnTo>
                <a:lnTo>
                  <a:pt x="1181" y="1491"/>
                </a:lnTo>
                <a:lnTo>
                  <a:pt x="1208" y="1485"/>
                </a:lnTo>
                <a:lnTo>
                  <a:pt x="1258" y="1470"/>
                </a:lnTo>
                <a:lnTo>
                  <a:pt x="1290" y="1461"/>
                </a:lnTo>
                <a:lnTo>
                  <a:pt x="1327" y="1450"/>
                </a:lnTo>
                <a:lnTo>
                  <a:pt x="1329" y="1449"/>
                </a:lnTo>
                <a:lnTo>
                  <a:pt x="1341" y="1430"/>
                </a:lnTo>
                <a:lnTo>
                  <a:pt x="1344" y="1425"/>
                </a:lnTo>
                <a:lnTo>
                  <a:pt x="1350" y="1414"/>
                </a:lnTo>
                <a:lnTo>
                  <a:pt x="1373" y="1340"/>
                </a:lnTo>
                <a:lnTo>
                  <a:pt x="1426" y="1201"/>
                </a:lnTo>
                <a:lnTo>
                  <a:pt x="1468" y="1104"/>
                </a:lnTo>
                <a:lnTo>
                  <a:pt x="1471" y="1089"/>
                </a:lnTo>
                <a:lnTo>
                  <a:pt x="1474" y="1086"/>
                </a:lnTo>
                <a:lnTo>
                  <a:pt x="1486" y="1067"/>
                </a:lnTo>
                <a:lnTo>
                  <a:pt x="1504" y="992"/>
                </a:lnTo>
                <a:lnTo>
                  <a:pt x="1507" y="991"/>
                </a:lnTo>
                <a:lnTo>
                  <a:pt x="1509" y="987"/>
                </a:lnTo>
                <a:lnTo>
                  <a:pt x="1511" y="983"/>
                </a:lnTo>
                <a:lnTo>
                  <a:pt x="1533" y="924"/>
                </a:lnTo>
                <a:lnTo>
                  <a:pt x="1575" y="855"/>
                </a:lnTo>
                <a:lnTo>
                  <a:pt x="1579" y="855"/>
                </a:lnTo>
                <a:lnTo>
                  <a:pt x="1582" y="855"/>
                </a:lnTo>
                <a:lnTo>
                  <a:pt x="1584" y="854"/>
                </a:lnTo>
                <a:lnTo>
                  <a:pt x="1585" y="853"/>
                </a:lnTo>
                <a:lnTo>
                  <a:pt x="1587" y="849"/>
                </a:lnTo>
                <a:lnTo>
                  <a:pt x="1587" y="846"/>
                </a:lnTo>
                <a:lnTo>
                  <a:pt x="1587" y="841"/>
                </a:lnTo>
                <a:lnTo>
                  <a:pt x="1589" y="841"/>
                </a:lnTo>
                <a:lnTo>
                  <a:pt x="1590" y="840"/>
                </a:lnTo>
                <a:lnTo>
                  <a:pt x="1592" y="837"/>
                </a:lnTo>
                <a:lnTo>
                  <a:pt x="1592" y="834"/>
                </a:lnTo>
                <a:lnTo>
                  <a:pt x="1594" y="816"/>
                </a:lnTo>
                <a:lnTo>
                  <a:pt x="1593" y="802"/>
                </a:lnTo>
                <a:lnTo>
                  <a:pt x="1590" y="759"/>
                </a:lnTo>
                <a:lnTo>
                  <a:pt x="1598" y="679"/>
                </a:lnTo>
                <a:lnTo>
                  <a:pt x="1604" y="676"/>
                </a:lnTo>
                <a:lnTo>
                  <a:pt x="1608" y="675"/>
                </a:lnTo>
                <a:lnTo>
                  <a:pt x="1623" y="647"/>
                </a:lnTo>
                <a:lnTo>
                  <a:pt x="1627" y="647"/>
                </a:lnTo>
                <a:lnTo>
                  <a:pt x="1629" y="644"/>
                </a:lnTo>
                <a:lnTo>
                  <a:pt x="1630" y="643"/>
                </a:lnTo>
                <a:lnTo>
                  <a:pt x="1630" y="639"/>
                </a:lnTo>
                <a:lnTo>
                  <a:pt x="1629" y="628"/>
                </a:lnTo>
                <a:lnTo>
                  <a:pt x="1629" y="624"/>
                </a:lnTo>
                <a:lnTo>
                  <a:pt x="1641" y="616"/>
                </a:lnTo>
                <a:lnTo>
                  <a:pt x="1643" y="614"/>
                </a:lnTo>
                <a:lnTo>
                  <a:pt x="1647" y="612"/>
                </a:lnTo>
                <a:lnTo>
                  <a:pt x="1653" y="611"/>
                </a:lnTo>
                <a:lnTo>
                  <a:pt x="1689" y="616"/>
                </a:lnTo>
                <a:lnTo>
                  <a:pt x="1725" y="654"/>
                </a:lnTo>
                <a:lnTo>
                  <a:pt x="1726" y="664"/>
                </a:lnTo>
                <a:lnTo>
                  <a:pt x="1735" y="664"/>
                </a:lnTo>
                <a:lnTo>
                  <a:pt x="1737" y="652"/>
                </a:lnTo>
                <a:lnTo>
                  <a:pt x="1738" y="648"/>
                </a:lnTo>
                <a:lnTo>
                  <a:pt x="1740" y="646"/>
                </a:lnTo>
                <a:lnTo>
                  <a:pt x="1741" y="644"/>
                </a:lnTo>
                <a:lnTo>
                  <a:pt x="1747" y="646"/>
                </a:lnTo>
                <a:lnTo>
                  <a:pt x="1769" y="662"/>
                </a:lnTo>
                <a:lnTo>
                  <a:pt x="1769" y="675"/>
                </a:lnTo>
                <a:lnTo>
                  <a:pt x="1795" y="700"/>
                </a:lnTo>
                <a:lnTo>
                  <a:pt x="1797" y="707"/>
                </a:lnTo>
                <a:lnTo>
                  <a:pt x="1758" y="882"/>
                </a:lnTo>
                <a:lnTo>
                  <a:pt x="1754" y="883"/>
                </a:lnTo>
                <a:lnTo>
                  <a:pt x="1747" y="889"/>
                </a:lnTo>
                <a:lnTo>
                  <a:pt x="1733" y="923"/>
                </a:lnTo>
                <a:lnTo>
                  <a:pt x="1716" y="1016"/>
                </a:lnTo>
                <a:lnTo>
                  <a:pt x="1707" y="1118"/>
                </a:lnTo>
                <a:lnTo>
                  <a:pt x="1705" y="1175"/>
                </a:lnTo>
                <a:lnTo>
                  <a:pt x="1704" y="1182"/>
                </a:lnTo>
                <a:lnTo>
                  <a:pt x="1704" y="1187"/>
                </a:lnTo>
                <a:lnTo>
                  <a:pt x="1702" y="1187"/>
                </a:lnTo>
                <a:lnTo>
                  <a:pt x="1700" y="1187"/>
                </a:lnTo>
                <a:lnTo>
                  <a:pt x="1692" y="1189"/>
                </a:lnTo>
                <a:lnTo>
                  <a:pt x="1651" y="1211"/>
                </a:lnTo>
                <a:lnTo>
                  <a:pt x="1650" y="1214"/>
                </a:lnTo>
                <a:lnTo>
                  <a:pt x="1647" y="1215"/>
                </a:lnTo>
                <a:lnTo>
                  <a:pt x="1644" y="1218"/>
                </a:lnTo>
                <a:lnTo>
                  <a:pt x="1637" y="1225"/>
                </a:lnTo>
                <a:lnTo>
                  <a:pt x="1629" y="1238"/>
                </a:lnTo>
                <a:lnTo>
                  <a:pt x="1626" y="1246"/>
                </a:lnTo>
                <a:lnTo>
                  <a:pt x="1607" y="1295"/>
                </a:lnTo>
                <a:lnTo>
                  <a:pt x="1573" y="1441"/>
                </a:lnTo>
                <a:lnTo>
                  <a:pt x="1565" y="1501"/>
                </a:lnTo>
                <a:lnTo>
                  <a:pt x="1565" y="1505"/>
                </a:lnTo>
                <a:lnTo>
                  <a:pt x="1563" y="1506"/>
                </a:lnTo>
                <a:lnTo>
                  <a:pt x="1539" y="1547"/>
                </a:lnTo>
                <a:lnTo>
                  <a:pt x="1524" y="1592"/>
                </a:lnTo>
                <a:lnTo>
                  <a:pt x="1518" y="1603"/>
                </a:lnTo>
                <a:lnTo>
                  <a:pt x="1495" y="1645"/>
                </a:lnTo>
                <a:lnTo>
                  <a:pt x="1493" y="1649"/>
                </a:lnTo>
                <a:lnTo>
                  <a:pt x="1492" y="1653"/>
                </a:lnTo>
                <a:lnTo>
                  <a:pt x="1491" y="1660"/>
                </a:lnTo>
                <a:lnTo>
                  <a:pt x="1490" y="1673"/>
                </a:lnTo>
                <a:lnTo>
                  <a:pt x="1495" y="1722"/>
                </a:lnTo>
                <a:lnTo>
                  <a:pt x="1521" y="1834"/>
                </a:lnTo>
                <a:lnTo>
                  <a:pt x="1534" y="1875"/>
                </a:lnTo>
                <a:lnTo>
                  <a:pt x="1542" y="1891"/>
                </a:lnTo>
                <a:lnTo>
                  <a:pt x="1543" y="1892"/>
                </a:lnTo>
                <a:lnTo>
                  <a:pt x="1555" y="1918"/>
                </a:lnTo>
                <a:lnTo>
                  <a:pt x="1559" y="1935"/>
                </a:lnTo>
                <a:lnTo>
                  <a:pt x="1564" y="1991"/>
                </a:lnTo>
                <a:lnTo>
                  <a:pt x="1572" y="2029"/>
                </a:lnTo>
                <a:lnTo>
                  <a:pt x="1575" y="2030"/>
                </a:lnTo>
                <a:lnTo>
                  <a:pt x="1556" y="2159"/>
                </a:lnTo>
                <a:lnTo>
                  <a:pt x="1548" y="2187"/>
                </a:lnTo>
                <a:lnTo>
                  <a:pt x="1503" y="2352"/>
                </a:lnTo>
                <a:lnTo>
                  <a:pt x="1498" y="2377"/>
                </a:lnTo>
                <a:lnTo>
                  <a:pt x="1467" y="2538"/>
                </a:lnTo>
                <a:lnTo>
                  <a:pt x="1479" y="2552"/>
                </a:lnTo>
                <a:lnTo>
                  <a:pt x="1479" y="2564"/>
                </a:lnTo>
                <a:lnTo>
                  <a:pt x="1477" y="2576"/>
                </a:lnTo>
                <a:lnTo>
                  <a:pt x="1475" y="2589"/>
                </a:lnTo>
                <a:lnTo>
                  <a:pt x="1450" y="2722"/>
                </a:lnTo>
                <a:lnTo>
                  <a:pt x="1449" y="2723"/>
                </a:lnTo>
                <a:lnTo>
                  <a:pt x="1447" y="2731"/>
                </a:lnTo>
                <a:lnTo>
                  <a:pt x="1439" y="2746"/>
                </a:lnTo>
                <a:lnTo>
                  <a:pt x="1427" y="2771"/>
                </a:lnTo>
                <a:lnTo>
                  <a:pt x="1393" y="2860"/>
                </a:lnTo>
                <a:lnTo>
                  <a:pt x="1383" y="2864"/>
                </a:lnTo>
                <a:lnTo>
                  <a:pt x="1383" y="2874"/>
                </a:lnTo>
                <a:lnTo>
                  <a:pt x="1380" y="2887"/>
                </a:lnTo>
                <a:lnTo>
                  <a:pt x="1368" y="2903"/>
                </a:lnTo>
                <a:lnTo>
                  <a:pt x="1341" y="2947"/>
                </a:lnTo>
                <a:lnTo>
                  <a:pt x="1340" y="2952"/>
                </a:lnTo>
                <a:lnTo>
                  <a:pt x="1332" y="2962"/>
                </a:lnTo>
                <a:lnTo>
                  <a:pt x="1330" y="2966"/>
                </a:lnTo>
                <a:lnTo>
                  <a:pt x="1307" y="3026"/>
                </a:lnTo>
                <a:lnTo>
                  <a:pt x="1305" y="3028"/>
                </a:lnTo>
                <a:lnTo>
                  <a:pt x="1297" y="3041"/>
                </a:lnTo>
                <a:lnTo>
                  <a:pt x="1276" y="3095"/>
                </a:lnTo>
                <a:lnTo>
                  <a:pt x="1265" y="3097"/>
                </a:lnTo>
                <a:lnTo>
                  <a:pt x="1165" y="3091"/>
                </a:lnTo>
                <a:lnTo>
                  <a:pt x="1149" y="3073"/>
                </a:lnTo>
                <a:lnTo>
                  <a:pt x="1148" y="3066"/>
                </a:lnTo>
                <a:lnTo>
                  <a:pt x="1147" y="3061"/>
                </a:lnTo>
                <a:lnTo>
                  <a:pt x="1147" y="3054"/>
                </a:lnTo>
                <a:lnTo>
                  <a:pt x="1126" y="3053"/>
                </a:lnTo>
                <a:lnTo>
                  <a:pt x="1112" y="3051"/>
                </a:lnTo>
                <a:lnTo>
                  <a:pt x="1098" y="3049"/>
                </a:lnTo>
                <a:lnTo>
                  <a:pt x="1024" y="3037"/>
                </a:lnTo>
                <a:lnTo>
                  <a:pt x="987" y="3029"/>
                </a:lnTo>
                <a:lnTo>
                  <a:pt x="978" y="3028"/>
                </a:lnTo>
                <a:lnTo>
                  <a:pt x="970" y="3026"/>
                </a:lnTo>
                <a:lnTo>
                  <a:pt x="966" y="3026"/>
                </a:lnTo>
                <a:lnTo>
                  <a:pt x="965" y="3026"/>
                </a:lnTo>
                <a:lnTo>
                  <a:pt x="965" y="3026"/>
                </a:lnTo>
                <a:lnTo>
                  <a:pt x="955" y="3028"/>
                </a:lnTo>
                <a:lnTo>
                  <a:pt x="955" y="3029"/>
                </a:lnTo>
                <a:lnTo>
                  <a:pt x="954" y="3039"/>
                </a:lnTo>
                <a:lnTo>
                  <a:pt x="923" y="3051"/>
                </a:lnTo>
                <a:lnTo>
                  <a:pt x="913" y="3062"/>
                </a:lnTo>
                <a:lnTo>
                  <a:pt x="912" y="3065"/>
                </a:lnTo>
                <a:lnTo>
                  <a:pt x="912" y="3067"/>
                </a:lnTo>
                <a:lnTo>
                  <a:pt x="909" y="3067"/>
                </a:lnTo>
                <a:lnTo>
                  <a:pt x="886" y="3073"/>
                </a:lnTo>
                <a:lnTo>
                  <a:pt x="874" y="3077"/>
                </a:lnTo>
                <a:lnTo>
                  <a:pt x="859" y="3081"/>
                </a:lnTo>
                <a:lnTo>
                  <a:pt x="798" y="3098"/>
                </a:lnTo>
                <a:lnTo>
                  <a:pt x="722" y="3093"/>
                </a:lnTo>
                <a:lnTo>
                  <a:pt x="718" y="3089"/>
                </a:lnTo>
                <a:lnTo>
                  <a:pt x="711" y="3075"/>
                </a:lnTo>
                <a:lnTo>
                  <a:pt x="643" y="2996"/>
                </a:lnTo>
                <a:lnTo>
                  <a:pt x="636" y="2992"/>
                </a:lnTo>
                <a:lnTo>
                  <a:pt x="629" y="2990"/>
                </a:lnTo>
                <a:lnTo>
                  <a:pt x="611" y="3026"/>
                </a:lnTo>
                <a:lnTo>
                  <a:pt x="607" y="3026"/>
                </a:lnTo>
                <a:lnTo>
                  <a:pt x="592" y="3035"/>
                </a:lnTo>
                <a:lnTo>
                  <a:pt x="571" y="3054"/>
                </a:lnTo>
                <a:lnTo>
                  <a:pt x="570" y="3055"/>
                </a:lnTo>
                <a:lnTo>
                  <a:pt x="558" y="3073"/>
                </a:lnTo>
                <a:lnTo>
                  <a:pt x="558" y="3077"/>
                </a:lnTo>
                <a:lnTo>
                  <a:pt x="558" y="3082"/>
                </a:lnTo>
                <a:lnTo>
                  <a:pt x="490" y="3116"/>
                </a:lnTo>
                <a:lnTo>
                  <a:pt x="482" y="3116"/>
                </a:lnTo>
                <a:lnTo>
                  <a:pt x="473" y="3114"/>
                </a:lnTo>
                <a:lnTo>
                  <a:pt x="443" y="30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/>
          <p:nvPr/>
        </p:nvSpPr>
        <p:spPr>
          <a:xfrm flipH="1">
            <a:off x="7803720" y="2169720"/>
            <a:ext cx="360" cy="360"/>
          </a:xfrm>
          <a:custGeom>
            <a:rect b="b" l="l" r="r" t="t"/>
            <a:pathLst>
              <a:path extrusionOk="0" h="6" w="4">
                <a:moveTo>
                  <a:pt x="4" y="0"/>
                </a:moveTo>
                <a:lnTo>
                  <a:pt x="3" y="6"/>
                </a:lnTo>
                <a:lnTo>
                  <a:pt x="1" y="6"/>
                </a:lnTo>
                <a:lnTo>
                  <a:pt x="0" y="6"/>
                </a:lnTo>
                <a:lnTo>
                  <a:pt x="2" y="0"/>
                </a:lnTo>
                <a:lnTo>
                  <a:pt x="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5"/>
          <p:cNvSpPr/>
          <p:nvPr/>
        </p:nvSpPr>
        <p:spPr>
          <a:xfrm flipH="1">
            <a:off x="7803720" y="2169720"/>
            <a:ext cx="360" cy="360"/>
          </a:xfrm>
          <a:custGeom>
            <a:rect b="b" l="l" r="r" t="t"/>
            <a:pathLst>
              <a:path extrusionOk="0" h="7" w="7">
                <a:moveTo>
                  <a:pt x="7" y="1"/>
                </a:moveTo>
                <a:lnTo>
                  <a:pt x="5" y="7"/>
                </a:lnTo>
                <a:lnTo>
                  <a:pt x="0" y="4"/>
                </a:lnTo>
                <a:lnTo>
                  <a:pt x="0" y="4"/>
                </a:lnTo>
                <a:lnTo>
                  <a:pt x="2" y="0"/>
                </a:lnTo>
                <a:lnTo>
                  <a:pt x="7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/>
          <p:nvPr/>
        </p:nvSpPr>
        <p:spPr>
          <a:xfrm flipH="1">
            <a:off x="7817400" y="2152440"/>
            <a:ext cx="30960" cy="13680"/>
          </a:xfrm>
          <a:custGeom>
            <a:rect b="b" l="l" r="r" t="t"/>
            <a:pathLst>
              <a:path extrusionOk="0" h="65" w="83">
                <a:moveTo>
                  <a:pt x="83" y="61"/>
                </a:moveTo>
                <a:lnTo>
                  <a:pt x="81" y="65"/>
                </a:lnTo>
                <a:lnTo>
                  <a:pt x="0" y="4"/>
                </a:lnTo>
                <a:lnTo>
                  <a:pt x="0" y="4"/>
                </a:lnTo>
                <a:lnTo>
                  <a:pt x="2" y="0"/>
                </a:lnTo>
                <a:lnTo>
                  <a:pt x="83" y="6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/>
          <p:nvPr/>
        </p:nvSpPr>
        <p:spPr>
          <a:xfrm flipH="1">
            <a:off x="7842240" y="2101680"/>
            <a:ext cx="81720" cy="45360"/>
          </a:xfrm>
          <a:custGeom>
            <a:rect b="b" l="l" r="r" t="t"/>
            <a:pathLst>
              <a:path extrusionOk="0" h="183" w="201">
                <a:moveTo>
                  <a:pt x="201" y="179"/>
                </a:moveTo>
                <a:lnTo>
                  <a:pt x="199" y="183"/>
                </a:lnTo>
                <a:lnTo>
                  <a:pt x="1" y="4"/>
                </a:lnTo>
                <a:lnTo>
                  <a:pt x="0" y="1"/>
                </a:lnTo>
                <a:lnTo>
                  <a:pt x="4" y="0"/>
                </a:lnTo>
                <a:lnTo>
                  <a:pt x="201" y="17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/>
          <p:nvPr/>
        </p:nvSpPr>
        <p:spPr>
          <a:xfrm flipH="1">
            <a:off x="7927560" y="2091240"/>
            <a:ext cx="360" cy="5040"/>
          </a:xfrm>
          <a:custGeom>
            <a:rect b="b" l="l" r="r" t="t"/>
            <a:pathLst>
              <a:path extrusionOk="0" h="35" w="9">
                <a:moveTo>
                  <a:pt x="9" y="34"/>
                </a:moveTo>
                <a:lnTo>
                  <a:pt x="5" y="35"/>
                </a:lnTo>
                <a:lnTo>
                  <a:pt x="0" y="0"/>
                </a:lnTo>
                <a:lnTo>
                  <a:pt x="0" y="0"/>
                </a:lnTo>
                <a:lnTo>
                  <a:pt x="5" y="0"/>
                </a:lnTo>
                <a:lnTo>
                  <a:pt x="9" y="3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5"/>
          <p:cNvSpPr/>
          <p:nvPr/>
        </p:nvSpPr>
        <p:spPr>
          <a:xfrm flipH="1">
            <a:off x="7927560" y="2079000"/>
            <a:ext cx="360" cy="6480"/>
          </a:xfrm>
          <a:custGeom>
            <a:rect b="b" l="l" r="r" t="t"/>
            <a:pathLst>
              <a:path extrusionOk="0" h="46" w="9">
                <a:moveTo>
                  <a:pt x="9" y="46"/>
                </a:moveTo>
                <a:lnTo>
                  <a:pt x="4" y="46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9" y="4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/>
          <p:nvPr/>
        </p:nvSpPr>
        <p:spPr>
          <a:xfrm flipH="1">
            <a:off x="7932600" y="2066760"/>
            <a:ext cx="360" cy="6840"/>
          </a:xfrm>
          <a:custGeom>
            <a:rect b="b" l="l" r="r" t="t"/>
            <a:pathLst>
              <a:path extrusionOk="0" h="37" w="7">
                <a:moveTo>
                  <a:pt x="7" y="37"/>
                </a:moveTo>
                <a:lnTo>
                  <a:pt x="3" y="37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7" y="37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/>
          <p:nvPr/>
        </p:nvSpPr>
        <p:spPr>
          <a:xfrm flipH="1">
            <a:off x="7944120" y="2054160"/>
            <a:ext cx="720" cy="7200"/>
          </a:xfrm>
          <a:custGeom>
            <a:rect b="b" l="l" r="r" t="t"/>
            <a:pathLst>
              <a:path extrusionOk="0" h="40" w="7">
                <a:moveTo>
                  <a:pt x="7" y="40"/>
                </a:moveTo>
                <a:lnTo>
                  <a:pt x="3" y="40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7" y="4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/>
          <p:nvPr/>
        </p:nvSpPr>
        <p:spPr>
          <a:xfrm flipH="1">
            <a:off x="7944120" y="2019240"/>
            <a:ext cx="720" cy="29880"/>
          </a:xfrm>
          <a:custGeom>
            <a:rect b="b" l="l" r="r" t="t"/>
            <a:pathLst>
              <a:path extrusionOk="0" h="126" w="8">
                <a:moveTo>
                  <a:pt x="8" y="126"/>
                </a:moveTo>
                <a:lnTo>
                  <a:pt x="4" y="126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8" y="12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5"/>
          <p:cNvSpPr/>
          <p:nvPr/>
        </p:nvSpPr>
        <p:spPr>
          <a:xfrm flipH="1">
            <a:off x="7944120" y="1991160"/>
            <a:ext cx="720" cy="23040"/>
          </a:xfrm>
          <a:custGeom>
            <a:rect b="b" l="l" r="r" t="t"/>
            <a:pathLst>
              <a:path extrusionOk="0" h="96" w="7">
                <a:moveTo>
                  <a:pt x="4" y="96"/>
                </a:moveTo>
                <a:lnTo>
                  <a:pt x="0" y="96"/>
                </a:lnTo>
                <a:lnTo>
                  <a:pt x="3" y="0"/>
                </a:lnTo>
                <a:lnTo>
                  <a:pt x="3" y="0"/>
                </a:lnTo>
                <a:lnTo>
                  <a:pt x="7" y="0"/>
                </a:lnTo>
                <a:lnTo>
                  <a:pt x="4" y="9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/>
          <p:cNvSpPr/>
          <p:nvPr/>
        </p:nvSpPr>
        <p:spPr>
          <a:xfrm flipH="1">
            <a:off x="7944120" y="1986120"/>
            <a:ext cx="720" cy="360"/>
          </a:xfrm>
          <a:custGeom>
            <a:rect b="b" l="l" r="r" t="t"/>
            <a:pathLst>
              <a:path extrusionOk="0" h="16" w="6">
                <a:moveTo>
                  <a:pt x="4" y="16"/>
                </a:moveTo>
                <a:lnTo>
                  <a:pt x="0" y="16"/>
                </a:lnTo>
                <a:lnTo>
                  <a:pt x="2" y="0"/>
                </a:lnTo>
                <a:lnTo>
                  <a:pt x="2" y="0"/>
                </a:lnTo>
                <a:lnTo>
                  <a:pt x="6" y="0"/>
                </a:lnTo>
                <a:lnTo>
                  <a:pt x="4" y="1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/>
          <p:nvPr/>
        </p:nvSpPr>
        <p:spPr>
          <a:xfrm flipH="1">
            <a:off x="7944120" y="1982520"/>
            <a:ext cx="720" cy="360"/>
          </a:xfrm>
          <a:custGeom>
            <a:rect b="b" l="l" r="r" t="t"/>
            <a:pathLst>
              <a:path extrusionOk="0" h="16" w="6">
                <a:moveTo>
                  <a:pt x="4" y="16"/>
                </a:moveTo>
                <a:lnTo>
                  <a:pt x="0" y="16"/>
                </a:lnTo>
                <a:lnTo>
                  <a:pt x="2" y="2"/>
                </a:lnTo>
                <a:lnTo>
                  <a:pt x="3" y="0"/>
                </a:lnTo>
                <a:lnTo>
                  <a:pt x="6" y="3"/>
                </a:lnTo>
                <a:lnTo>
                  <a:pt x="4" y="1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5"/>
          <p:cNvSpPr/>
          <p:nvPr/>
        </p:nvSpPr>
        <p:spPr>
          <a:xfrm flipH="1">
            <a:off x="7923600" y="1958040"/>
            <a:ext cx="15120" cy="19440"/>
          </a:xfrm>
          <a:custGeom>
            <a:rect b="b" l="l" r="r" t="t"/>
            <a:pathLst>
              <a:path extrusionOk="0" h="85" w="48">
                <a:moveTo>
                  <a:pt x="3" y="85"/>
                </a:moveTo>
                <a:lnTo>
                  <a:pt x="0" y="82"/>
                </a:lnTo>
                <a:lnTo>
                  <a:pt x="46" y="1"/>
                </a:lnTo>
                <a:lnTo>
                  <a:pt x="47" y="0"/>
                </a:lnTo>
                <a:lnTo>
                  <a:pt x="48" y="5"/>
                </a:lnTo>
                <a:lnTo>
                  <a:pt x="3" y="8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/>
          <p:nvPr/>
        </p:nvSpPr>
        <p:spPr>
          <a:xfrm flipH="1">
            <a:off x="7909920" y="1958040"/>
            <a:ext cx="360" cy="360"/>
          </a:xfrm>
          <a:custGeom>
            <a:rect b="b" l="l" r="r" t="t"/>
            <a:pathLst>
              <a:path extrusionOk="0" h="6" w="9">
                <a:moveTo>
                  <a:pt x="1" y="6"/>
                </a:moveTo>
                <a:lnTo>
                  <a:pt x="0" y="1"/>
                </a:lnTo>
                <a:lnTo>
                  <a:pt x="7" y="0"/>
                </a:lnTo>
                <a:lnTo>
                  <a:pt x="9" y="4"/>
                </a:lnTo>
                <a:lnTo>
                  <a:pt x="8" y="5"/>
                </a:lnTo>
                <a:lnTo>
                  <a:pt x="1" y="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5"/>
          <p:cNvSpPr/>
          <p:nvPr/>
        </p:nvSpPr>
        <p:spPr>
          <a:xfrm flipH="1">
            <a:off x="7909920" y="1958040"/>
            <a:ext cx="360" cy="360"/>
          </a:xfrm>
          <a:custGeom>
            <a:rect b="b" l="l" r="r" t="t"/>
            <a:pathLst>
              <a:path extrusionOk="0" h="4" w="3">
                <a:moveTo>
                  <a:pt x="2" y="4"/>
                </a:moveTo>
                <a:lnTo>
                  <a:pt x="0" y="0"/>
                </a:lnTo>
                <a:lnTo>
                  <a:pt x="1" y="0"/>
                </a:lnTo>
                <a:lnTo>
                  <a:pt x="1" y="0"/>
                </a:lnTo>
                <a:lnTo>
                  <a:pt x="3" y="2"/>
                </a:lnTo>
                <a:lnTo>
                  <a:pt x="2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5"/>
          <p:cNvSpPr/>
          <p:nvPr/>
        </p:nvSpPr>
        <p:spPr>
          <a:xfrm flipH="1">
            <a:off x="7885440" y="1938960"/>
            <a:ext cx="16920" cy="13680"/>
          </a:xfrm>
          <a:custGeom>
            <a:rect b="b" l="l" r="r" t="t"/>
            <a:pathLst>
              <a:path extrusionOk="0" h="67" w="52">
                <a:moveTo>
                  <a:pt x="2" y="67"/>
                </a:moveTo>
                <a:lnTo>
                  <a:pt x="0" y="65"/>
                </a:lnTo>
                <a:lnTo>
                  <a:pt x="50" y="0"/>
                </a:lnTo>
                <a:lnTo>
                  <a:pt x="50" y="0"/>
                </a:lnTo>
                <a:lnTo>
                  <a:pt x="52" y="4"/>
                </a:lnTo>
                <a:lnTo>
                  <a:pt x="2" y="67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5"/>
          <p:cNvSpPr/>
          <p:nvPr/>
        </p:nvSpPr>
        <p:spPr>
          <a:xfrm flipH="1">
            <a:off x="7856640" y="1921320"/>
            <a:ext cx="34560" cy="12240"/>
          </a:xfrm>
          <a:custGeom>
            <a:rect b="b" l="l" r="r" t="t"/>
            <a:pathLst>
              <a:path extrusionOk="0" h="63" w="91">
                <a:moveTo>
                  <a:pt x="2" y="63"/>
                </a:moveTo>
                <a:lnTo>
                  <a:pt x="0" y="59"/>
                </a:lnTo>
                <a:lnTo>
                  <a:pt x="89" y="0"/>
                </a:lnTo>
                <a:lnTo>
                  <a:pt x="91" y="3"/>
                </a:lnTo>
                <a:lnTo>
                  <a:pt x="91" y="4"/>
                </a:lnTo>
                <a:lnTo>
                  <a:pt x="2" y="6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5"/>
          <p:cNvSpPr/>
          <p:nvPr/>
        </p:nvSpPr>
        <p:spPr>
          <a:xfrm flipH="1">
            <a:off x="7851240" y="1917720"/>
            <a:ext cx="720" cy="360"/>
          </a:xfrm>
          <a:custGeom>
            <a:rect b="b" l="l" r="r" t="t"/>
            <a:pathLst>
              <a:path extrusionOk="0" h="16" w="11">
                <a:moveTo>
                  <a:pt x="2" y="16"/>
                </a:moveTo>
                <a:lnTo>
                  <a:pt x="0" y="13"/>
                </a:lnTo>
                <a:lnTo>
                  <a:pt x="9" y="0"/>
                </a:lnTo>
                <a:lnTo>
                  <a:pt x="9" y="0"/>
                </a:lnTo>
                <a:lnTo>
                  <a:pt x="11" y="3"/>
                </a:lnTo>
                <a:lnTo>
                  <a:pt x="2" y="1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/>
          <p:nvPr/>
        </p:nvSpPr>
        <p:spPr>
          <a:xfrm flipH="1">
            <a:off x="7851240" y="1917720"/>
            <a:ext cx="720" cy="360"/>
          </a:xfrm>
          <a:custGeom>
            <a:rect b="b" l="l" r="r" t="t"/>
            <a:pathLst>
              <a:path extrusionOk="0" h="6" w="6">
                <a:moveTo>
                  <a:pt x="2" y="6"/>
                </a:moveTo>
                <a:lnTo>
                  <a:pt x="0" y="3"/>
                </a:lnTo>
                <a:lnTo>
                  <a:pt x="3" y="0"/>
                </a:lnTo>
                <a:lnTo>
                  <a:pt x="6" y="3"/>
                </a:lnTo>
                <a:lnTo>
                  <a:pt x="5" y="4"/>
                </a:lnTo>
                <a:lnTo>
                  <a:pt x="2" y="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5"/>
          <p:cNvSpPr/>
          <p:nvPr/>
        </p:nvSpPr>
        <p:spPr>
          <a:xfrm flipH="1">
            <a:off x="7851240" y="1916280"/>
            <a:ext cx="720" cy="360"/>
          </a:xfrm>
          <a:custGeom>
            <a:rect b="b" l="l" r="r" t="t"/>
            <a:pathLst>
              <a:path extrusionOk="0" h="7" w="4">
                <a:moveTo>
                  <a:pt x="3" y="7"/>
                </a:moveTo>
                <a:lnTo>
                  <a:pt x="0" y="4"/>
                </a:lnTo>
                <a:lnTo>
                  <a:pt x="0" y="2"/>
                </a:lnTo>
                <a:lnTo>
                  <a:pt x="1" y="0"/>
                </a:lnTo>
                <a:lnTo>
                  <a:pt x="4" y="3"/>
                </a:lnTo>
                <a:lnTo>
                  <a:pt x="3" y="7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/>
          <p:nvPr/>
        </p:nvSpPr>
        <p:spPr>
          <a:xfrm flipH="1">
            <a:off x="7838280" y="1910520"/>
            <a:ext cx="1080" cy="360"/>
          </a:xfrm>
          <a:custGeom>
            <a:rect b="b" l="l" r="r" t="t"/>
            <a:pathLst>
              <a:path extrusionOk="0" h="21" w="13">
                <a:moveTo>
                  <a:pt x="3" y="21"/>
                </a:moveTo>
                <a:lnTo>
                  <a:pt x="0" y="18"/>
                </a:lnTo>
                <a:lnTo>
                  <a:pt x="10" y="0"/>
                </a:lnTo>
                <a:lnTo>
                  <a:pt x="10" y="0"/>
                </a:lnTo>
                <a:lnTo>
                  <a:pt x="13" y="2"/>
                </a:lnTo>
                <a:lnTo>
                  <a:pt x="3" y="2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5"/>
          <p:cNvSpPr/>
          <p:nvPr/>
        </p:nvSpPr>
        <p:spPr>
          <a:xfrm flipH="1">
            <a:off x="7835040" y="1907640"/>
            <a:ext cx="360" cy="360"/>
          </a:xfrm>
          <a:custGeom>
            <a:rect b="b" l="l" r="r" t="t"/>
            <a:pathLst>
              <a:path extrusionOk="0" h="17" w="11">
                <a:moveTo>
                  <a:pt x="3" y="17"/>
                </a:moveTo>
                <a:lnTo>
                  <a:pt x="0" y="15"/>
                </a:lnTo>
                <a:lnTo>
                  <a:pt x="9" y="0"/>
                </a:lnTo>
                <a:lnTo>
                  <a:pt x="9" y="0"/>
                </a:lnTo>
                <a:lnTo>
                  <a:pt x="11" y="4"/>
                </a:lnTo>
                <a:lnTo>
                  <a:pt x="3" y="17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/>
          <p:nvPr/>
        </p:nvSpPr>
        <p:spPr>
          <a:xfrm flipH="1">
            <a:off x="7833240" y="1907640"/>
            <a:ext cx="360" cy="360"/>
          </a:xfrm>
          <a:custGeom>
            <a:rect b="b" l="l" r="r" t="t"/>
            <a:pathLst>
              <a:path extrusionOk="0" h="5" w="5">
                <a:moveTo>
                  <a:pt x="2" y="5"/>
                </a:moveTo>
                <a:lnTo>
                  <a:pt x="0" y="1"/>
                </a:lnTo>
                <a:lnTo>
                  <a:pt x="2" y="0"/>
                </a:lnTo>
                <a:lnTo>
                  <a:pt x="3" y="1"/>
                </a:lnTo>
                <a:lnTo>
                  <a:pt x="5" y="1"/>
                </a:lnTo>
                <a:lnTo>
                  <a:pt x="4" y="4"/>
                </a:lnTo>
                <a:lnTo>
                  <a:pt x="2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/>
          <p:nvPr/>
        </p:nvSpPr>
        <p:spPr>
          <a:xfrm flipH="1">
            <a:off x="7833240" y="1907640"/>
            <a:ext cx="360" cy="360"/>
          </a:xfrm>
          <a:custGeom>
            <a:rect b="b" l="l" r="r" t="t"/>
            <a:pathLst>
              <a:path extrusionOk="0" h="1" w="4">
                <a:moveTo>
                  <a:pt x="4" y="1"/>
                </a:moveTo>
                <a:lnTo>
                  <a:pt x="2" y="1"/>
                </a:lnTo>
                <a:lnTo>
                  <a:pt x="0" y="1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4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/>
          <p:nvPr/>
        </p:nvSpPr>
        <p:spPr>
          <a:xfrm flipH="1">
            <a:off x="7833240" y="1904040"/>
            <a:ext cx="360" cy="360"/>
          </a:xfrm>
          <a:custGeom>
            <a:rect b="b" l="l" r="r" t="t"/>
            <a:pathLst>
              <a:path extrusionOk="0" h="9" w="5">
                <a:moveTo>
                  <a:pt x="4" y="9"/>
                </a:moveTo>
                <a:lnTo>
                  <a:pt x="0" y="9"/>
                </a:lnTo>
                <a:lnTo>
                  <a:pt x="1" y="2"/>
                </a:lnTo>
                <a:lnTo>
                  <a:pt x="3" y="0"/>
                </a:lnTo>
                <a:lnTo>
                  <a:pt x="5" y="5"/>
                </a:lnTo>
                <a:lnTo>
                  <a:pt x="4" y="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/>
          <p:nvPr/>
        </p:nvSpPr>
        <p:spPr>
          <a:xfrm flipH="1">
            <a:off x="7829640" y="1904040"/>
            <a:ext cx="360" cy="360"/>
          </a:xfrm>
          <a:custGeom>
            <a:rect b="b" l="l" r="r" t="t"/>
            <a:pathLst>
              <a:path extrusionOk="0" h="8" w="12">
                <a:moveTo>
                  <a:pt x="2" y="8"/>
                </a:moveTo>
                <a:lnTo>
                  <a:pt x="0" y="3"/>
                </a:lnTo>
                <a:lnTo>
                  <a:pt x="9" y="0"/>
                </a:lnTo>
                <a:lnTo>
                  <a:pt x="12" y="1"/>
                </a:lnTo>
                <a:lnTo>
                  <a:pt x="11" y="4"/>
                </a:lnTo>
                <a:lnTo>
                  <a:pt x="2" y="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5"/>
          <p:cNvSpPr/>
          <p:nvPr/>
        </p:nvSpPr>
        <p:spPr>
          <a:xfrm flipH="1">
            <a:off x="7821360" y="1863360"/>
            <a:ext cx="3240" cy="35280"/>
          </a:xfrm>
          <a:custGeom>
            <a:rect b="b" l="l" r="r" t="t"/>
            <a:pathLst>
              <a:path extrusionOk="0" h="139" w="22">
                <a:moveTo>
                  <a:pt x="3" y="139"/>
                </a:moveTo>
                <a:lnTo>
                  <a:pt x="0" y="138"/>
                </a:lnTo>
                <a:lnTo>
                  <a:pt x="17" y="2"/>
                </a:lnTo>
                <a:lnTo>
                  <a:pt x="19" y="0"/>
                </a:lnTo>
                <a:lnTo>
                  <a:pt x="22" y="4"/>
                </a:lnTo>
                <a:lnTo>
                  <a:pt x="3" y="13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5"/>
          <p:cNvSpPr/>
          <p:nvPr/>
        </p:nvSpPr>
        <p:spPr>
          <a:xfrm flipH="1">
            <a:off x="7819560" y="1863360"/>
            <a:ext cx="360" cy="360"/>
          </a:xfrm>
          <a:custGeom>
            <a:rect b="b" l="l" r="r" t="t"/>
            <a:pathLst>
              <a:path extrusionOk="0" h="4" w="6">
                <a:moveTo>
                  <a:pt x="3" y="4"/>
                </a:moveTo>
                <a:lnTo>
                  <a:pt x="0" y="0"/>
                </a:lnTo>
                <a:lnTo>
                  <a:pt x="2" y="0"/>
                </a:lnTo>
                <a:lnTo>
                  <a:pt x="6" y="1"/>
                </a:lnTo>
                <a:lnTo>
                  <a:pt x="5" y="4"/>
                </a:lnTo>
                <a:lnTo>
                  <a:pt x="3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/>
          <p:nvPr/>
        </p:nvSpPr>
        <p:spPr>
          <a:xfrm flipH="1">
            <a:off x="7821000" y="1861920"/>
            <a:ext cx="360" cy="360"/>
          </a:xfrm>
          <a:custGeom>
            <a:rect b="b" l="l" r="r" t="t"/>
            <a:pathLst>
              <a:path extrusionOk="0" h="8" w="4">
                <a:moveTo>
                  <a:pt x="4" y="8"/>
                </a:moveTo>
                <a:lnTo>
                  <a:pt x="0" y="7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lnTo>
                  <a:pt x="4" y="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/>
          <p:nvPr/>
        </p:nvSpPr>
        <p:spPr>
          <a:xfrm flipH="1">
            <a:off x="7819560" y="1854720"/>
            <a:ext cx="360" cy="1800"/>
          </a:xfrm>
          <a:custGeom>
            <a:rect b="b" l="l" r="r" t="t"/>
            <a:pathLst>
              <a:path extrusionOk="0" h="24" w="7">
                <a:moveTo>
                  <a:pt x="7" y="24"/>
                </a:moveTo>
                <a:lnTo>
                  <a:pt x="3" y="24"/>
                </a:lnTo>
                <a:lnTo>
                  <a:pt x="0" y="0"/>
                </a:lnTo>
                <a:lnTo>
                  <a:pt x="5" y="0"/>
                </a:lnTo>
                <a:lnTo>
                  <a:pt x="5" y="0"/>
                </a:lnTo>
                <a:lnTo>
                  <a:pt x="7" y="2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/>
          <p:nvPr/>
        </p:nvSpPr>
        <p:spPr>
          <a:xfrm flipH="1">
            <a:off x="7819560" y="1844280"/>
            <a:ext cx="360" cy="5400"/>
          </a:xfrm>
          <a:custGeom>
            <a:rect b="b" l="l" r="r" t="t"/>
            <a:pathLst>
              <a:path extrusionOk="0" h="33" w="8">
                <a:moveTo>
                  <a:pt x="8" y="33"/>
                </a:moveTo>
                <a:lnTo>
                  <a:pt x="3" y="33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lnTo>
                  <a:pt x="8" y="3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/>
          <p:nvPr/>
        </p:nvSpPr>
        <p:spPr>
          <a:xfrm flipH="1">
            <a:off x="7821000" y="1832040"/>
            <a:ext cx="360" cy="7200"/>
          </a:xfrm>
          <a:custGeom>
            <a:rect b="b" l="l" r="r" t="t"/>
            <a:pathLst>
              <a:path extrusionOk="0" h="41" w="8">
                <a:moveTo>
                  <a:pt x="8" y="41"/>
                </a:moveTo>
                <a:lnTo>
                  <a:pt x="4" y="41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lnTo>
                  <a:pt x="8" y="4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/>
          <p:nvPr/>
        </p:nvSpPr>
        <p:spPr>
          <a:xfrm flipH="1">
            <a:off x="7824600" y="1763640"/>
            <a:ext cx="8280" cy="63360"/>
          </a:xfrm>
          <a:custGeom>
            <a:rect b="b" l="l" r="r" t="t"/>
            <a:pathLst>
              <a:path extrusionOk="0" h="238" w="33">
                <a:moveTo>
                  <a:pt x="33" y="238"/>
                </a:moveTo>
                <a:lnTo>
                  <a:pt x="29" y="238"/>
                </a:lnTo>
                <a:lnTo>
                  <a:pt x="0" y="0"/>
                </a:lnTo>
                <a:lnTo>
                  <a:pt x="5" y="0"/>
                </a:lnTo>
                <a:lnTo>
                  <a:pt x="5" y="0"/>
                </a:lnTo>
                <a:lnTo>
                  <a:pt x="33" y="23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5"/>
          <p:cNvSpPr/>
          <p:nvPr/>
        </p:nvSpPr>
        <p:spPr>
          <a:xfrm flipH="1">
            <a:off x="7846200" y="1732320"/>
            <a:ext cx="2880" cy="26280"/>
          </a:xfrm>
          <a:custGeom>
            <a:rect b="b" l="l" r="r" t="t"/>
            <a:pathLst>
              <a:path extrusionOk="0" h="110" w="20">
                <a:moveTo>
                  <a:pt x="20" y="110"/>
                </a:moveTo>
                <a:lnTo>
                  <a:pt x="15" y="110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lnTo>
                  <a:pt x="20" y="11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/>
          <p:nvPr/>
        </p:nvSpPr>
        <p:spPr>
          <a:xfrm flipH="1">
            <a:off x="7851240" y="1725480"/>
            <a:ext cx="720" cy="1440"/>
          </a:xfrm>
          <a:custGeom>
            <a:rect b="b" l="l" r="r" t="t"/>
            <a:pathLst>
              <a:path extrusionOk="0" h="25" w="8">
                <a:moveTo>
                  <a:pt x="8" y="25"/>
                </a:moveTo>
                <a:lnTo>
                  <a:pt x="4" y="25"/>
                </a:lnTo>
                <a:lnTo>
                  <a:pt x="0" y="1"/>
                </a:lnTo>
                <a:lnTo>
                  <a:pt x="4" y="0"/>
                </a:lnTo>
                <a:lnTo>
                  <a:pt x="4" y="0"/>
                </a:lnTo>
                <a:lnTo>
                  <a:pt x="8" y="2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/>
          <p:nvPr/>
        </p:nvSpPr>
        <p:spPr>
          <a:xfrm flipH="1">
            <a:off x="7845120" y="1718280"/>
            <a:ext cx="360" cy="1800"/>
          </a:xfrm>
          <a:custGeom>
            <a:rect b="b" l="l" r="r" t="t"/>
            <a:pathLst>
              <a:path extrusionOk="0" h="25" w="8">
                <a:moveTo>
                  <a:pt x="8" y="24"/>
                </a:moveTo>
                <a:lnTo>
                  <a:pt x="4" y="25"/>
                </a:lnTo>
                <a:lnTo>
                  <a:pt x="0" y="1"/>
                </a:lnTo>
                <a:lnTo>
                  <a:pt x="4" y="0"/>
                </a:lnTo>
                <a:lnTo>
                  <a:pt x="4" y="0"/>
                </a:lnTo>
                <a:lnTo>
                  <a:pt x="8" y="2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5"/>
          <p:cNvSpPr/>
          <p:nvPr/>
        </p:nvSpPr>
        <p:spPr>
          <a:xfrm flipH="1">
            <a:off x="7845120" y="1711440"/>
            <a:ext cx="360" cy="1440"/>
          </a:xfrm>
          <a:custGeom>
            <a:rect b="b" l="l" r="r" t="t"/>
            <a:pathLst>
              <a:path extrusionOk="0" h="24" w="8">
                <a:moveTo>
                  <a:pt x="8" y="23"/>
                </a:moveTo>
                <a:lnTo>
                  <a:pt x="4" y="24"/>
                </a:lnTo>
                <a:lnTo>
                  <a:pt x="0" y="2"/>
                </a:lnTo>
                <a:lnTo>
                  <a:pt x="4" y="0"/>
                </a:lnTo>
                <a:lnTo>
                  <a:pt x="4" y="0"/>
                </a:lnTo>
                <a:lnTo>
                  <a:pt x="8" y="2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/>
          <p:nvPr/>
        </p:nvSpPr>
        <p:spPr>
          <a:xfrm flipH="1">
            <a:off x="7846920" y="1706040"/>
            <a:ext cx="360" cy="360"/>
          </a:xfrm>
          <a:custGeom>
            <a:rect b="b" l="l" r="r" t="t"/>
            <a:pathLst>
              <a:path extrusionOk="0" h="23" w="8">
                <a:moveTo>
                  <a:pt x="8" y="21"/>
                </a:moveTo>
                <a:lnTo>
                  <a:pt x="4" y="23"/>
                </a:lnTo>
                <a:lnTo>
                  <a:pt x="0" y="1"/>
                </a:lnTo>
                <a:lnTo>
                  <a:pt x="4" y="0"/>
                </a:lnTo>
                <a:lnTo>
                  <a:pt x="4" y="0"/>
                </a:lnTo>
                <a:lnTo>
                  <a:pt x="8" y="2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/>
          <p:nvPr/>
        </p:nvSpPr>
        <p:spPr>
          <a:xfrm flipH="1">
            <a:off x="7860240" y="1677960"/>
            <a:ext cx="6480" cy="22680"/>
          </a:xfrm>
          <a:custGeom>
            <a:rect b="b" l="l" r="r" t="t"/>
            <a:pathLst>
              <a:path extrusionOk="0" h="95" w="30">
                <a:moveTo>
                  <a:pt x="30" y="94"/>
                </a:moveTo>
                <a:lnTo>
                  <a:pt x="26" y="95"/>
                </a:lnTo>
                <a:lnTo>
                  <a:pt x="0" y="3"/>
                </a:lnTo>
                <a:lnTo>
                  <a:pt x="2" y="0"/>
                </a:lnTo>
                <a:lnTo>
                  <a:pt x="3" y="1"/>
                </a:lnTo>
                <a:lnTo>
                  <a:pt x="30" y="9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/>
          <p:nvPr/>
        </p:nvSpPr>
        <p:spPr>
          <a:xfrm flipH="1">
            <a:off x="7862760" y="1676520"/>
            <a:ext cx="360" cy="360"/>
          </a:xfrm>
          <a:custGeom>
            <a:rect b="b" l="l" r="r" t="t"/>
            <a:pathLst>
              <a:path extrusionOk="0" h="10" w="6">
                <a:moveTo>
                  <a:pt x="6" y="7"/>
                </a:moveTo>
                <a:lnTo>
                  <a:pt x="4" y="10"/>
                </a:lnTo>
                <a:lnTo>
                  <a:pt x="0" y="3"/>
                </a:lnTo>
                <a:lnTo>
                  <a:pt x="2" y="0"/>
                </a:lnTo>
                <a:lnTo>
                  <a:pt x="2" y="0"/>
                </a:lnTo>
                <a:lnTo>
                  <a:pt x="6" y="7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/>
          <p:nvPr/>
        </p:nvSpPr>
        <p:spPr>
          <a:xfrm flipH="1">
            <a:off x="7874280" y="1660680"/>
            <a:ext cx="20880" cy="10440"/>
          </a:xfrm>
          <a:custGeom>
            <a:rect b="b" l="l" r="r" t="t"/>
            <a:pathLst>
              <a:path extrusionOk="0" h="57" w="62">
                <a:moveTo>
                  <a:pt x="62" y="54"/>
                </a:moveTo>
                <a:lnTo>
                  <a:pt x="60" y="57"/>
                </a:lnTo>
                <a:lnTo>
                  <a:pt x="1" y="4"/>
                </a:lnTo>
                <a:lnTo>
                  <a:pt x="0" y="2"/>
                </a:lnTo>
                <a:lnTo>
                  <a:pt x="4" y="0"/>
                </a:lnTo>
                <a:lnTo>
                  <a:pt x="62" y="5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/>
          <p:nvPr/>
        </p:nvSpPr>
        <p:spPr>
          <a:xfrm flipH="1">
            <a:off x="7889040" y="1652040"/>
            <a:ext cx="360" cy="5040"/>
          </a:xfrm>
          <a:custGeom>
            <a:rect b="b" l="l" r="r" t="t"/>
            <a:pathLst>
              <a:path extrusionOk="0" h="33" w="11">
                <a:moveTo>
                  <a:pt x="11" y="31"/>
                </a:moveTo>
                <a:lnTo>
                  <a:pt x="7" y="33"/>
                </a:lnTo>
                <a:lnTo>
                  <a:pt x="0" y="2"/>
                </a:lnTo>
                <a:lnTo>
                  <a:pt x="0" y="0"/>
                </a:lnTo>
                <a:lnTo>
                  <a:pt x="4" y="0"/>
                </a:lnTo>
                <a:lnTo>
                  <a:pt x="11" y="3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5"/>
          <p:cNvSpPr/>
          <p:nvPr/>
        </p:nvSpPr>
        <p:spPr>
          <a:xfrm flipH="1">
            <a:off x="7892640" y="1648440"/>
            <a:ext cx="360" cy="360"/>
          </a:xfrm>
          <a:custGeom>
            <a:rect b="b" l="l" r="r" t="t"/>
            <a:pathLst>
              <a:path extrusionOk="0" h="13" w="5">
                <a:moveTo>
                  <a:pt x="5" y="13"/>
                </a:moveTo>
                <a:lnTo>
                  <a:pt x="1" y="13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5" y="1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5"/>
          <p:cNvSpPr/>
          <p:nvPr/>
        </p:nvSpPr>
        <p:spPr>
          <a:xfrm flipH="1">
            <a:off x="7892640" y="1623600"/>
            <a:ext cx="360" cy="19440"/>
          </a:xfrm>
          <a:custGeom>
            <a:rect b="b" l="l" r="r" t="t"/>
            <a:pathLst>
              <a:path extrusionOk="0" h="84" w="7">
                <a:moveTo>
                  <a:pt x="7" y="84"/>
                </a:moveTo>
                <a:lnTo>
                  <a:pt x="3" y="84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lnTo>
                  <a:pt x="7" y="8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5"/>
          <p:cNvSpPr/>
          <p:nvPr/>
        </p:nvSpPr>
        <p:spPr>
          <a:xfrm flipH="1">
            <a:off x="7894080" y="1608120"/>
            <a:ext cx="360" cy="10440"/>
          </a:xfrm>
          <a:custGeom>
            <a:rect b="b" l="l" r="r" t="t"/>
            <a:pathLst>
              <a:path extrusionOk="0" h="57" w="9">
                <a:moveTo>
                  <a:pt x="9" y="57"/>
                </a:moveTo>
                <a:lnTo>
                  <a:pt x="5" y="57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lnTo>
                  <a:pt x="9" y="57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5"/>
          <p:cNvSpPr/>
          <p:nvPr/>
        </p:nvSpPr>
        <p:spPr>
          <a:xfrm flipH="1">
            <a:off x="7905600" y="1597680"/>
            <a:ext cx="720" cy="5040"/>
          </a:xfrm>
          <a:custGeom>
            <a:rect b="b" l="l" r="r" t="t"/>
            <a:pathLst>
              <a:path extrusionOk="0" h="34" w="11">
                <a:moveTo>
                  <a:pt x="11" y="34"/>
                </a:moveTo>
                <a:lnTo>
                  <a:pt x="7" y="34"/>
                </a:lnTo>
                <a:lnTo>
                  <a:pt x="0" y="2"/>
                </a:lnTo>
                <a:lnTo>
                  <a:pt x="5" y="0"/>
                </a:lnTo>
                <a:lnTo>
                  <a:pt x="5" y="1"/>
                </a:lnTo>
                <a:lnTo>
                  <a:pt x="11" y="3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5"/>
          <p:cNvSpPr/>
          <p:nvPr/>
        </p:nvSpPr>
        <p:spPr>
          <a:xfrm flipH="1">
            <a:off x="7897680" y="1569600"/>
            <a:ext cx="9720" cy="22680"/>
          </a:xfrm>
          <a:custGeom>
            <a:rect b="b" l="l" r="r" t="t"/>
            <a:pathLst>
              <a:path extrusionOk="0" h="99" w="36">
                <a:moveTo>
                  <a:pt x="36" y="97"/>
                </a:moveTo>
                <a:lnTo>
                  <a:pt x="31" y="99"/>
                </a:lnTo>
                <a:lnTo>
                  <a:pt x="0" y="3"/>
                </a:lnTo>
                <a:lnTo>
                  <a:pt x="3" y="0"/>
                </a:lnTo>
                <a:lnTo>
                  <a:pt x="3" y="0"/>
                </a:lnTo>
                <a:lnTo>
                  <a:pt x="36" y="97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5"/>
          <p:cNvSpPr/>
          <p:nvPr/>
        </p:nvSpPr>
        <p:spPr>
          <a:xfrm flipH="1">
            <a:off x="7923600" y="1524240"/>
            <a:ext cx="29520" cy="39960"/>
          </a:xfrm>
          <a:custGeom>
            <a:rect b="b" l="l" r="r" t="t"/>
            <a:pathLst>
              <a:path extrusionOk="0" h="160" w="80">
                <a:moveTo>
                  <a:pt x="80" y="157"/>
                </a:moveTo>
                <a:lnTo>
                  <a:pt x="77" y="160"/>
                </a:lnTo>
                <a:lnTo>
                  <a:pt x="0" y="3"/>
                </a:lnTo>
                <a:lnTo>
                  <a:pt x="0" y="3"/>
                </a:lnTo>
                <a:lnTo>
                  <a:pt x="4" y="0"/>
                </a:lnTo>
                <a:lnTo>
                  <a:pt x="80" y="157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5"/>
          <p:cNvSpPr/>
          <p:nvPr/>
        </p:nvSpPr>
        <p:spPr>
          <a:xfrm flipH="1">
            <a:off x="7956720" y="1515240"/>
            <a:ext cx="2880" cy="3600"/>
          </a:xfrm>
          <a:custGeom>
            <a:rect b="b" l="l" r="r" t="t"/>
            <a:pathLst>
              <a:path extrusionOk="0" h="33" w="18">
                <a:moveTo>
                  <a:pt x="18" y="30"/>
                </a:moveTo>
                <a:lnTo>
                  <a:pt x="14" y="33"/>
                </a:lnTo>
                <a:lnTo>
                  <a:pt x="0" y="2"/>
                </a:lnTo>
                <a:lnTo>
                  <a:pt x="0" y="2"/>
                </a:lnTo>
                <a:lnTo>
                  <a:pt x="3" y="0"/>
                </a:lnTo>
                <a:lnTo>
                  <a:pt x="18" y="3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5"/>
          <p:cNvSpPr/>
          <p:nvPr/>
        </p:nvSpPr>
        <p:spPr>
          <a:xfrm flipH="1">
            <a:off x="7962120" y="1499400"/>
            <a:ext cx="6480" cy="12240"/>
          </a:xfrm>
          <a:custGeom>
            <a:rect b="b" l="l" r="r" t="t"/>
            <a:pathLst>
              <a:path extrusionOk="0" h="65" w="30">
                <a:moveTo>
                  <a:pt x="30" y="63"/>
                </a:moveTo>
                <a:lnTo>
                  <a:pt x="27" y="65"/>
                </a:lnTo>
                <a:lnTo>
                  <a:pt x="1" y="3"/>
                </a:lnTo>
                <a:lnTo>
                  <a:pt x="0" y="3"/>
                </a:lnTo>
                <a:lnTo>
                  <a:pt x="4" y="0"/>
                </a:lnTo>
                <a:lnTo>
                  <a:pt x="30" y="6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5"/>
          <p:cNvSpPr/>
          <p:nvPr/>
        </p:nvSpPr>
        <p:spPr>
          <a:xfrm flipH="1">
            <a:off x="7972200" y="1473480"/>
            <a:ext cx="6480" cy="20880"/>
          </a:xfrm>
          <a:custGeom>
            <a:rect b="b" l="l" r="r" t="t"/>
            <a:pathLst>
              <a:path extrusionOk="0" h="93" w="26">
                <a:moveTo>
                  <a:pt x="26" y="90"/>
                </a:moveTo>
                <a:lnTo>
                  <a:pt x="22" y="93"/>
                </a:lnTo>
                <a:lnTo>
                  <a:pt x="0" y="1"/>
                </a:lnTo>
                <a:lnTo>
                  <a:pt x="0" y="0"/>
                </a:lnTo>
                <a:lnTo>
                  <a:pt x="4" y="0"/>
                </a:lnTo>
                <a:lnTo>
                  <a:pt x="26" y="9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5"/>
          <p:cNvSpPr/>
          <p:nvPr/>
        </p:nvSpPr>
        <p:spPr>
          <a:xfrm flipH="1">
            <a:off x="7974720" y="1468080"/>
            <a:ext cx="360" cy="360"/>
          </a:xfrm>
          <a:custGeom>
            <a:rect b="b" l="l" r="r" t="t"/>
            <a:pathLst>
              <a:path extrusionOk="0" h="15" w="5">
                <a:moveTo>
                  <a:pt x="5" y="15"/>
                </a:moveTo>
                <a:lnTo>
                  <a:pt x="1" y="15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5" y="1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5"/>
          <p:cNvSpPr/>
          <p:nvPr/>
        </p:nvSpPr>
        <p:spPr>
          <a:xfrm flipH="1">
            <a:off x="7974720" y="1463040"/>
            <a:ext cx="360" cy="360"/>
          </a:xfrm>
          <a:custGeom>
            <a:rect b="b" l="l" r="r" t="t"/>
            <a:pathLst>
              <a:path extrusionOk="0" h="22" w="5">
                <a:moveTo>
                  <a:pt x="5" y="22"/>
                </a:moveTo>
                <a:lnTo>
                  <a:pt x="1" y="22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lnTo>
                  <a:pt x="5" y="2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5"/>
          <p:cNvSpPr/>
          <p:nvPr/>
        </p:nvSpPr>
        <p:spPr>
          <a:xfrm flipH="1">
            <a:off x="7974720" y="1455840"/>
            <a:ext cx="360" cy="360"/>
          </a:xfrm>
          <a:custGeom>
            <a:rect b="b" l="l" r="r" t="t"/>
            <a:pathLst>
              <a:path extrusionOk="0" h="20" w="6">
                <a:moveTo>
                  <a:pt x="6" y="20"/>
                </a:moveTo>
                <a:lnTo>
                  <a:pt x="2" y="20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lnTo>
                  <a:pt x="6" y="2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/>
          <p:nvPr/>
        </p:nvSpPr>
        <p:spPr>
          <a:xfrm flipH="1">
            <a:off x="7974720" y="1447200"/>
            <a:ext cx="360" cy="3600"/>
          </a:xfrm>
          <a:custGeom>
            <a:rect b="b" l="l" r="r" t="t"/>
            <a:pathLst>
              <a:path extrusionOk="0" h="28" w="7">
                <a:moveTo>
                  <a:pt x="7" y="28"/>
                </a:moveTo>
                <a:lnTo>
                  <a:pt x="3" y="28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lnTo>
                  <a:pt x="7" y="2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/>
          <p:nvPr/>
        </p:nvSpPr>
        <p:spPr>
          <a:xfrm flipH="1">
            <a:off x="7974720" y="1433160"/>
            <a:ext cx="360" cy="8640"/>
          </a:xfrm>
          <a:custGeom>
            <a:rect b="b" l="l" r="r" t="t"/>
            <a:pathLst>
              <a:path extrusionOk="0" h="52" w="12">
                <a:moveTo>
                  <a:pt x="12" y="52"/>
                </a:moveTo>
                <a:lnTo>
                  <a:pt x="8" y="52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12" y="5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5"/>
          <p:cNvSpPr/>
          <p:nvPr/>
        </p:nvSpPr>
        <p:spPr>
          <a:xfrm flipH="1">
            <a:off x="7979760" y="1422360"/>
            <a:ext cx="360" cy="7200"/>
          </a:xfrm>
          <a:custGeom>
            <a:rect b="b" l="l" r="r" t="t"/>
            <a:pathLst>
              <a:path extrusionOk="0" h="41" w="9">
                <a:moveTo>
                  <a:pt x="9" y="41"/>
                </a:moveTo>
                <a:lnTo>
                  <a:pt x="5" y="41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9" y="4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/>
          <p:nvPr/>
        </p:nvSpPr>
        <p:spPr>
          <a:xfrm flipH="1">
            <a:off x="7982280" y="1348920"/>
            <a:ext cx="6120" cy="66600"/>
          </a:xfrm>
          <a:custGeom>
            <a:rect b="b" l="l" r="r" t="t"/>
            <a:pathLst>
              <a:path extrusionOk="0" h="244" w="29">
                <a:moveTo>
                  <a:pt x="29" y="244"/>
                </a:moveTo>
                <a:lnTo>
                  <a:pt x="25" y="244"/>
                </a:lnTo>
                <a:lnTo>
                  <a:pt x="0" y="0"/>
                </a:lnTo>
                <a:lnTo>
                  <a:pt x="0" y="0"/>
                </a:lnTo>
                <a:lnTo>
                  <a:pt x="5" y="0"/>
                </a:lnTo>
                <a:lnTo>
                  <a:pt x="29" y="24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5"/>
          <p:cNvSpPr/>
          <p:nvPr/>
        </p:nvSpPr>
        <p:spPr>
          <a:xfrm flipH="1">
            <a:off x="7990560" y="1328040"/>
            <a:ext cx="360" cy="15840"/>
          </a:xfrm>
          <a:custGeom>
            <a:rect b="b" l="l" r="r" t="t"/>
            <a:pathLst>
              <a:path extrusionOk="0" h="73" w="8">
                <a:moveTo>
                  <a:pt x="5" y="73"/>
                </a:moveTo>
                <a:lnTo>
                  <a:pt x="0" y="73"/>
                </a:lnTo>
                <a:lnTo>
                  <a:pt x="4" y="1"/>
                </a:lnTo>
                <a:lnTo>
                  <a:pt x="5" y="0"/>
                </a:lnTo>
                <a:lnTo>
                  <a:pt x="8" y="2"/>
                </a:lnTo>
                <a:lnTo>
                  <a:pt x="5" y="7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5"/>
          <p:cNvSpPr/>
          <p:nvPr/>
        </p:nvSpPr>
        <p:spPr>
          <a:xfrm flipH="1">
            <a:off x="7978320" y="1310760"/>
            <a:ext cx="8280" cy="12240"/>
          </a:xfrm>
          <a:custGeom>
            <a:rect b="b" l="l" r="r" t="t"/>
            <a:pathLst>
              <a:path extrusionOk="0" h="59" w="33">
                <a:moveTo>
                  <a:pt x="3" y="59"/>
                </a:moveTo>
                <a:lnTo>
                  <a:pt x="0" y="57"/>
                </a:lnTo>
                <a:lnTo>
                  <a:pt x="30" y="0"/>
                </a:lnTo>
                <a:lnTo>
                  <a:pt x="30" y="0"/>
                </a:lnTo>
                <a:lnTo>
                  <a:pt x="33" y="2"/>
                </a:lnTo>
                <a:lnTo>
                  <a:pt x="3" y="5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5"/>
          <p:cNvSpPr/>
          <p:nvPr/>
        </p:nvSpPr>
        <p:spPr>
          <a:xfrm flipH="1">
            <a:off x="7967520" y="1305360"/>
            <a:ext cx="6840" cy="3240"/>
          </a:xfrm>
          <a:custGeom>
            <a:rect b="b" l="l" r="r" t="t"/>
            <a:pathLst>
              <a:path extrusionOk="0" h="30" w="27">
                <a:moveTo>
                  <a:pt x="3" y="30"/>
                </a:moveTo>
                <a:lnTo>
                  <a:pt x="0" y="28"/>
                </a:lnTo>
                <a:lnTo>
                  <a:pt x="25" y="1"/>
                </a:lnTo>
                <a:lnTo>
                  <a:pt x="26" y="0"/>
                </a:lnTo>
                <a:lnTo>
                  <a:pt x="27" y="5"/>
                </a:lnTo>
                <a:lnTo>
                  <a:pt x="3" y="3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5"/>
          <p:cNvSpPr/>
          <p:nvPr/>
        </p:nvSpPr>
        <p:spPr>
          <a:xfrm flipH="1">
            <a:off x="7975440" y="1305360"/>
            <a:ext cx="720" cy="360"/>
          </a:xfrm>
          <a:custGeom>
            <a:rect b="b" l="l" r="r" t="t"/>
            <a:pathLst>
              <a:path extrusionOk="0" h="5" w="6">
                <a:moveTo>
                  <a:pt x="1" y="5"/>
                </a:moveTo>
                <a:lnTo>
                  <a:pt x="0" y="0"/>
                </a:lnTo>
                <a:lnTo>
                  <a:pt x="3" y="0"/>
                </a:lnTo>
                <a:lnTo>
                  <a:pt x="6" y="4"/>
                </a:lnTo>
                <a:lnTo>
                  <a:pt x="4" y="5"/>
                </a:lnTo>
                <a:lnTo>
                  <a:pt x="1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5"/>
          <p:cNvSpPr/>
          <p:nvPr/>
        </p:nvSpPr>
        <p:spPr>
          <a:xfrm flipH="1">
            <a:off x="7964280" y="1305360"/>
            <a:ext cx="360" cy="360"/>
          </a:xfrm>
          <a:custGeom>
            <a:rect b="b" l="l" r="r" t="t"/>
            <a:pathLst>
              <a:path extrusionOk="0" h="6" w="4">
                <a:moveTo>
                  <a:pt x="3" y="6"/>
                </a:moveTo>
                <a:lnTo>
                  <a:pt x="0" y="2"/>
                </a:lnTo>
                <a:lnTo>
                  <a:pt x="1" y="0"/>
                </a:lnTo>
                <a:lnTo>
                  <a:pt x="1" y="0"/>
                </a:lnTo>
                <a:lnTo>
                  <a:pt x="4" y="3"/>
                </a:lnTo>
                <a:lnTo>
                  <a:pt x="3" y="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/>
          <p:nvPr/>
        </p:nvSpPr>
        <p:spPr>
          <a:xfrm flipH="1">
            <a:off x="7964280" y="1301760"/>
            <a:ext cx="360" cy="360"/>
          </a:xfrm>
          <a:custGeom>
            <a:rect b="b" l="l" r="r" t="t"/>
            <a:pathLst>
              <a:path extrusionOk="0" h="5" w="4">
                <a:moveTo>
                  <a:pt x="3" y="5"/>
                </a:moveTo>
                <a:lnTo>
                  <a:pt x="0" y="2"/>
                </a:lnTo>
                <a:lnTo>
                  <a:pt x="1" y="0"/>
                </a:lnTo>
                <a:lnTo>
                  <a:pt x="4" y="2"/>
                </a:lnTo>
                <a:lnTo>
                  <a:pt x="4" y="2"/>
                </a:lnTo>
                <a:lnTo>
                  <a:pt x="3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/>
          <p:nvPr/>
        </p:nvSpPr>
        <p:spPr>
          <a:xfrm flipH="1">
            <a:off x="7964280" y="1301760"/>
            <a:ext cx="360" cy="360"/>
          </a:xfrm>
          <a:custGeom>
            <a:rect b="b" l="l" r="r" t="t"/>
            <a:pathLst>
              <a:path extrusionOk="0" h="5" w="4">
                <a:moveTo>
                  <a:pt x="3" y="5"/>
                </a:moveTo>
                <a:lnTo>
                  <a:pt x="0" y="3"/>
                </a:lnTo>
                <a:lnTo>
                  <a:pt x="0" y="0"/>
                </a:lnTo>
                <a:lnTo>
                  <a:pt x="4" y="0"/>
                </a:lnTo>
                <a:lnTo>
                  <a:pt x="4" y="1"/>
                </a:lnTo>
                <a:lnTo>
                  <a:pt x="3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/>
          <p:nvPr/>
        </p:nvSpPr>
        <p:spPr>
          <a:xfrm flipH="1">
            <a:off x="7964280" y="1298160"/>
            <a:ext cx="360" cy="360"/>
          </a:xfrm>
          <a:custGeom>
            <a:rect b="b" l="l" r="r" t="t"/>
            <a:pathLst>
              <a:path extrusionOk="0" h="8" w="4">
                <a:moveTo>
                  <a:pt x="4" y="8"/>
                </a:moveTo>
                <a:lnTo>
                  <a:pt x="0" y="8"/>
                </a:lnTo>
                <a:lnTo>
                  <a:pt x="0" y="3"/>
                </a:lnTo>
                <a:lnTo>
                  <a:pt x="2" y="0"/>
                </a:lnTo>
                <a:lnTo>
                  <a:pt x="4" y="5"/>
                </a:lnTo>
                <a:lnTo>
                  <a:pt x="4" y="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/>
          <p:nvPr/>
        </p:nvSpPr>
        <p:spPr>
          <a:xfrm flipH="1">
            <a:off x="7957080" y="1298160"/>
            <a:ext cx="360" cy="360"/>
          </a:xfrm>
          <a:custGeom>
            <a:rect b="b" l="l" r="r" t="t"/>
            <a:pathLst>
              <a:path extrusionOk="0" h="5" w="13">
                <a:moveTo>
                  <a:pt x="2" y="5"/>
                </a:moveTo>
                <a:lnTo>
                  <a:pt x="0" y="0"/>
                </a:lnTo>
                <a:lnTo>
                  <a:pt x="10" y="0"/>
                </a:lnTo>
                <a:lnTo>
                  <a:pt x="13" y="4"/>
                </a:lnTo>
                <a:lnTo>
                  <a:pt x="11" y="5"/>
                </a:lnTo>
                <a:lnTo>
                  <a:pt x="2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5"/>
          <p:cNvSpPr/>
          <p:nvPr/>
        </p:nvSpPr>
        <p:spPr>
          <a:xfrm flipH="1">
            <a:off x="7954560" y="1284480"/>
            <a:ext cx="10080" cy="12240"/>
          </a:xfrm>
          <a:custGeom>
            <a:rect b="b" l="l" r="r" t="t"/>
            <a:pathLst>
              <a:path extrusionOk="0" h="61" w="37">
                <a:moveTo>
                  <a:pt x="3" y="61"/>
                </a:moveTo>
                <a:lnTo>
                  <a:pt x="0" y="57"/>
                </a:lnTo>
                <a:lnTo>
                  <a:pt x="35" y="0"/>
                </a:lnTo>
                <a:lnTo>
                  <a:pt x="35" y="0"/>
                </a:lnTo>
                <a:lnTo>
                  <a:pt x="37" y="3"/>
                </a:lnTo>
                <a:lnTo>
                  <a:pt x="3" y="6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5"/>
          <p:cNvSpPr/>
          <p:nvPr/>
        </p:nvSpPr>
        <p:spPr>
          <a:xfrm flipH="1">
            <a:off x="7941240" y="1282320"/>
            <a:ext cx="360" cy="360"/>
          </a:xfrm>
          <a:custGeom>
            <a:rect b="b" l="l" r="r" t="t"/>
            <a:pathLst>
              <a:path extrusionOk="0" h="12" w="10">
                <a:moveTo>
                  <a:pt x="2" y="12"/>
                </a:moveTo>
                <a:lnTo>
                  <a:pt x="0" y="9"/>
                </a:lnTo>
                <a:lnTo>
                  <a:pt x="8" y="1"/>
                </a:lnTo>
                <a:lnTo>
                  <a:pt x="9" y="0"/>
                </a:lnTo>
                <a:lnTo>
                  <a:pt x="10" y="5"/>
                </a:lnTo>
                <a:lnTo>
                  <a:pt x="2" y="1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5"/>
          <p:cNvSpPr/>
          <p:nvPr/>
        </p:nvSpPr>
        <p:spPr>
          <a:xfrm flipH="1">
            <a:off x="7929000" y="1282320"/>
            <a:ext cx="6840" cy="360"/>
          </a:xfrm>
          <a:custGeom>
            <a:rect b="b" l="l" r="r" t="t"/>
            <a:pathLst>
              <a:path extrusionOk="0" h="6" w="27">
                <a:moveTo>
                  <a:pt x="1" y="5"/>
                </a:moveTo>
                <a:lnTo>
                  <a:pt x="0" y="0"/>
                </a:lnTo>
                <a:lnTo>
                  <a:pt x="26" y="1"/>
                </a:lnTo>
                <a:lnTo>
                  <a:pt x="27" y="1"/>
                </a:lnTo>
                <a:lnTo>
                  <a:pt x="26" y="6"/>
                </a:lnTo>
                <a:lnTo>
                  <a:pt x="1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5"/>
          <p:cNvSpPr/>
          <p:nvPr/>
        </p:nvSpPr>
        <p:spPr>
          <a:xfrm flipH="1">
            <a:off x="7925760" y="1282320"/>
            <a:ext cx="360" cy="360"/>
          </a:xfrm>
          <a:custGeom>
            <a:rect b="b" l="l" r="r" t="t"/>
            <a:pathLst>
              <a:path extrusionOk="0" h="9" w="11">
                <a:moveTo>
                  <a:pt x="0" y="5"/>
                </a:moveTo>
                <a:lnTo>
                  <a:pt x="1" y="0"/>
                </a:lnTo>
                <a:lnTo>
                  <a:pt x="11" y="4"/>
                </a:lnTo>
                <a:lnTo>
                  <a:pt x="11" y="5"/>
                </a:lnTo>
                <a:lnTo>
                  <a:pt x="9" y="9"/>
                </a:lnTo>
                <a:lnTo>
                  <a:pt x="0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5"/>
          <p:cNvSpPr/>
          <p:nvPr/>
        </p:nvSpPr>
        <p:spPr>
          <a:xfrm flipH="1">
            <a:off x="7906320" y="1282320"/>
            <a:ext cx="23760" cy="9000"/>
          </a:xfrm>
          <a:custGeom>
            <a:rect b="b" l="l" r="r" t="t"/>
            <a:pathLst>
              <a:path extrusionOk="0" h="47" w="68">
                <a:moveTo>
                  <a:pt x="0" y="4"/>
                </a:moveTo>
                <a:lnTo>
                  <a:pt x="2" y="0"/>
                </a:lnTo>
                <a:lnTo>
                  <a:pt x="68" y="43"/>
                </a:lnTo>
                <a:lnTo>
                  <a:pt x="68" y="43"/>
                </a:lnTo>
                <a:lnTo>
                  <a:pt x="66" y="47"/>
                </a:lnTo>
                <a:lnTo>
                  <a:pt x="0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5"/>
          <p:cNvSpPr/>
          <p:nvPr/>
        </p:nvSpPr>
        <p:spPr>
          <a:xfrm flipH="1">
            <a:off x="7905600" y="1296720"/>
            <a:ext cx="720" cy="360"/>
          </a:xfrm>
          <a:custGeom>
            <a:rect b="b" l="l" r="r" t="t"/>
            <a:pathLst>
              <a:path extrusionOk="0" h="8" w="5">
                <a:moveTo>
                  <a:pt x="0" y="4"/>
                </a:moveTo>
                <a:lnTo>
                  <a:pt x="2" y="0"/>
                </a:lnTo>
                <a:lnTo>
                  <a:pt x="5" y="3"/>
                </a:lnTo>
                <a:lnTo>
                  <a:pt x="4" y="8"/>
                </a:lnTo>
                <a:lnTo>
                  <a:pt x="3" y="7"/>
                </a:lnTo>
                <a:lnTo>
                  <a:pt x="0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5"/>
          <p:cNvSpPr/>
          <p:nvPr/>
        </p:nvSpPr>
        <p:spPr>
          <a:xfrm flipH="1">
            <a:off x="7894080" y="1296720"/>
            <a:ext cx="360" cy="360"/>
          </a:xfrm>
          <a:custGeom>
            <a:rect b="b" l="l" r="r" t="t"/>
            <a:pathLst>
              <a:path extrusionOk="0" h="5" w="4">
                <a:moveTo>
                  <a:pt x="0" y="5"/>
                </a:moveTo>
                <a:lnTo>
                  <a:pt x="1" y="0"/>
                </a:lnTo>
                <a:lnTo>
                  <a:pt x="2" y="0"/>
                </a:lnTo>
                <a:lnTo>
                  <a:pt x="4" y="2"/>
                </a:lnTo>
                <a:lnTo>
                  <a:pt x="2" y="2"/>
                </a:lnTo>
                <a:lnTo>
                  <a:pt x="2" y="5"/>
                </a:lnTo>
                <a:lnTo>
                  <a:pt x="0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5"/>
          <p:cNvSpPr/>
          <p:nvPr/>
        </p:nvSpPr>
        <p:spPr>
          <a:xfrm flipH="1">
            <a:off x="7894080" y="1296720"/>
            <a:ext cx="360" cy="360"/>
          </a:xfrm>
          <a:custGeom>
            <a:rect b="b" l="l" r="r" t="t"/>
            <a:pathLst>
              <a:path extrusionOk="0" h="2" w="4">
                <a:moveTo>
                  <a:pt x="0" y="0"/>
                </a:moveTo>
                <a:lnTo>
                  <a:pt x="2" y="0"/>
                </a:lnTo>
                <a:lnTo>
                  <a:pt x="4" y="0"/>
                </a:lnTo>
                <a:lnTo>
                  <a:pt x="4" y="2"/>
                </a:lnTo>
                <a:lnTo>
                  <a:pt x="0" y="2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5"/>
          <p:cNvSpPr/>
          <p:nvPr/>
        </p:nvSpPr>
        <p:spPr>
          <a:xfrm flipH="1">
            <a:off x="7889040" y="1298160"/>
            <a:ext cx="360" cy="22680"/>
          </a:xfrm>
          <a:custGeom>
            <a:rect b="b" l="l" r="r" t="t"/>
            <a:pathLst>
              <a:path extrusionOk="0" h="100" w="13">
                <a:moveTo>
                  <a:pt x="0" y="0"/>
                </a:moveTo>
                <a:lnTo>
                  <a:pt x="4" y="0"/>
                </a:lnTo>
                <a:lnTo>
                  <a:pt x="13" y="99"/>
                </a:lnTo>
                <a:lnTo>
                  <a:pt x="9" y="100"/>
                </a:lnTo>
                <a:lnTo>
                  <a:pt x="9" y="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5"/>
          <p:cNvSpPr/>
          <p:nvPr/>
        </p:nvSpPr>
        <p:spPr>
          <a:xfrm flipH="1">
            <a:off x="7885440" y="1326600"/>
            <a:ext cx="360" cy="2880"/>
          </a:xfrm>
          <a:custGeom>
            <a:rect b="b" l="l" r="r" t="t"/>
            <a:pathLst>
              <a:path extrusionOk="0" h="35" w="10">
                <a:moveTo>
                  <a:pt x="0" y="1"/>
                </a:moveTo>
                <a:lnTo>
                  <a:pt x="4" y="0"/>
                </a:lnTo>
                <a:lnTo>
                  <a:pt x="10" y="33"/>
                </a:lnTo>
                <a:lnTo>
                  <a:pt x="6" y="35"/>
                </a:lnTo>
                <a:lnTo>
                  <a:pt x="6" y="35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5"/>
          <p:cNvSpPr/>
          <p:nvPr/>
        </p:nvSpPr>
        <p:spPr>
          <a:xfrm flipH="1">
            <a:off x="7885440" y="1336680"/>
            <a:ext cx="360" cy="5400"/>
          </a:xfrm>
          <a:custGeom>
            <a:rect b="b" l="l" r="r" t="t"/>
            <a:pathLst>
              <a:path extrusionOk="0" h="36" w="11">
                <a:moveTo>
                  <a:pt x="0" y="2"/>
                </a:moveTo>
                <a:lnTo>
                  <a:pt x="4" y="0"/>
                </a:lnTo>
                <a:lnTo>
                  <a:pt x="11" y="35"/>
                </a:lnTo>
                <a:lnTo>
                  <a:pt x="7" y="36"/>
                </a:lnTo>
                <a:lnTo>
                  <a:pt x="7" y="36"/>
                </a:ln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5"/>
          <p:cNvSpPr/>
          <p:nvPr/>
        </p:nvSpPr>
        <p:spPr>
          <a:xfrm flipH="1">
            <a:off x="7880040" y="1345680"/>
            <a:ext cx="360" cy="5040"/>
          </a:xfrm>
          <a:custGeom>
            <a:rect b="b" l="l" r="r" t="t"/>
            <a:pathLst>
              <a:path extrusionOk="0" h="36" w="13">
                <a:moveTo>
                  <a:pt x="0" y="1"/>
                </a:moveTo>
                <a:lnTo>
                  <a:pt x="4" y="0"/>
                </a:lnTo>
                <a:lnTo>
                  <a:pt x="13" y="34"/>
                </a:lnTo>
                <a:lnTo>
                  <a:pt x="9" y="36"/>
                </a:lnTo>
                <a:lnTo>
                  <a:pt x="9" y="36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5"/>
          <p:cNvSpPr/>
          <p:nvPr/>
        </p:nvSpPr>
        <p:spPr>
          <a:xfrm flipH="1">
            <a:off x="7871760" y="1356120"/>
            <a:ext cx="3240" cy="15480"/>
          </a:xfrm>
          <a:custGeom>
            <a:rect b="b" l="l" r="r" t="t"/>
            <a:pathLst>
              <a:path extrusionOk="0" h="73" w="21">
                <a:moveTo>
                  <a:pt x="0" y="2"/>
                </a:moveTo>
                <a:lnTo>
                  <a:pt x="4" y="0"/>
                </a:lnTo>
                <a:lnTo>
                  <a:pt x="21" y="72"/>
                </a:lnTo>
                <a:lnTo>
                  <a:pt x="21" y="72"/>
                </a:lnTo>
                <a:lnTo>
                  <a:pt x="17" y="73"/>
                </a:ln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5"/>
          <p:cNvSpPr/>
          <p:nvPr/>
        </p:nvSpPr>
        <p:spPr>
          <a:xfrm flipH="1">
            <a:off x="7864560" y="1375200"/>
            <a:ext cx="3240" cy="15840"/>
          </a:xfrm>
          <a:custGeom>
            <a:rect b="b" l="l" r="r" t="t"/>
            <a:pathLst>
              <a:path extrusionOk="0" h="74" w="22">
                <a:moveTo>
                  <a:pt x="0" y="1"/>
                </a:moveTo>
                <a:lnTo>
                  <a:pt x="4" y="0"/>
                </a:lnTo>
                <a:lnTo>
                  <a:pt x="22" y="73"/>
                </a:lnTo>
                <a:lnTo>
                  <a:pt x="22" y="73"/>
                </a:lnTo>
                <a:lnTo>
                  <a:pt x="18" y="74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5"/>
          <p:cNvSpPr/>
          <p:nvPr/>
        </p:nvSpPr>
        <p:spPr>
          <a:xfrm flipH="1">
            <a:off x="7862760" y="1396440"/>
            <a:ext cx="360" cy="7200"/>
          </a:xfrm>
          <a:custGeom>
            <a:rect b="b" l="l" r="r" t="t"/>
            <a:pathLst>
              <a:path extrusionOk="0" h="39" w="12">
                <a:moveTo>
                  <a:pt x="0" y="1"/>
                </a:moveTo>
                <a:lnTo>
                  <a:pt x="4" y="0"/>
                </a:lnTo>
                <a:lnTo>
                  <a:pt x="12" y="37"/>
                </a:lnTo>
                <a:lnTo>
                  <a:pt x="12" y="37"/>
                </a:lnTo>
                <a:lnTo>
                  <a:pt x="8" y="39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5"/>
          <p:cNvSpPr/>
          <p:nvPr/>
        </p:nvSpPr>
        <p:spPr>
          <a:xfrm flipH="1">
            <a:off x="7859160" y="1408680"/>
            <a:ext cx="360" cy="5040"/>
          </a:xfrm>
          <a:custGeom>
            <a:rect b="b" l="l" r="r" t="t"/>
            <a:pathLst>
              <a:path extrusionOk="0" h="39" w="11">
                <a:moveTo>
                  <a:pt x="0" y="2"/>
                </a:moveTo>
                <a:lnTo>
                  <a:pt x="4" y="0"/>
                </a:lnTo>
                <a:lnTo>
                  <a:pt x="11" y="37"/>
                </a:lnTo>
                <a:lnTo>
                  <a:pt x="11" y="37"/>
                </a:lnTo>
                <a:lnTo>
                  <a:pt x="7" y="39"/>
                </a:ln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5"/>
          <p:cNvSpPr/>
          <p:nvPr/>
        </p:nvSpPr>
        <p:spPr>
          <a:xfrm flipH="1">
            <a:off x="7855560" y="1417320"/>
            <a:ext cx="360" cy="5040"/>
          </a:xfrm>
          <a:custGeom>
            <a:rect b="b" l="l" r="r" t="t"/>
            <a:pathLst>
              <a:path extrusionOk="0" h="39" w="10">
                <a:moveTo>
                  <a:pt x="0" y="2"/>
                </a:moveTo>
                <a:lnTo>
                  <a:pt x="4" y="0"/>
                </a:lnTo>
                <a:lnTo>
                  <a:pt x="10" y="39"/>
                </a:lnTo>
                <a:lnTo>
                  <a:pt x="10" y="39"/>
                </a:lnTo>
                <a:lnTo>
                  <a:pt x="6" y="39"/>
                </a:ln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5"/>
          <p:cNvSpPr/>
          <p:nvPr/>
        </p:nvSpPr>
        <p:spPr>
          <a:xfrm flipH="1">
            <a:off x="7850520" y="1429560"/>
            <a:ext cx="360" cy="17640"/>
          </a:xfrm>
          <a:custGeom>
            <a:rect b="b" l="l" r="r" t="t"/>
            <a:pathLst>
              <a:path extrusionOk="0" h="80" w="13">
                <a:moveTo>
                  <a:pt x="0" y="0"/>
                </a:moveTo>
                <a:lnTo>
                  <a:pt x="4" y="0"/>
                </a:lnTo>
                <a:lnTo>
                  <a:pt x="13" y="80"/>
                </a:lnTo>
                <a:lnTo>
                  <a:pt x="13" y="80"/>
                </a:lnTo>
                <a:lnTo>
                  <a:pt x="8" y="8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5"/>
          <p:cNvSpPr/>
          <p:nvPr/>
        </p:nvSpPr>
        <p:spPr>
          <a:xfrm flipH="1">
            <a:off x="7850520" y="1452240"/>
            <a:ext cx="360" cy="7200"/>
          </a:xfrm>
          <a:custGeom>
            <a:rect b="b" l="l" r="r" t="t"/>
            <a:pathLst>
              <a:path extrusionOk="0" h="43" w="9">
                <a:moveTo>
                  <a:pt x="0" y="0"/>
                </a:moveTo>
                <a:lnTo>
                  <a:pt x="5" y="0"/>
                </a:lnTo>
                <a:lnTo>
                  <a:pt x="9" y="42"/>
                </a:lnTo>
                <a:lnTo>
                  <a:pt x="6" y="43"/>
                </a:lnTo>
                <a:lnTo>
                  <a:pt x="5" y="4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5"/>
          <p:cNvSpPr/>
          <p:nvPr/>
        </p:nvSpPr>
        <p:spPr>
          <a:xfrm flipH="1">
            <a:off x="7850520" y="1464480"/>
            <a:ext cx="360" cy="360"/>
          </a:xfrm>
          <a:custGeom>
            <a:rect b="b" l="l" r="r" t="t"/>
            <a:pathLst>
              <a:path extrusionOk="0" h="5" w="5">
                <a:moveTo>
                  <a:pt x="0" y="1"/>
                </a:moveTo>
                <a:lnTo>
                  <a:pt x="3" y="0"/>
                </a:lnTo>
                <a:lnTo>
                  <a:pt x="5" y="3"/>
                </a:lnTo>
                <a:lnTo>
                  <a:pt x="5" y="3"/>
                </a:lnTo>
                <a:lnTo>
                  <a:pt x="2" y="5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5"/>
          <p:cNvSpPr/>
          <p:nvPr/>
        </p:nvSpPr>
        <p:spPr>
          <a:xfrm flipH="1">
            <a:off x="7854840" y="1464480"/>
            <a:ext cx="1440" cy="5400"/>
          </a:xfrm>
          <a:custGeom>
            <a:rect b="b" l="l" r="r" t="t"/>
            <a:pathLst>
              <a:path extrusionOk="0" h="38" w="15">
                <a:moveTo>
                  <a:pt x="0" y="2"/>
                </a:moveTo>
                <a:lnTo>
                  <a:pt x="3" y="0"/>
                </a:lnTo>
                <a:lnTo>
                  <a:pt x="15" y="36"/>
                </a:lnTo>
                <a:lnTo>
                  <a:pt x="15" y="37"/>
                </a:lnTo>
                <a:lnTo>
                  <a:pt x="11" y="38"/>
                </a:ln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5"/>
          <p:cNvSpPr/>
          <p:nvPr/>
        </p:nvSpPr>
        <p:spPr>
          <a:xfrm flipH="1">
            <a:off x="7851240" y="1476720"/>
            <a:ext cx="720" cy="3600"/>
          </a:xfrm>
          <a:custGeom>
            <a:rect b="b" l="l" r="r" t="t"/>
            <a:pathLst>
              <a:path extrusionOk="0" h="29" w="10">
                <a:moveTo>
                  <a:pt x="0" y="1"/>
                </a:moveTo>
                <a:lnTo>
                  <a:pt x="4" y="0"/>
                </a:lnTo>
                <a:lnTo>
                  <a:pt x="10" y="28"/>
                </a:lnTo>
                <a:lnTo>
                  <a:pt x="10" y="28"/>
                </a:lnTo>
                <a:lnTo>
                  <a:pt x="6" y="29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5"/>
          <p:cNvSpPr/>
          <p:nvPr/>
        </p:nvSpPr>
        <p:spPr>
          <a:xfrm flipH="1">
            <a:off x="7845120" y="1485720"/>
            <a:ext cx="1440" cy="15840"/>
          </a:xfrm>
          <a:custGeom>
            <a:rect b="b" l="l" r="r" t="t"/>
            <a:pathLst>
              <a:path extrusionOk="0" h="71" w="18">
                <a:moveTo>
                  <a:pt x="0" y="1"/>
                </a:moveTo>
                <a:lnTo>
                  <a:pt x="4" y="0"/>
                </a:lnTo>
                <a:lnTo>
                  <a:pt x="18" y="70"/>
                </a:lnTo>
                <a:lnTo>
                  <a:pt x="18" y="70"/>
                </a:lnTo>
                <a:lnTo>
                  <a:pt x="13" y="71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5"/>
          <p:cNvSpPr/>
          <p:nvPr/>
        </p:nvSpPr>
        <p:spPr>
          <a:xfrm flipH="1">
            <a:off x="7839360" y="1506600"/>
            <a:ext cx="1440" cy="17640"/>
          </a:xfrm>
          <a:custGeom>
            <a:rect b="b" l="l" r="r" t="t"/>
            <a:pathLst>
              <a:path extrusionOk="0" h="84" w="18">
                <a:moveTo>
                  <a:pt x="0" y="1"/>
                </a:moveTo>
                <a:lnTo>
                  <a:pt x="5" y="0"/>
                </a:lnTo>
                <a:lnTo>
                  <a:pt x="18" y="82"/>
                </a:lnTo>
                <a:lnTo>
                  <a:pt x="14" y="84"/>
                </a:lnTo>
                <a:lnTo>
                  <a:pt x="14" y="84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5"/>
          <p:cNvSpPr/>
          <p:nvPr/>
        </p:nvSpPr>
        <p:spPr>
          <a:xfrm flipH="1">
            <a:off x="7821360" y="1527840"/>
            <a:ext cx="4680" cy="29520"/>
          </a:xfrm>
          <a:custGeom>
            <a:rect b="b" l="l" r="r" t="t"/>
            <a:pathLst>
              <a:path extrusionOk="0" h="120" w="26">
                <a:moveTo>
                  <a:pt x="0" y="2"/>
                </a:moveTo>
                <a:lnTo>
                  <a:pt x="4" y="0"/>
                </a:lnTo>
                <a:lnTo>
                  <a:pt x="26" y="119"/>
                </a:lnTo>
                <a:lnTo>
                  <a:pt x="21" y="120"/>
                </a:lnTo>
                <a:lnTo>
                  <a:pt x="21" y="120"/>
                </a:ln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/>
          <p:cNvSpPr/>
          <p:nvPr/>
        </p:nvSpPr>
        <p:spPr>
          <a:xfrm flipH="1">
            <a:off x="7817400" y="1562760"/>
            <a:ext cx="360" cy="3240"/>
          </a:xfrm>
          <a:custGeom>
            <a:rect b="b" l="l" r="r" t="t"/>
            <a:pathLst>
              <a:path extrusionOk="0" h="34" w="12">
                <a:moveTo>
                  <a:pt x="0" y="1"/>
                </a:moveTo>
                <a:lnTo>
                  <a:pt x="5" y="0"/>
                </a:lnTo>
                <a:lnTo>
                  <a:pt x="12" y="33"/>
                </a:lnTo>
                <a:lnTo>
                  <a:pt x="12" y="33"/>
                </a:lnTo>
                <a:lnTo>
                  <a:pt x="8" y="34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/>
          <p:nvPr/>
        </p:nvSpPr>
        <p:spPr>
          <a:xfrm flipH="1">
            <a:off x="7815960" y="1571400"/>
            <a:ext cx="360" cy="360"/>
          </a:xfrm>
          <a:custGeom>
            <a:rect b="b" l="l" r="r" t="t"/>
            <a:pathLst>
              <a:path extrusionOk="0" h="16" w="7">
                <a:moveTo>
                  <a:pt x="0" y="1"/>
                </a:moveTo>
                <a:lnTo>
                  <a:pt x="4" y="0"/>
                </a:lnTo>
                <a:lnTo>
                  <a:pt x="7" y="14"/>
                </a:lnTo>
                <a:lnTo>
                  <a:pt x="4" y="16"/>
                </a:lnTo>
                <a:lnTo>
                  <a:pt x="3" y="16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5"/>
          <p:cNvSpPr/>
          <p:nvPr/>
        </p:nvSpPr>
        <p:spPr>
          <a:xfrm flipH="1">
            <a:off x="7808760" y="1576440"/>
            <a:ext cx="1080" cy="7200"/>
          </a:xfrm>
          <a:custGeom>
            <a:rect b="b" l="l" r="r" t="t"/>
            <a:pathLst>
              <a:path extrusionOk="0" h="47" w="17">
                <a:moveTo>
                  <a:pt x="0" y="2"/>
                </a:moveTo>
                <a:lnTo>
                  <a:pt x="3" y="0"/>
                </a:lnTo>
                <a:lnTo>
                  <a:pt x="17" y="43"/>
                </a:lnTo>
                <a:lnTo>
                  <a:pt x="14" y="47"/>
                </a:lnTo>
                <a:lnTo>
                  <a:pt x="14" y="46"/>
                </a:ln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5"/>
          <p:cNvSpPr/>
          <p:nvPr/>
        </p:nvSpPr>
        <p:spPr>
          <a:xfrm flipH="1">
            <a:off x="7803720" y="1587240"/>
            <a:ext cx="1080" cy="360"/>
          </a:xfrm>
          <a:custGeom>
            <a:rect b="b" l="l" r="r" t="t"/>
            <a:pathLst>
              <a:path extrusionOk="0" h="13" w="14">
                <a:moveTo>
                  <a:pt x="0" y="4"/>
                </a:moveTo>
                <a:lnTo>
                  <a:pt x="3" y="0"/>
                </a:lnTo>
                <a:lnTo>
                  <a:pt x="12" y="11"/>
                </a:lnTo>
                <a:lnTo>
                  <a:pt x="14" y="12"/>
                </a:lnTo>
                <a:lnTo>
                  <a:pt x="9" y="13"/>
                </a:lnTo>
                <a:lnTo>
                  <a:pt x="0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5"/>
          <p:cNvSpPr/>
          <p:nvPr/>
        </p:nvSpPr>
        <p:spPr>
          <a:xfrm flipH="1">
            <a:off x="7803720" y="1590480"/>
            <a:ext cx="360" cy="3600"/>
          </a:xfrm>
          <a:custGeom>
            <a:rect b="b" l="l" r="r" t="t"/>
            <a:pathLst>
              <a:path extrusionOk="0" h="28" w="6">
                <a:moveTo>
                  <a:pt x="0" y="1"/>
                </a:moveTo>
                <a:lnTo>
                  <a:pt x="5" y="0"/>
                </a:lnTo>
                <a:lnTo>
                  <a:pt x="6" y="28"/>
                </a:lnTo>
                <a:lnTo>
                  <a:pt x="1" y="28"/>
                </a:lnTo>
                <a:lnTo>
                  <a:pt x="1" y="28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5"/>
          <p:cNvSpPr/>
          <p:nvPr/>
        </p:nvSpPr>
        <p:spPr>
          <a:xfrm flipH="1">
            <a:off x="7803720" y="1599120"/>
            <a:ext cx="360" cy="360"/>
          </a:xfrm>
          <a:custGeom>
            <a:rect b="b" l="l" r="r" t="t"/>
            <a:pathLst>
              <a:path extrusionOk="0" h="17" w="7">
                <a:moveTo>
                  <a:pt x="0" y="0"/>
                </a:moveTo>
                <a:lnTo>
                  <a:pt x="5" y="0"/>
                </a:lnTo>
                <a:lnTo>
                  <a:pt x="7" y="17"/>
                </a:lnTo>
                <a:lnTo>
                  <a:pt x="7" y="17"/>
                </a:lnTo>
                <a:lnTo>
                  <a:pt x="2" y="1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5"/>
          <p:cNvSpPr/>
          <p:nvPr/>
        </p:nvSpPr>
        <p:spPr>
          <a:xfrm flipH="1">
            <a:off x="7803720" y="1604520"/>
            <a:ext cx="360" cy="6840"/>
          </a:xfrm>
          <a:custGeom>
            <a:rect b="b" l="l" r="r" t="t"/>
            <a:pathLst>
              <a:path extrusionOk="0" h="41" w="9">
                <a:moveTo>
                  <a:pt x="0" y="0"/>
                </a:moveTo>
                <a:lnTo>
                  <a:pt x="5" y="0"/>
                </a:lnTo>
                <a:lnTo>
                  <a:pt x="9" y="40"/>
                </a:lnTo>
                <a:lnTo>
                  <a:pt x="6" y="41"/>
                </a:lnTo>
                <a:lnTo>
                  <a:pt x="5" y="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5"/>
          <p:cNvSpPr/>
          <p:nvPr/>
        </p:nvSpPr>
        <p:spPr>
          <a:xfrm flipH="1">
            <a:off x="7765200" y="1614960"/>
            <a:ext cx="32760" cy="47160"/>
          </a:xfrm>
          <a:custGeom>
            <a:rect b="b" l="l" r="r" t="t"/>
            <a:pathLst>
              <a:path extrusionOk="0" h="180" w="90">
                <a:moveTo>
                  <a:pt x="0" y="1"/>
                </a:moveTo>
                <a:lnTo>
                  <a:pt x="3" y="0"/>
                </a:lnTo>
                <a:lnTo>
                  <a:pt x="90" y="178"/>
                </a:lnTo>
                <a:lnTo>
                  <a:pt x="90" y="179"/>
                </a:lnTo>
                <a:lnTo>
                  <a:pt x="86" y="180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5"/>
          <p:cNvSpPr/>
          <p:nvPr/>
        </p:nvSpPr>
        <p:spPr>
          <a:xfrm flipH="1">
            <a:off x="7761600" y="1667520"/>
            <a:ext cx="360" cy="360"/>
          </a:xfrm>
          <a:custGeom>
            <a:rect b="b" l="l" r="r" t="t"/>
            <a:pathLst>
              <a:path extrusionOk="0" h="16" w="6">
                <a:moveTo>
                  <a:pt x="0" y="1"/>
                </a:moveTo>
                <a:lnTo>
                  <a:pt x="4" y="0"/>
                </a:lnTo>
                <a:lnTo>
                  <a:pt x="6" y="11"/>
                </a:lnTo>
                <a:lnTo>
                  <a:pt x="4" y="16"/>
                </a:lnTo>
                <a:lnTo>
                  <a:pt x="2" y="13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5"/>
          <p:cNvSpPr/>
          <p:nvPr/>
        </p:nvSpPr>
        <p:spPr>
          <a:xfrm flipH="1">
            <a:off x="7761600" y="1671120"/>
            <a:ext cx="360" cy="360"/>
          </a:xfrm>
          <a:custGeom>
            <a:rect b="b" l="l" r="r" t="t"/>
            <a:pathLst>
              <a:path extrusionOk="0" h="5" w="6">
                <a:moveTo>
                  <a:pt x="0" y="5"/>
                </a:moveTo>
                <a:lnTo>
                  <a:pt x="2" y="0"/>
                </a:lnTo>
                <a:lnTo>
                  <a:pt x="5" y="0"/>
                </a:lnTo>
                <a:lnTo>
                  <a:pt x="6" y="1"/>
                </a:lnTo>
                <a:lnTo>
                  <a:pt x="5" y="5"/>
                </a:lnTo>
                <a:lnTo>
                  <a:pt x="0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5"/>
          <p:cNvSpPr/>
          <p:nvPr/>
        </p:nvSpPr>
        <p:spPr>
          <a:xfrm flipH="1">
            <a:off x="7724160" y="1671120"/>
            <a:ext cx="43200" cy="12240"/>
          </a:xfrm>
          <a:custGeom>
            <a:rect b="b" l="l" r="r" t="t"/>
            <a:pathLst>
              <a:path extrusionOk="0" h="60" w="112">
                <a:moveTo>
                  <a:pt x="0" y="4"/>
                </a:moveTo>
                <a:lnTo>
                  <a:pt x="1" y="0"/>
                </a:lnTo>
                <a:lnTo>
                  <a:pt x="112" y="56"/>
                </a:lnTo>
                <a:lnTo>
                  <a:pt x="111" y="60"/>
                </a:lnTo>
                <a:lnTo>
                  <a:pt x="111" y="60"/>
                </a:lnTo>
                <a:lnTo>
                  <a:pt x="0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5"/>
          <p:cNvSpPr/>
          <p:nvPr/>
        </p:nvSpPr>
        <p:spPr>
          <a:xfrm flipH="1">
            <a:off x="7677720" y="1686960"/>
            <a:ext cx="31320" cy="6840"/>
          </a:xfrm>
          <a:custGeom>
            <a:rect b="b" l="l" r="r" t="t"/>
            <a:pathLst>
              <a:path extrusionOk="0" h="45" w="85">
                <a:moveTo>
                  <a:pt x="0" y="4"/>
                </a:moveTo>
                <a:lnTo>
                  <a:pt x="1" y="0"/>
                </a:lnTo>
                <a:lnTo>
                  <a:pt x="85" y="41"/>
                </a:lnTo>
                <a:lnTo>
                  <a:pt x="85" y="41"/>
                </a:lnTo>
                <a:lnTo>
                  <a:pt x="83" y="45"/>
                </a:lnTo>
                <a:lnTo>
                  <a:pt x="0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5"/>
          <p:cNvSpPr/>
          <p:nvPr/>
        </p:nvSpPr>
        <p:spPr>
          <a:xfrm flipH="1">
            <a:off x="7680600" y="1699200"/>
            <a:ext cx="1440" cy="360"/>
          </a:xfrm>
          <a:custGeom>
            <a:rect b="b" l="l" r="r" t="t"/>
            <a:pathLst>
              <a:path extrusionOk="0" h="11" w="17">
                <a:moveTo>
                  <a:pt x="0" y="4"/>
                </a:moveTo>
                <a:lnTo>
                  <a:pt x="2" y="0"/>
                </a:lnTo>
                <a:lnTo>
                  <a:pt x="16" y="8"/>
                </a:lnTo>
                <a:lnTo>
                  <a:pt x="17" y="9"/>
                </a:lnTo>
                <a:lnTo>
                  <a:pt x="13" y="11"/>
                </a:lnTo>
                <a:lnTo>
                  <a:pt x="0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5"/>
          <p:cNvSpPr/>
          <p:nvPr/>
        </p:nvSpPr>
        <p:spPr>
          <a:xfrm flipH="1">
            <a:off x="7680600" y="1702800"/>
            <a:ext cx="720" cy="360"/>
          </a:xfrm>
          <a:custGeom>
            <a:rect b="b" l="l" r="r" t="t"/>
            <a:pathLst>
              <a:path extrusionOk="0" h="8" w="4">
                <a:moveTo>
                  <a:pt x="0" y="2"/>
                </a:moveTo>
                <a:lnTo>
                  <a:pt x="4" y="0"/>
                </a:lnTo>
                <a:lnTo>
                  <a:pt x="4" y="4"/>
                </a:lnTo>
                <a:lnTo>
                  <a:pt x="2" y="8"/>
                </a:lnTo>
                <a:lnTo>
                  <a:pt x="0" y="6"/>
                </a:ln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5"/>
          <p:cNvSpPr/>
          <p:nvPr/>
        </p:nvSpPr>
        <p:spPr>
          <a:xfrm flipH="1">
            <a:off x="7628400" y="1702800"/>
            <a:ext cx="46800" cy="360"/>
          </a:xfrm>
          <a:custGeom>
            <a:rect b="b" l="l" r="r" t="t"/>
            <a:pathLst>
              <a:path extrusionOk="0" h="13" w="122">
                <a:moveTo>
                  <a:pt x="0" y="4"/>
                </a:moveTo>
                <a:lnTo>
                  <a:pt x="2" y="0"/>
                </a:lnTo>
                <a:lnTo>
                  <a:pt x="121" y="8"/>
                </a:lnTo>
                <a:lnTo>
                  <a:pt x="122" y="8"/>
                </a:lnTo>
                <a:lnTo>
                  <a:pt x="121" y="13"/>
                </a:lnTo>
                <a:lnTo>
                  <a:pt x="0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5"/>
          <p:cNvSpPr/>
          <p:nvPr/>
        </p:nvSpPr>
        <p:spPr>
          <a:xfrm flipH="1">
            <a:off x="7615080" y="1706040"/>
            <a:ext cx="360" cy="360"/>
          </a:xfrm>
          <a:custGeom>
            <a:rect b="b" l="l" r="r" t="t"/>
            <a:pathLst>
              <a:path extrusionOk="0" h="8" w="8">
                <a:moveTo>
                  <a:pt x="0" y="5"/>
                </a:moveTo>
                <a:lnTo>
                  <a:pt x="1" y="0"/>
                </a:lnTo>
                <a:lnTo>
                  <a:pt x="8" y="3"/>
                </a:lnTo>
                <a:lnTo>
                  <a:pt x="8" y="4"/>
                </a:lnTo>
                <a:lnTo>
                  <a:pt x="6" y="8"/>
                </a:lnTo>
                <a:lnTo>
                  <a:pt x="0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5"/>
          <p:cNvSpPr/>
          <p:nvPr/>
        </p:nvSpPr>
        <p:spPr>
          <a:xfrm flipH="1">
            <a:off x="7594200" y="1706040"/>
            <a:ext cx="18360" cy="5400"/>
          </a:xfrm>
          <a:custGeom>
            <a:rect b="b" l="l" r="r" t="t"/>
            <a:pathLst>
              <a:path extrusionOk="0" h="37" w="57">
                <a:moveTo>
                  <a:pt x="0" y="4"/>
                </a:moveTo>
                <a:lnTo>
                  <a:pt x="2" y="0"/>
                </a:lnTo>
                <a:lnTo>
                  <a:pt x="57" y="32"/>
                </a:lnTo>
                <a:lnTo>
                  <a:pt x="56" y="37"/>
                </a:lnTo>
                <a:lnTo>
                  <a:pt x="55" y="37"/>
                </a:lnTo>
                <a:lnTo>
                  <a:pt x="0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5"/>
          <p:cNvSpPr/>
          <p:nvPr/>
        </p:nvSpPr>
        <p:spPr>
          <a:xfrm flipH="1">
            <a:off x="7587000" y="1716480"/>
            <a:ext cx="360" cy="360"/>
          </a:xfrm>
          <a:custGeom>
            <a:rect b="b" l="l" r="r" t="t"/>
            <a:pathLst>
              <a:path extrusionOk="0" h="5" w="10">
                <a:moveTo>
                  <a:pt x="0" y="5"/>
                </a:moveTo>
                <a:lnTo>
                  <a:pt x="1" y="0"/>
                </a:lnTo>
                <a:lnTo>
                  <a:pt x="7" y="0"/>
                </a:lnTo>
                <a:lnTo>
                  <a:pt x="10" y="4"/>
                </a:lnTo>
                <a:lnTo>
                  <a:pt x="8" y="5"/>
                </a:lnTo>
                <a:lnTo>
                  <a:pt x="0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5"/>
          <p:cNvSpPr/>
          <p:nvPr/>
        </p:nvSpPr>
        <p:spPr>
          <a:xfrm flipH="1">
            <a:off x="7585200" y="1711440"/>
            <a:ext cx="360" cy="360"/>
          </a:xfrm>
          <a:custGeom>
            <a:rect b="b" l="l" r="r" t="t"/>
            <a:pathLst>
              <a:path extrusionOk="0" h="20" w="9">
                <a:moveTo>
                  <a:pt x="3" y="20"/>
                </a:moveTo>
                <a:lnTo>
                  <a:pt x="0" y="16"/>
                </a:lnTo>
                <a:lnTo>
                  <a:pt x="5" y="1"/>
                </a:lnTo>
                <a:lnTo>
                  <a:pt x="5" y="0"/>
                </a:lnTo>
                <a:lnTo>
                  <a:pt x="9" y="3"/>
                </a:lnTo>
                <a:lnTo>
                  <a:pt x="3" y="2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5"/>
          <p:cNvSpPr/>
          <p:nvPr/>
        </p:nvSpPr>
        <p:spPr>
          <a:xfrm flipH="1">
            <a:off x="7587720" y="1706040"/>
            <a:ext cx="1440" cy="360"/>
          </a:xfrm>
          <a:custGeom>
            <a:rect b="b" l="l" r="r" t="t"/>
            <a:pathLst>
              <a:path extrusionOk="0" h="16" w="20">
                <a:moveTo>
                  <a:pt x="4" y="16"/>
                </a:moveTo>
                <a:lnTo>
                  <a:pt x="0" y="13"/>
                </a:lnTo>
                <a:lnTo>
                  <a:pt x="18" y="1"/>
                </a:lnTo>
                <a:lnTo>
                  <a:pt x="19" y="0"/>
                </a:lnTo>
                <a:lnTo>
                  <a:pt x="20" y="5"/>
                </a:lnTo>
                <a:lnTo>
                  <a:pt x="4" y="1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5"/>
          <p:cNvSpPr/>
          <p:nvPr/>
        </p:nvSpPr>
        <p:spPr>
          <a:xfrm flipH="1">
            <a:off x="7584840" y="1706040"/>
            <a:ext cx="1440" cy="360"/>
          </a:xfrm>
          <a:custGeom>
            <a:rect b="b" l="l" r="r" t="t"/>
            <a:pathLst>
              <a:path extrusionOk="0" h="7" w="16">
                <a:moveTo>
                  <a:pt x="1" y="7"/>
                </a:moveTo>
                <a:lnTo>
                  <a:pt x="0" y="2"/>
                </a:lnTo>
                <a:lnTo>
                  <a:pt x="15" y="0"/>
                </a:lnTo>
                <a:lnTo>
                  <a:pt x="16" y="0"/>
                </a:lnTo>
                <a:lnTo>
                  <a:pt x="15" y="6"/>
                </a:lnTo>
                <a:lnTo>
                  <a:pt x="1" y="7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5"/>
          <p:cNvSpPr/>
          <p:nvPr/>
        </p:nvSpPr>
        <p:spPr>
          <a:xfrm flipH="1">
            <a:off x="7536240" y="1706040"/>
            <a:ext cx="31320" cy="3240"/>
          </a:xfrm>
          <a:custGeom>
            <a:rect b="b" l="l" r="r" t="t"/>
            <a:pathLst>
              <a:path extrusionOk="0" h="34" w="83">
                <a:moveTo>
                  <a:pt x="0" y="6"/>
                </a:moveTo>
                <a:lnTo>
                  <a:pt x="1" y="0"/>
                </a:lnTo>
                <a:lnTo>
                  <a:pt x="83" y="28"/>
                </a:lnTo>
                <a:lnTo>
                  <a:pt x="83" y="34"/>
                </a:lnTo>
                <a:lnTo>
                  <a:pt x="83" y="34"/>
                </a:lnTo>
                <a:lnTo>
                  <a:pt x="0" y="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5"/>
          <p:cNvSpPr/>
          <p:nvPr/>
        </p:nvSpPr>
        <p:spPr>
          <a:xfrm flipH="1">
            <a:off x="7530840" y="1715040"/>
            <a:ext cx="360" cy="360"/>
          </a:xfrm>
          <a:custGeom>
            <a:rect b="b" l="l" r="r" t="t"/>
            <a:pathLst>
              <a:path extrusionOk="0" h="8" w="14">
                <a:moveTo>
                  <a:pt x="0" y="6"/>
                </a:moveTo>
                <a:lnTo>
                  <a:pt x="0" y="0"/>
                </a:lnTo>
                <a:lnTo>
                  <a:pt x="14" y="3"/>
                </a:lnTo>
                <a:lnTo>
                  <a:pt x="14" y="8"/>
                </a:lnTo>
                <a:lnTo>
                  <a:pt x="14" y="8"/>
                </a:lnTo>
                <a:lnTo>
                  <a:pt x="0" y="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5"/>
          <p:cNvSpPr/>
          <p:nvPr/>
        </p:nvSpPr>
        <p:spPr>
          <a:xfrm flipH="1">
            <a:off x="7490520" y="1711440"/>
            <a:ext cx="45360" cy="1440"/>
          </a:xfrm>
          <a:custGeom>
            <a:rect b="b" l="l" r="r" t="t"/>
            <a:pathLst>
              <a:path extrusionOk="0" h="22" w="115">
                <a:moveTo>
                  <a:pt x="0" y="22"/>
                </a:moveTo>
                <a:lnTo>
                  <a:pt x="0" y="17"/>
                </a:lnTo>
                <a:lnTo>
                  <a:pt x="115" y="0"/>
                </a:lnTo>
                <a:lnTo>
                  <a:pt x="115" y="5"/>
                </a:lnTo>
                <a:lnTo>
                  <a:pt x="115" y="5"/>
                </a:lnTo>
                <a:lnTo>
                  <a:pt x="0" y="2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5"/>
          <p:cNvSpPr/>
          <p:nvPr/>
        </p:nvSpPr>
        <p:spPr>
          <a:xfrm flipH="1">
            <a:off x="7468200" y="1709280"/>
            <a:ext cx="6840" cy="720"/>
          </a:xfrm>
          <a:custGeom>
            <a:rect b="b" l="l" r="r" t="t"/>
            <a:pathLst>
              <a:path extrusionOk="0" h="12" w="28">
                <a:moveTo>
                  <a:pt x="0" y="12"/>
                </a:moveTo>
                <a:lnTo>
                  <a:pt x="0" y="7"/>
                </a:lnTo>
                <a:lnTo>
                  <a:pt x="27" y="0"/>
                </a:lnTo>
                <a:lnTo>
                  <a:pt x="28" y="5"/>
                </a:lnTo>
                <a:lnTo>
                  <a:pt x="27" y="5"/>
                </a:lnTo>
                <a:lnTo>
                  <a:pt x="0" y="1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5"/>
          <p:cNvSpPr/>
          <p:nvPr/>
        </p:nvSpPr>
        <p:spPr>
          <a:xfrm flipH="1">
            <a:off x="7455240" y="1704240"/>
            <a:ext cx="17280" cy="360"/>
          </a:xfrm>
          <a:custGeom>
            <a:rect b="b" l="l" r="r" t="t"/>
            <a:pathLst>
              <a:path extrusionOk="0" h="19" w="51">
                <a:moveTo>
                  <a:pt x="1" y="19"/>
                </a:moveTo>
                <a:lnTo>
                  <a:pt x="0" y="14"/>
                </a:lnTo>
                <a:lnTo>
                  <a:pt x="50" y="0"/>
                </a:lnTo>
                <a:lnTo>
                  <a:pt x="51" y="5"/>
                </a:lnTo>
                <a:lnTo>
                  <a:pt x="51" y="5"/>
                </a:lnTo>
                <a:lnTo>
                  <a:pt x="1" y="1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5"/>
          <p:cNvSpPr/>
          <p:nvPr/>
        </p:nvSpPr>
        <p:spPr>
          <a:xfrm flipH="1">
            <a:off x="7433280" y="1702800"/>
            <a:ext cx="8280" cy="360"/>
          </a:xfrm>
          <a:custGeom>
            <a:rect b="b" l="l" r="r" t="t"/>
            <a:pathLst>
              <a:path extrusionOk="0" h="15" w="33">
                <a:moveTo>
                  <a:pt x="1" y="15"/>
                </a:moveTo>
                <a:lnTo>
                  <a:pt x="0" y="10"/>
                </a:lnTo>
                <a:lnTo>
                  <a:pt x="32" y="0"/>
                </a:lnTo>
                <a:lnTo>
                  <a:pt x="32" y="0"/>
                </a:lnTo>
                <a:lnTo>
                  <a:pt x="33" y="6"/>
                </a:lnTo>
                <a:lnTo>
                  <a:pt x="1" y="1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5"/>
          <p:cNvSpPr/>
          <p:nvPr/>
        </p:nvSpPr>
        <p:spPr>
          <a:xfrm flipH="1">
            <a:off x="7416360" y="1699200"/>
            <a:ext cx="11880" cy="360"/>
          </a:xfrm>
          <a:custGeom>
            <a:rect b="b" l="l" r="r" t="t"/>
            <a:pathLst>
              <a:path extrusionOk="0" h="16" w="38">
                <a:moveTo>
                  <a:pt x="1" y="16"/>
                </a:moveTo>
                <a:lnTo>
                  <a:pt x="0" y="10"/>
                </a:lnTo>
                <a:lnTo>
                  <a:pt x="37" y="0"/>
                </a:lnTo>
                <a:lnTo>
                  <a:pt x="38" y="5"/>
                </a:lnTo>
                <a:lnTo>
                  <a:pt x="38" y="5"/>
                </a:lnTo>
                <a:lnTo>
                  <a:pt x="1" y="1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5"/>
          <p:cNvSpPr/>
          <p:nvPr/>
        </p:nvSpPr>
        <p:spPr>
          <a:xfrm flipH="1">
            <a:off x="7416000" y="1699200"/>
            <a:ext cx="360" cy="360"/>
          </a:xfrm>
          <a:custGeom>
            <a:rect b="b" l="l" r="r" t="t"/>
            <a:pathLst>
              <a:path extrusionOk="0" h="5" w="3">
                <a:moveTo>
                  <a:pt x="1" y="5"/>
                </a:moveTo>
                <a:lnTo>
                  <a:pt x="0" y="0"/>
                </a:lnTo>
                <a:lnTo>
                  <a:pt x="1" y="0"/>
                </a:lnTo>
                <a:lnTo>
                  <a:pt x="3" y="2"/>
                </a:lnTo>
                <a:lnTo>
                  <a:pt x="3" y="4"/>
                </a:lnTo>
                <a:lnTo>
                  <a:pt x="1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5"/>
          <p:cNvSpPr/>
          <p:nvPr/>
        </p:nvSpPr>
        <p:spPr>
          <a:xfrm flipH="1">
            <a:off x="7420320" y="1693800"/>
            <a:ext cx="1440" cy="720"/>
          </a:xfrm>
          <a:custGeom>
            <a:rect b="b" l="l" r="r" t="t"/>
            <a:pathLst>
              <a:path extrusionOk="0" h="21" w="15">
                <a:moveTo>
                  <a:pt x="2" y="21"/>
                </a:moveTo>
                <a:lnTo>
                  <a:pt x="0" y="19"/>
                </a:lnTo>
                <a:lnTo>
                  <a:pt x="12" y="0"/>
                </a:lnTo>
                <a:lnTo>
                  <a:pt x="15" y="3"/>
                </a:lnTo>
                <a:lnTo>
                  <a:pt x="14" y="3"/>
                </a:lnTo>
                <a:lnTo>
                  <a:pt x="2" y="2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5"/>
          <p:cNvSpPr/>
          <p:nvPr/>
        </p:nvSpPr>
        <p:spPr>
          <a:xfrm flipH="1">
            <a:off x="7407000" y="1692000"/>
            <a:ext cx="360" cy="360"/>
          </a:xfrm>
          <a:custGeom>
            <a:rect b="b" l="l" r="r" t="t"/>
            <a:pathLst>
              <a:path extrusionOk="0" h="8" w="6">
                <a:moveTo>
                  <a:pt x="3" y="8"/>
                </a:moveTo>
                <a:lnTo>
                  <a:pt x="0" y="5"/>
                </a:lnTo>
                <a:lnTo>
                  <a:pt x="3" y="0"/>
                </a:lnTo>
                <a:lnTo>
                  <a:pt x="3" y="0"/>
                </a:lnTo>
                <a:lnTo>
                  <a:pt x="6" y="2"/>
                </a:lnTo>
                <a:lnTo>
                  <a:pt x="3" y="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5"/>
          <p:cNvSpPr/>
          <p:nvPr/>
        </p:nvSpPr>
        <p:spPr>
          <a:xfrm flipH="1">
            <a:off x="7413120" y="1690560"/>
            <a:ext cx="720" cy="360"/>
          </a:xfrm>
          <a:custGeom>
            <a:rect b="b" l="l" r="r" t="t"/>
            <a:pathLst>
              <a:path extrusionOk="0" h="13" w="9">
                <a:moveTo>
                  <a:pt x="3" y="13"/>
                </a:moveTo>
                <a:lnTo>
                  <a:pt x="0" y="11"/>
                </a:lnTo>
                <a:lnTo>
                  <a:pt x="6" y="0"/>
                </a:lnTo>
                <a:lnTo>
                  <a:pt x="9" y="3"/>
                </a:lnTo>
                <a:lnTo>
                  <a:pt x="9" y="3"/>
                </a:lnTo>
                <a:lnTo>
                  <a:pt x="3" y="1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5"/>
          <p:cNvSpPr/>
          <p:nvPr/>
        </p:nvSpPr>
        <p:spPr>
          <a:xfrm flipH="1">
            <a:off x="7406280" y="1667520"/>
            <a:ext cx="5040" cy="15840"/>
          </a:xfrm>
          <a:custGeom>
            <a:rect b="b" l="l" r="r" t="t"/>
            <a:pathLst>
              <a:path extrusionOk="0" h="77" w="26">
                <a:moveTo>
                  <a:pt x="3" y="77"/>
                </a:moveTo>
                <a:lnTo>
                  <a:pt x="0" y="74"/>
                </a:lnTo>
                <a:lnTo>
                  <a:pt x="23" y="1"/>
                </a:lnTo>
                <a:lnTo>
                  <a:pt x="23" y="0"/>
                </a:lnTo>
                <a:lnTo>
                  <a:pt x="26" y="2"/>
                </a:lnTo>
                <a:lnTo>
                  <a:pt x="3" y="77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"/>
          <p:cNvSpPr/>
          <p:nvPr/>
        </p:nvSpPr>
        <p:spPr>
          <a:xfrm flipH="1">
            <a:off x="7374240" y="1627200"/>
            <a:ext cx="19080" cy="37080"/>
          </a:xfrm>
          <a:custGeom>
            <a:rect b="b" l="l" r="r" t="t"/>
            <a:pathLst>
              <a:path extrusionOk="0" h="142" w="56">
                <a:moveTo>
                  <a:pt x="3" y="142"/>
                </a:moveTo>
                <a:lnTo>
                  <a:pt x="0" y="140"/>
                </a:lnTo>
                <a:lnTo>
                  <a:pt x="53" y="0"/>
                </a:lnTo>
                <a:lnTo>
                  <a:pt x="53" y="0"/>
                </a:lnTo>
                <a:lnTo>
                  <a:pt x="56" y="3"/>
                </a:lnTo>
                <a:lnTo>
                  <a:pt x="3" y="14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5"/>
          <p:cNvSpPr/>
          <p:nvPr/>
        </p:nvSpPr>
        <p:spPr>
          <a:xfrm flipH="1">
            <a:off x="7365240" y="1599120"/>
            <a:ext cx="13680" cy="23040"/>
          </a:xfrm>
          <a:custGeom>
            <a:rect b="b" l="l" r="r" t="t"/>
            <a:pathLst>
              <a:path extrusionOk="0" h="100" w="45">
                <a:moveTo>
                  <a:pt x="3" y="100"/>
                </a:moveTo>
                <a:lnTo>
                  <a:pt x="0" y="97"/>
                </a:lnTo>
                <a:lnTo>
                  <a:pt x="42" y="0"/>
                </a:lnTo>
                <a:lnTo>
                  <a:pt x="45" y="3"/>
                </a:lnTo>
                <a:lnTo>
                  <a:pt x="45" y="3"/>
                </a:lnTo>
                <a:lnTo>
                  <a:pt x="3" y="1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5"/>
          <p:cNvSpPr/>
          <p:nvPr/>
        </p:nvSpPr>
        <p:spPr>
          <a:xfrm flipH="1">
            <a:off x="7362720" y="1594080"/>
            <a:ext cx="720" cy="360"/>
          </a:xfrm>
          <a:custGeom>
            <a:rect b="b" l="l" r="r" t="t"/>
            <a:pathLst>
              <a:path extrusionOk="0" h="17" w="6">
                <a:moveTo>
                  <a:pt x="3" y="17"/>
                </a:moveTo>
                <a:lnTo>
                  <a:pt x="0" y="14"/>
                </a:lnTo>
                <a:lnTo>
                  <a:pt x="2" y="1"/>
                </a:lnTo>
                <a:lnTo>
                  <a:pt x="3" y="0"/>
                </a:lnTo>
                <a:lnTo>
                  <a:pt x="6" y="2"/>
                </a:lnTo>
                <a:lnTo>
                  <a:pt x="3" y="17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5"/>
          <p:cNvSpPr/>
          <p:nvPr/>
        </p:nvSpPr>
        <p:spPr>
          <a:xfrm flipH="1">
            <a:off x="7351560" y="1594080"/>
            <a:ext cx="360" cy="360"/>
          </a:xfrm>
          <a:custGeom>
            <a:rect b="b" l="l" r="r" t="t"/>
            <a:pathLst>
              <a:path extrusionOk="0" h="5" w="6">
                <a:moveTo>
                  <a:pt x="3" y="5"/>
                </a:moveTo>
                <a:lnTo>
                  <a:pt x="0" y="3"/>
                </a:lnTo>
                <a:lnTo>
                  <a:pt x="3" y="0"/>
                </a:lnTo>
                <a:lnTo>
                  <a:pt x="6" y="3"/>
                </a:lnTo>
                <a:lnTo>
                  <a:pt x="5" y="4"/>
                </a:lnTo>
                <a:lnTo>
                  <a:pt x="3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"/>
          <p:cNvSpPr/>
          <p:nvPr/>
        </p:nvSpPr>
        <p:spPr>
          <a:xfrm flipH="1">
            <a:off x="7347960" y="1588680"/>
            <a:ext cx="1080" cy="360"/>
          </a:xfrm>
          <a:custGeom>
            <a:rect b="b" l="l" r="r" t="t"/>
            <a:pathLst>
              <a:path extrusionOk="0" h="23" w="15">
                <a:moveTo>
                  <a:pt x="3" y="23"/>
                </a:moveTo>
                <a:lnTo>
                  <a:pt x="0" y="20"/>
                </a:lnTo>
                <a:lnTo>
                  <a:pt x="12" y="0"/>
                </a:lnTo>
                <a:lnTo>
                  <a:pt x="15" y="3"/>
                </a:lnTo>
                <a:lnTo>
                  <a:pt x="15" y="3"/>
                </a:lnTo>
                <a:lnTo>
                  <a:pt x="3" y="2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5"/>
          <p:cNvSpPr/>
          <p:nvPr/>
        </p:nvSpPr>
        <p:spPr>
          <a:xfrm flipH="1">
            <a:off x="7339680" y="1566000"/>
            <a:ext cx="3240" cy="15480"/>
          </a:xfrm>
          <a:custGeom>
            <a:rect b="b" l="l" r="r" t="t"/>
            <a:pathLst>
              <a:path extrusionOk="0" h="78" w="21">
                <a:moveTo>
                  <a:pt x="3" y="78"/>
                </a:moveTo>
                <a:lnTo>
                  <a:pt x="0" y="75"/>
                </a:lnTo>
                <a:lnTo>
                  <a:pt x="17" y="2"/>
                </a:lnTo>
                <a:lnTo>
                  <a:pt x="19" y="0"/>
                </a:lnTo>
                <a:lnTo>
                  <a:pt x="21" y="5"/>
                </a:lnTo>
                <a:lnTo>
                  <a:pt x="3" y="7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5"/>
          <p:cNvSpPr/>
          <p:nvPr/>
        </p:nvSpPr>
        <p:spPr>
          <a:xfrm flipH="1">
            <a:off x="7335720" y="1566000"/>
            <a:ext cx="360" cy="720"/>
          </a:xfrm>
          <a:custGeom>
            <a:rect b="b" l="l" r="r" t="t"/>
            <a:pathLst>
              <a:path extrusionOk="0" h="5" w="5">
                <a:moveTo>
                  <a:pt x="2" y="5"/>
                </a:moveTo>
                <a:lnTo>
                  <a:pt x="0" y="0"/>
                </a:lnTo>
                <a:lnTo>
                  <a:pt x="2" y="0"/>
                </a:lnTo>
                <a:lnTo>
                  <a:pt x="5" y="2"/>
                </a:lnTo>
                <a:lnTo>
                  <a:pt x="4" y="4"/>
                </a:lnTo>
                <a:lnTo>
                  <a:pt x="2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5"/>
          <p:cNvSpPr/>
          <p:nvPr/>
        </p:nvSpPr>
        <p:spPr>
          <a:xfrm flipH="1">
            <a:off x="7335720" y="1566000"/>
            <a:ext cx="360" cy="720"/>
          </a:xfrm>
          <a:custGeom>
            <a:rect b="b" l="l" r="r" t="t"/>
            <a:pathLst>
              <a:path extrusionOk="0" h="6" w="5">
                <a:moveTo>
                  <a:pt x="3" y="6"/>
                </a:moveTo>
                <a:lnTo>
                  <a:pt x="0" y="4"/>
                </a:lnTo>
                <a:lnTo>
                  <a:pt x="2" y="0"/>
                </a:lnTo>
                <a:lnTo>
                  <a:pt x="2" y="0"/>
                </a:lnTo>
                <a:lnTo>
                  <a:pt x="5" y="2"/>
                </a:lnTo>
                <a:lnTo>
                  <a:pt x="3" y="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"/>
          <p:cNvSpPr/>
          <p:nvPr/>
        </p:nvSpPr>
        <p:spPr>
          <a:xfrm flipH="1">
            <a:off x="7335720" y="1564200"/>
            <a:ext cx="360" cy="360"/>
          </a:xfrm>
          <a:custGeom>
            <a:rect b="b" l="l" r="r" t="t"/>
            <a:pathLst>
              <a:path extrusionOk="0" h="6" w="5">
                <a:moveTo>
                  <a:pt x="3" y="6"/>
                </a:moveTo>
                <a:lnTo>
                  <a:pt x="0" y="4"/>
                </a:lnTo>
                <a:lnTo>
                  <a:pt x="2" y="0"/>
                </a:lnTo>
                <a:lnTo>
                  <a:pt x="5" y="2"/>
                </a:lnTo>
                <a:lnTo>
                  <a:pt x="5" y="2"/>
                </a:lnTo>
                <a:lnTo>
                  <a:pt x="3" y="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5"/>
          <p:cNvSpPr/>
          <p:nvPr/>
        </p:nvSpPr>
        <p:spPr>
          <a:xfrm flipH="1">
            <a:off x="7335360" y="1546560"/>
            <a:ext cx="6480" cy="12600"/>
          </a:xfrm>
          <a:custGeom>
            <a:rect b="b" l="l" r="r" t="t"/>
            <a:pathLst>
              <a:path extrusionOk="0" h="61" w="25">
                <a:moveTo>
                  <a:pt x="3" y="61"/>
                </a:moveTo>
                <a:lnTo>
                  <a:pt x="0" y="59"/>
                </a:lnTo>
                <a:lnTo>
                  <a:pt x="22" y="0"/>
                </a:lnTo>
                <a:lnTo>
                  <a:pt x="22" y="0"/>
                </a:lnTo>
                <a:lnTo>
                  <a:pt x="25" y="3"/>
                </a:lnTo>
                <a:lnTo>
                  <a:pt x="3" y="6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5"/>
          <p:cNvSpPr/>
          <p:nvPr/>
        </p:nvSpPr>
        <p:spPr>
          <a:xfrm flipH="1">
            <a:off x="7308000" y="1525680"/>
            <a:ext cx="11880" cy="15840"/>
          </a:xfrm>
          <a:custGeom>
            <a:rect b="b" l="l" r="r" t="t"/>
            <a:pathLst>
              <a:path extrusionOk="0" h="73" w="44">
                <a:moveTo>
                  <a:pt x="3" y="73"/>
                </a:moveTo>
                <a:lnTo>
                  <a:pt x="0" y="70"/>
                </a:lnTo>
                <a:lnTo>
                  <a:pt x="42" y="1"/>
                </a:lnTo>
                <a:lnTo>
                  <a:pt x="43" y="0"/>
                </a:lnTo>
                <a:lnTo>
                  <a:pt x="44" y="5"/>
                </a:lnTo>
                <a:lnTo>
                  <a:pt x="3" y="7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5"/>
          <p:cNvSpPr/>
          <p:nvPr/>
        </p:nvSpPr>
        <p:spPr>
          <a:xfrm flipH="1">
            <a:off x="7305840" y="1525680"/>
            <a:ext cx="360" cy="360"/>
          </a:xfrm>
          <a:custGeom>
            <a:rect b="b" l="l" r="r" t="t"/>
            <a:pathLst>
              <a:path extrusionOk="0" h="5" w="4">
                <a:moveTo>
                  <a:pt x="1" y="5"/>
                </a:move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lnTo>
                  <a:pt x="4" y="5"/>
                </a:lnTo>
                <a:lnTo>
                  <a:pt x="1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5"/>
          <p:cNvSpPr/>
          <p:nvPr/>
        </p:nvSpPr>
        <p:spPr>
          <a:xfrm flipH="1">
            <a:off x="7304400" y="1525680"/>
            <a:ext cx="360" cy="360"/>
          </a:xfrm>
          <a:custGeom>
            <a:rect b="b" l="l" r="r" t="t"/>
            <a:pathLst>
              <a:path extrusionOk="0" h="5" w="4">
                <a:moveTo>
                  <a:pt x="0" y="5"/>
                </a:moveTo>
                <a:lnTo>
                  <a:pt x="0" y="0"/>
                </a:lnTo>
                <a:lnTo>
                  <a:pt x="3" y="0"/>
                </a:lnTo>
                <a:lnTo>
                  <a:pt x="4" y="5"/>
                </a:lnTo>
                <a:lnTo>
                  <a:pt x="3" y="5"/>
                </a:lnTo>
                <a:lnTo>
                  <a:pt x="0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5"/>
          <p:cNvSpPr/>
          <p:nvPr/>
        </p:nvSpPr>
        <p:spPr>
          <a:xfrm flipH="1">
            <a:off x="7304400" y="1525680"/>
            <a:ext cx="360" cy="360"/>
          </a:xfrm>
          <a:custGeom>
            <a:rect b="b" l="l" r="r" t="t"/>
            <a:pathLst>
              <a:path extrusionOk="0" h="5" w="3">
                <a:moveTo>
                  <a:pt x="1" y="5"/>
                </a:moveTo>
                <a:lnTo>
                  <a:pt x="0" y="0"/>
                </a:lnTo>
                <a:lnTo>
                  <a:pt x="1" y="0"/>
                </a:lnTo>
                <a:lnTo>
                  <a:pt x="3" y="2"/>
                </a:lnTo>
                <a:lnTo>
                  <a:pt x="3" y="4"/>
                </a:lnTo>
                <a:lnTo>
                  <a:pt x="1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5"/>
          <p:cNvSpPr/>
          <p:nvPr/>
        </p:nvSpPr>
        <p:spPr>
          <a:xfrm flipH="1">
            <a:off x="7300800" y="1525680"/>
            <a:ext cx="360" cy="360"/>
          </a:xfrm>
          <a:custGeom>
            <a:rect b="b" l="l" r="r" t="t"/>
            <a:pathLst>
              <a:path extrusionOk="0" h="4" w="5">
                <a:moveTo>
                  <a:pt x="2" y="4"/>
                </a:moveTo>
                <a:lnTo>
                  <a:pt x="0" y="2"/>
                </a:lnTo>
                <a:lnTo>
                  <a:pt x="1" y="0"/>
                </a:lnTo>
                <a:lnTo>
                  <a:pt x="5" y="3"/>
                </a:lnTo>
                <a:lnTo>
                  <a:pt x="4" y="3"/>
                </a:lnTo>
                <a:lnTo>
                  <a:pt x="2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5"/>
          <p:cNvSpPr/>
          <p:nvPr/>
        </p:nvSpPr>
        <p:spPr>
          <a:xfrm flipH="1">
            <a:off x="7300800" y="1525680"/>
            <a:ext cx="360" cy="360"/>
          </a:xfrm>
          <a:custGeom>
            <a:rect b="b" l="l" r="r" t="t"/>
            <a:pathLst>
              <a:path extrusionOk="0" h="5" w="5">
                <a:moveTo>
                  <a:pt x="4" y="5"/>
                </a:moveTo>
                <a:lnTo>
                  <a:pt x="0" y="2"/>
                </a:lnTo>
                <a:lnTo>
                  <a:pt x="0" y="0"/>
                </a:lnTo>
                <a:lnTo>
                  <a:pt x="5" y="0"/>
                </a:lnTo>
                <a:lnTo>
                  <a:pt x="5" y="1"/>
                </a:lnTo>
                <a:lnTo>
                  <a:pt x="4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5"/>
          <p:cNvSpPr/>
          <p:nvPr/>
        </p:nvSpPr>
        <p:spPr>
          <a:xfrm flipH="1">
            <a:off x="7300800" y="1525680"/>
            <a:ext cx="360" cy="360"/>
          </a:xfrm>
          <a:custGeom>
            <a:rect b="b" l="l" r="r" t="t"/>
            <a:pathLst>
              <a:path extrusionOk="0" h="3" w="5">
                <a:moveTo>
                  <a:pt x="5" y="3"/>
                </a:moveTo>
                <a:lnTo>
                  <a:pt x="0" y="3"/>
                </a:lnTo>
                <a:lnTo>
                  <a:pt x="0" y="0"/>
                </a:lnTo>
                <a:lnTo>
                  <a:pt x="0" y="0"/>
                </a:lnTo>
                <a:lnTo>
                  <a:pt x="5" y="0"/>
                </a:lnTo>
                <a:lnTo>
                  <a:pt x="5" y="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5"/>
          <p:cNvSpPr/>
          <p:nvPr/>
        </p:nvSpPr>
        <p:spPr>
          <a:xfrm flipH="1">
            <a:off x="7300800" y="1522080"/>
            <a:ext cx="360" cy="360"/>
          </a:xfrm>
          <a:custGeom>
            <a:rect b="b" l="l" r="r" t="t"/>
            <a:pathLst>
              <a:path extrusionOk="0" h="8" w="5">
                <a:moveTo>
                  <a:pt x="5" y="8"/>
                </a:moveTo>
                <a:lnTo>
                  <a:pt x="0" y="8"/>
                </a:lnTo>
                <a:lnTo>
                  <a:pt x="0" y="3"/>
                </a:lnTo>
                <a:lnTo>
                  <a:pt x="3" y="0"/>
                </a:lnTo>
                <a:lnTo>
                  <a:pt x="3" y="3"/>
                </a:lnTo>
                <a:lnTo>
                  <a:pt x="5" y="3"/>
                </a:lnTo>
                <a:lnTo>
                  <a:pt x="5" y="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5"/>
          <p:cNvSpPr/>
          <p:nvPr/>
        </p:nvSpPr>
        <p:spPr>
          <a:xfrm flipH="1">
            <a:off x="7300800" y="1522080"/>
            <a:ext cx="360" cy="360"/>
          </a:xfrm>
          <a:custGeom>
            <a:rect b="b" l="l" r="r" t="t"/>
            <a:pathLst>
              <a:path extrusionOk="0" h="6" w="3">
                <a:moveTo>
                  <a:pt x="0" y="6"/>
                </a:moveTo>
                <a:lnTo>
                  <a:pt x="0" y="3"/>
                </a:lnTo>
                <a:lnTo>
                  <a:pt x="0" y="0"/>
                </a:lnTo>
                <a:lnTo>
                  <a:pt x="2" y="0"/>
                </a:lnTo>
                <a:lnTo>
                  <a:pt x="2" y="3"/>
                </a:lnTo>
                <a:lnTo>
                  <a:pt x="3" y="4"/>
                </a:lnTo>
                <a:lnTo>
                  <a:pt x="2" y="6"/>
                </a:lnTo>
                <a:lnTo>
                  <a:pt x="0" y="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5"/>
          <p:cNvSpPr/>
          <p:nvPr/>
        </p:nvSpPr>
        <p:spPr>
          <a:xfrm flipH="1">
            <a:off x="7300800" y="1522080"/>
            <a:ext cx="360" cy="360"/>
          </a:xfrm>
          <a:custGeom>
            <a:rect b="b" l="l" r="r" t="t"/>
            <a:pathLst>
              <a:path extrusionOk="0" h="4" w="3">
                <a:moveTo>
                  <a:pt x="2" y="4"/>
                </a:moveTo>
                <a:lnTo>
                  <a:pt x="1" y="3"/>
                </a:lnTo>
                <a:lnTo>
                  <a:pt x="0" y="2"/>
                </a:lnTo>
                <a:lnTo>
                  <a:pt x="1" y="0"/>
                </a:lnTo>
                <a:lnTo>
                  <a:pt x="1" y="0"/>
                </a:lnTo>
                <a:lnTo>
                  <a:pt x="3" y="3"/>
                </a:lnTo>
                <a:lnTo>
                  <a:pt x="2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5"/>
          <p:cNvSpPr/>
          <p:nvPr/>
        </p:nvSpPr>
        <p:spPr>
          <a:xfrm flipH="1">
            <a:off x="7300800" y="1522080"/>
            <a:ext cx="360" cy="360"/>
          </a:xfrm>
          <a:custGeom>
            <a:rect b="b" l="l" r="r" t="t"/>
            <a:pathLst>
              <a:path extrusionOk="0" h="5" w="5">
                <a:moveTo>
                  <a:pt x="2" y="5"/>
                </a:moveTo>
                <a:lnTo>
                  <a:pt x="0" y="2"/>
                </a:lnTo>
                <a:lnTo>
                  <a:pt x="1" y="0"/>
                </a:lnTo>
                <a:lnTo>
                  <a:pt x="5" y="1"/>
                </a:lnTo>
                <a:lnTo>
                  <a:pt x="4" y="2"/>
                </a:lnTo>
                <a:lnTo>
                  <a:pt x="2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5"/>
          <p:cNvSpPr/>
          <p:nvPr/>
        </p:nvSpPr>
        <p:spPr>
          <a:xfrm flipH="1">
            <a:off x="7300800" y="1522080"/>
            <a:ext cx="360" cy="360"/>
          </a:xfrm>
          <a:custGeom>
            <a:rect b="b" l="l" r="r" t="t"/>
            <a:pathLst>
              <a:path extrusionOk="0" h="3" w="4">
                <a:moveTo>
                  <a:pt x="4" y="3"/>
                </a:move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4" y="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5"/>
          <p:cNvSpPr/>
          <p:nvPr/>
        </p:nvSpPr>
        <p:spPr>
          <a:xfrm flipH="1">
            <a:off x="7297200" y="1515240"/>
            <a:ext cx="360" cy="360"/>
          </a:xfrm>
          <a:custGeom>
            <a:rect b="b" l="l" r="r" t="t"/>
            <a:pathLst>
              <a:path extrusionOk="0" h="18" w="6">
                <a:moveTo>
                  <a:pt x="4" y="18"/>
                </a:moveTo>
                <a:lnTo>
                  <a:pt x="0" y="18"/>
                </a:lnTo>
                <a:lnTo>
                  <a:pt x="2" y="0"/>
                </a:lnTo>
                <a:lnTo>
                  <a:pt x="6" y="0"/>
                </a:lnTo>
                <a:lnTo>
                  <a:pt x="6" y="0"/>
                </a:lnTo>
                <a:lnTo>
                  <a:pt x="4" y="1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5"/>
          <p:cNvSpPr/>
          <p:nvPr/>
        </p:nvSpPr>
        <p:spPr>
          <a:xfrm flipH="1">
            <a:off x="7297200" y="1511640"/>
            <a:ext cx="360" cy="720"/>
          </a:xfrm>
          <a:custGeom>
            <a:rect b="b" l="l" r="r" t="t"/>
            <a:pathLst>
              <a:path extrusionOk="0" h="14" w="5">
                <a:moveTo>
                  <a:pt x="5" y="14"/>
                </a:moveTo>
                <a:lnTo>
                  <a:pt x="1" y="14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5" y="1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/>
          <p:nvPr/>
        </p:nvSpPr>
        <p:spPr>
          <a:xfrm flipH="1">
            <a:off x="7297200" y="1501560"/>
            <a:ext cx="360" cy="6840"/>
          </a:xfrm>
          <a:custGeom>
            <a:rect b="b" l="l" r="r" t="t"/>
            <a:pathLst>
              <a:path extrusionOk="0" h="43" w="7">
                <a:moveTo>
                  <a:pt x="7" y="43"/>
                </a:moveTo>
                <a:lnTo>
                  <a:pt x="3" y="43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7" y="4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5"/>
          <p:cNvSpPr/>
          <p:nvPr/>
        </p:nvSpPr>
        <p:spPr>
          <a:xfrm flipH="1">
            <a:off x="7300800" y="1476720"/>
            <a:ext cx="360" cy="19080"/>
          </a:xfrm>
          <a:custGeom>
            <a:rect b="b" l="l" r="r" t="t"/>
            <a:pathLst>
              <a:path extrusionOk="0" h="83" w="12">
                <a:moveTo>
                  <a:pt x="4" y="83"/>
                </a:moveTo>
                <a:lnTo>
                  <a:pt x="0" y="83"/>
                </a:lnTo>
                <a:lnTo>
                  <a:pt x="8" y="3"/>
                </a:lnTo>
                <a:lnTo>
                  <a:pt x="10" y="0"/>
                </a:lnTo>
                <a:lnTo>
                  <a:pt x="12" y="4"/>
                </a:lnTo>
                <a:lnTo>
                  <a:pt x="4" y="8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5"/>
          <p:cNvSpPr/>
          <p:nvPr/>
        </p:nvSpPr>
        <p:spPr>
          <a:xfrm flipH="1">
            <a:off x="7295760" y="1476720"/>
            <a:ext cx="360" cy="720"/>
          </a:xfrm>
          <a:custGeom>
            <a:rect b="b" l="l" r="r" t="t"/>
            <a:pathLst>
              <a:path extrusionOk="0" h="6" w="7">
                <a:moveTo>
                  <a:pt x="2" y="6"/>
                </a:moveTo>
                <a:lnTo>
                  <a:pt x="0" y="2"/>
                </a:lnTo>
                <a:lnTo>
                  <a:pt x="6" y="0"/>
                </a:lnTo>
                <a:lnTo>
                  <a:pt x="6" y="0"/>
                </a:lnTo>
                <a:lnTo>
                  <a:pt x="7" y="5"/>
                </a:lnTo>
                <a:lnTo>
                  <a:pt x="2" y="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5"/>
          <p:cNvSpPr/>
          <p:nvPr/>
        </p:nvSpPr>
        <p:spPr>
          <a:xfrm flipH="1">
            <a:off x="7293600" y="1476720"/>
            <a:ext cx="360" cy="720"/>
          </a:xfrm>
          <a:custGeom>
            <a:rect b="b" l="l" r="r" t="t"/>
            <a:pathLst>
              <a:path extrusionOk="0" h="5" w="6">
                <a:moveTo>
                  <a:pt x="1" y="5"/>
                </a:moveTo>
                <a:lnTo>
                  <a:pt x="0" y="0"/>
                </a:lnTo>
                <a:lnTo>
                  <a:pt x="3" y="0"/>
                </a:lnTo>
                <a:lnTo>
                  <a:pt x="6" y="2"/>
                </a:lnTo>
                <a:lnTo>
                  <a:pt x="5" y="4"/>
                </a:lnTo>
                <a:lnTo>
                  <a:pt x="1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5"/>
          <p:cNvSpPr/>
          <p:nvPr/>
        </p:nvSpPr>
        <p:spPr>
          <a:xfrm flipH="1">
            <a:off x="7288560" y="1468080"/>
            <a:ext cx="1080" cy="3600"/>
          </a:xfrm>
          <a:custGeom>
            <a:rect b="b" l="l" r="r" t="t"/>
            <a:pathLst>
              <a:path extrusionOk="0" h="32" w="17">
                <a:moveTo>
                  <a:pt x="3" y="32"/>
                </a:moveTo>
                <a:lnTo>
                  <a:pt x="0" y="30"/>
                </a:lnTo>
                <a:lnTo>
                  <a:pt x="14" y="2"/>
                </a:lnTo>
                <a:lnTo>
                  <a:pt x="16" y="0"/>
                </a:lnTo>
                <a:lnTo>
                  <a:pt x="17" y="6"/>
                </a:lnTo>
                <a:lnTo>
                  <a:pt x="3" y="3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5"/>
          <p:cNvSpPr/>
          <p:nvPr/>
        </p:nvSpPr>
        <p:spPr>
          <a:xfrm flipH="1">
            <a:off x="7284960" y="1468080"/>
            <a:ext cx="360" cy="360"/>
          </a:xfrm>
          <a:custGeom>
            <a:rect b="b" l="l" r="r" t="t"/>
            <a:pathLst>
              <a:path extrusionOk="0" h="6" w="5">
                <a:moveTo>
                  <a:pt x="1" y="6"/>
                </a:moveTo>
                <a:lnTo>
                  <a:pt x="0" y="0"/>
                </a:lnTo>
                <a:lnTo>
                  <a:pt x="3" y="0"/>
                </a:lnTo>
                <a:lnTo>
                  <a:pt x="5" y="4"/>
                </a:lnTo>
                <a:lnTo>
                  <a:pt x="4" y="6"/>
                </a:lnTo>
                <a:lnTo>
                  <a:pt x="1" y="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5"/>
          <p:cNvSpPr/>
          <p:nvPr/>
        </p:nvSpPr>
        <p:spPr>
          <a:xfrm flipH="1">
            <a:off x="7284960" y="1468080"/>
            <a:ext cx="360" cy="360"/>
          </a:xfrm>
          <a:custGeom>
            <a:rect b="b" l="l" r="r" t="t"/>
            <a:pathLst>
              <a:path extrusionOk="0" h="5" w="4">
                <a:moveTo>
                  <a:pt x="2" y="5"/>
                </a:moveTo>
                <a:lnTo>
                  <a:pt x="0" y="1"/>
                </a:lnTo>
                <a:lnTo>
                  <a:pt x="2" y="0"/>
                </a:lnTo>
                <a:lnTo>
                  <a:pt x="2" y="0"/>
                </a:lnTo>
                <a:lnTo>
                  <a:pt x="4" y="3"/>
                </a:lnTo>
                <a:lnTo>
                  <a:pt x="2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5"/>
          <p:cNvSpPr/>
          <p:nvPr/>
        </p:nvSpPr>
        <p:spPr>
          <a:xfrm flipH="1">
            <a:off x="7292880" y="1468080"/>
            <a:ext cx="720" cy="360"/>
          </a:xfrm>
          <a:custGeom>
            <a:rect b="b" l="l" r="r" t="t"/>
            <a:pathLst>
              <a:path extrusionOk="0" h="4" w="4">
                <a:moveTo>
                  <a:pt x="2" y="4"/>
                </a:moveTo>
                <a:lnTo>
                  <a:pt x="0" y="1"/>
                </a:lnTo>
                <a:lnTo>
                  <a:pt x="1" y="0"/>
                </a:lnTo>
                <a:lnTo>
                  <a:pt x="2" y="1"/>
                </a:lnTo>
                <a:lnTo>
                  <a:pt x="4" y="1"/>
                </a:lnTo>
                <a:lnTo>
                  <a:pt x="3" y="2"/>
                </a:lnTo>
                <a:lnTo>
                  <a:pt x="2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5"/>
          <p:cNvSpPr/>
          <p:nvPr/>
        </p:nvSpPr>
        <p:spPr>
          <a:xfrm flipH="1">
            <a:off x="7292880" y="1464480"/>
            <a:ext cx="720" cy="360"/>
          </a:xfrm>
          <a:custGeom>
            <a:rect b="b" l="l" r="r" t="t"/>
            <a:pathLst>
              <a:path extrusionOk="0" h="4" w="4">
                <a:moveTo>
                  <a:pt x="4" y="4"/>
                </a:moveTo>
                <a:lnTo>
                  <a:pt x="2" y="4"/>
                </a:lnTo>
                <a:lnTo>
                  <a:pt x="0" y="4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lnTo>
                  <a:pt x="4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5"/>
          <p:cNvSpPr/>
          <p:nvPr/>
        </p:nvSpPr>
        <p:spPr>
          <a:xfrm flipH="1">
            <a:off x="7292880" y="1463040"/>
            <a:ext cx="720" cy="360"/>
          </a:xfrm>
          <a:custGeom>
            <a:rect b="b" l="l" r="r" t="t"/>
            <a:pathLst>
              <a:path extrusionOk="0" h="11" w="5">
                <a:moveTo>
                  <a:pt x="5" y="11"/>
                </a:moveTo>
                <a:lnTo>
                  <a:pt x="1" y="11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5" y="1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5"/>
          <p:cNvSpPr/>
          <p:nvPr/>
        </p:nvSpPr>
        <p:spPr>
          <a:xfrm flipH="1">
            <a:off x="7292880" y="1463040"/>
            <a:ext cx="720" cy="360"/>
          </a:xfrm>
          <a:custGeom>
            <a:rect b="b" l="l" r="r" t="t"/>
            <a:pathLst>
              <a:path extrusionOk="0" h="5" w="4">
                <a:moveTo>
                  <a:pt x="4" y="5"/>
                </a:moveTo>
                <a:lnTo>
                  <a:pt x="0" y="5"/>
                </a:lnTo>
                <a:lnTo>
                  <a:pt x="0" y="1"/>
                </a:lnTo>
                <a:lnTo>
                  <a:pt x="1" y="0"/>
                </a:lnTo>
                <a:lnTo>
                  <a:pt x="4" y="3"/>
                </a:lnTo>
                <a:lnTo>
                  <a:pt x="4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5"/>
          <p:cNvSpPr/>
          <p:nvPr/>
        </p:nvSpPr>
        <p:spPr>
          <a:xfrm flipH="1">
            <a:off x="7279920" y="1459440"/>
            <a:ext cx="360" cy="360"/>
          </a:xfrm>
          <a:custGeom>
            <a:rect b="b" l="l" r="r" t="t"/>
            <a:pathLst>
              <a:path extrusionOk="0" h="11" w="14">
                <a:moveTo>
                  <a:pt x="3" y="11"/>
                </a:moveTo>
                <a:lnTo>
                  <a:pt x="0" y="8"/>
                </a:lnTo>
                <a:lnTo>
                  <a:pt x="12" y="0"/>
                </a:lnTo>
                <a:lnTo>
                  <a:pt x="14" y="3"/>
                </a:lnTo>
                <a:lnTo>
                  <a:pt x="14" y="4"/>
                </a:lnTo>
                <a:lnTo>
                  <a:pt x="3" y="1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5"/>
          <p:cNvSpPr/>
          <p:nvPr/>
        </p:nvSpPr>
        <p:spPr>
          <a:xfrm flipH="1">
            <a:off x="7276320" y="1459440"/>
            <a:ext cx="360" cy="360"/>
          </a:xfrm>
          <a:custGeom>
            <a:rect b="b" l="l" r="r" t="t"/>
            <a:pathLst>
              <a:path extrusionOk="0" h="7" w="4">
                <a:moveTo>
                  <a:pt x="2" y="7"/>
                </a:moveTo>
                <a:lnTo>
                  <a:pt x="0" y="4"/>
                </a:lnTo>
                <a:lnTo>
                  <a:pt x="2" y="1"/>
                </a:lnTo>
                <a:lnTo>
                  <a:pt x="3" y="0"/>
                </a:lnTo>
                <a:lnTo>
                  <a:pt x="4" y="5"/>
                </a:lnTo>
                <a:lnTo>
                  <a:pt x="2" y="7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5"/>
          <p:cNvSpPr/>
          <p:nvPr/>
        </p:nvSpPr>
        <p:spPr>
          <a:xfrm flipH="1">
            <a:off x="7276320" y="1459440"/>
            <a:ext cx="360" cy="360"/>
          </a:xfrm>
          <a:custGeom>
            <a:rect b="b" l="l" r="r" t="t"/>
            <a:pathLst>
              <a:path extrusionOk="0" h="6" w="4">
                <a:moveTo>
                  <a:pt x="1" y="6"/>
                </a:moveTo>
                <a:lnTo>
                  <a:pt x="0" y="1"/>
                </a:lnTo>
                <a:lnTo>
                  <a:pt x="4" y="0"/>
                </a:lnTo>
                <a:lnTo>
                  <a:pt x="4" y="0"/>
                </a:lnTo>
                <a:lnTo>
                  <a:pt x="4" y="5"/>
                </a:lnTo>
                <a:lnTo>
                  <a:pt x="1" y="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5"/>
          <p:cNvSpPr/>
          <p:nvPr/>
        </p:nvSpPr>
        <p:spPr>
          <a:xfrm flipH="1">
            <a:off x="7274520" y="1455840"/>
            <a:ext cx="360" cy="360"/>
          </a:xfrm>
          <a:custGeom>
            <a:rect b="b" l="l" r="r" t="t"/>
            <a:pathLst>
              <a:path extrusionOk="0" h="6" w="6">
                <a:moveTo>
                  <a:pt x="0" y="6"/>
                </a:moveTo>
                <a:lnTo>
                  <a:pt x="0" y="1"/>
                </a:lnTo>
                <a:lnTo>
                  <a:pt x="6" y="0"/>
                </a:lnTo>
                <a:lnTo>
                  <a:pt x="6" y="0"/>
                </a:lnTo>
                <a:lnTo>
                  <a:pt x="6" y="5"/>
                </a:lnTo>
                <a:lnTo>
                  <a:pt x="0" y="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5"/>
          <p:cNvSpPr/>
          <p:nvPr/>
        </p:nvSpPr>
        <p:spPr>
          <a:xfrm flipH="1">
            <a:off x="7268400" y="1455840"/>
            <a:ext cx="10080" cy="360"/>
          </a:xfrm>
          <a:custGeom>
            <a:rect b="b" l="l" r="r" t="t"/>
            <a:pathLst>
              <a:path extrusionOk="0" h="10" w="37">
                <a:moveTo>
                  <a:pt x="0" y="5"/>
                </a:moveTo>
                <a:lnTo>
                  <a:pt x="0" y="0"/>
                </a:lnTo>
                <a:lnTo>
                  <a:pt x="36" y="5"/>
                </a:lnTo>
                <a:lnTo>
                  <a:pt x="37" y="6"/>
                </a:lnTo>
                <a:lnTo>
                  <a:pt x="35" y="10"/>
                </a:lnTo>
                <a:lnTo>
                  <a:pt x="0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5"/>
          <p:cNvSpPr/>
          <p:nvPr/>
        </p:nvSpPr>
        <p:spPr>
          <a:xfrm flipH="1">
            <a:off x="7241760" y="1459440"/>
            <a:ext cx="11880" cy="6840"/>
          </a:xfrm>
          <a:custGeom>
            <a:rect b="b" l="l" r="r" t="t"/>
            <a:pathLst>
              <a:path extrusionOk="0" h="40" w="39">
                <a:moveTo>
                  <a:pt x="0" y="4"/>
                </a:moveTo>
                <a:lnTo>
                  <a:pt x="2" y="0"/>
                </a:lnTo>
                <a:lnTo>
                  <a:pt x="38" y="37"/>
                </a:lnTo>
                <a:lnTo>
                  <a:pt x="39" y="39"/>
                </a:lnTo>
                <a:lnTo>
                  <a:pt x="35" y="40"/>
                </a:lnTo>
                <a:lnTo>
                  <a:pt x="0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5"/>
          <p:cNvSpPr/>
          <p:nvPr/>
        </p:nvSpPr>
        <p:spPr>
          <a:xfrm flipH="1">
            <a:off x="7241400" y="1471680"/>
            <a:ext cx="360" cy="360"/>
          </a:xfrm>
          <a:custGeom>
            <a:rect b="b" l="l" r="r" t="t"/>
            <a:pathLst>
              <a:path extrusionOk="0" h="13" w="5">
                <a:moveTo>
                  <a:pt x="0" y="1"/>
                </a:moveTo>
                <a:lnTo>
                  <a:pt x="4" y="0"/>
                </a:lnTo>
                <a:lnTo>
                  <a:pt x="5" y="8"/>
                </a:lnTo>
                <a:lnTo>
                  <a:pt x="3" y="13"/>
                </a:lnTo>
                <a:lnTo>
                  <a:pt x="1" y="10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5"/>
          <p:cNvSpPr/>
          <p:nvPr/>
        </p:nvSpPr>
        <p:spPr>
          <a:xfrm flipH="1">
            <a:off x="7237800" y="1473480"/>
            <a:ext cx="360" cy="360"/>
          </a:xfrm>
          <a:custGeom>
            <a:rect b="b" l="l" r="r" t="t"/>
            <a:pathLst>
              <a:path extrusionOk="0" h="5" w="11">
                <a:moveTo>
                  <a:pt x="0" y="5"/>
                </a:moveTo>
                <a:lnTo>
                  <a:pt x="2" y="0"/>
                </a:lnTo>
                <a:lnTo>
                  <a:pt x="8" y="0"/>
                </a:lnTo>
                <a:lnTo>
                  <a:pt x="11" y="4"/>
                </a:lnTo>
                <a:lnTo>
                  <a:pt x="9" y="5"/>
                </a:lnTo>
                <a:lnTo>
                  <a:pt x="0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5"/>
          <p:cNvSpPr/>
          <p:nvPr/>
        </p:nvSpPr>
        <p:spPr>
          <a:xfrm flipH="1">
            <a:off x="7236000" y="1469880"/>
            <a:ext cx="360" cy="360"/>
          </a:xfrm>
          <a:custGeom>
            <a:rect b="b" l="l" r="r" t="t"/>
            <a:pathLst>
              <a:path extrusionOk="0" h="14" w="5">
                <a:moveTo>
                  <a:pt x="3" y="14"/>
                </a:moveTo>
                <a:lnTo>
                  <a:pt x="0" y="10"/>
                </a:lnTo>
                <a:lnTo>
                  <a:pt x="1" y="0"/>
                </a:lnTo>
                <a:lnTo>
                  <a:pt x="1" y="0"/>
                </a:lnTo>
                <a:lnTo>
                  <a:pt x="5" y="2"/>
                </a:lnTo>
                <a:lnTo>
                  <a:pt x="3" y="1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5"/>
          <p:cNvSpPr/>
          <p:nvPr/>
        </p:nvSpPr>
        <p:spPr>
          <a:xfrm flipH="1">
            <a:off x="7236000" y="1469880"/>
            <a:ext cx="360" cy="360"/>
          </a:xfrm>
          <a:custGeom>
            <a:rect b="b" l="l" r="r" t="t"/>
            <a:pathLst>
              <a:path extrusionOk="0" h="7" w="5">
                <a:moveTo>
                  <a:pt x="4" y="7"/>
                </a:moveTo>
                <a:lnTo>
                  <a:pt x="0" y="5"/>
                </a:lnTo>
                <a:lnTo>
                  <a:pt x="1" y="1"/>
                </a:lnTo>
                <a:lnTo>
                  <a:pt x="2" y="0"/>
                </a:lnTo>
                <a:lnTo>
                  <a:pt x="5" y="3"/>
                </a:lnTo>
                <a:lnTo>
                  <a:pt x="4" y="7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5"/>
          <p:cNvSpPr/>
          <p:nvPr/>
        </p:nvSpPr>
        <p:spPr>
          <a:xfrm flipH="1">
            <a:off x="7236000" y="1468080"/>
            <a:ext cx="360" cy="360"/>
          </a:xfrm>
          <a:custGeom>
            <a:rect b="b" l="l" r="r" t="t"/>
            <a:pathLst>
              <a:path extrusionOk="0" h="6" w="4">
                <a:moveTo>
                  <a:pt x="3" y="6"/>
                </a:moveTo>
                <a:lnTo>
                  <a:pt x="0" y="3"/>
                </a:lnTo>
                <a:lnTo>
                  <a:pt x="2" y="0"/>
                </a:lnTo>
                <a:lnTo>
                  <a:pt x="2" y="0"/>
                </a:lnTo>
                <a:lnTo>
                  <a:pt x="4" y="3"/>
                </a:lnTo>
                <a:lnTo>
                  <a:pt x="3" y="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5"/>
          <p:cNvSpPr/>
          <p:nvPr/>
        </p:nvSpPr>
        <p:spPr>
          <a:xfrm flipH="1">
            <a:off x="7236000" y="1468080"/>
            <a:ext cx="360" cy="360"/>
          </a:xfrm>
          <a:custGeom>
            <a:rect b="b" l="l" r="r" t="t"/>
            <a:pathLst>
              <a:path extrusionOk="0" h="5" w="3">
                <a:moveTo>
                  <a:pt x="2" y="5"/>
                </a:moveTo>
                <a:lnTo>
                  <a:pt x="0" y="2"/>
                </a:lnTo>
                <a:lnTo>
                  <a:pt x="1" y="1"/>
                </a:lnTo>
                <a:lnTo>
                  <a:pt x="2" y="0"/>
                </a:lnTo>
                <a:lnTo>
                  <a:pt x="2" y="2"/>
                </a:lnTo>
                <a:lnTo>
                  <a:pt x="3" y="4"/>
                </a:lnTo>
                <a:lnTo>
                  <a:pt x="2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5"/>
          <p:cNvSpPr/>
          <p:nvPr/>
        </p:nvSpPr>
        <p:spPr>
          <a:xfrm flipH="1">
            <a:off x="7232400" y="1468080"/>
            <a:ext cx="360" cy="360"/>
          </a:xfrm>
          <a:custGeom>
            <a:rect b="b" l="l" r="r" t="t"/>
            <a:pathLst>
              <a:path extrusionOk="0" h="6" w="7">
                <a:moveTo>
                  <a:pt x="0" y="5"/>
                </a:moveTo>
                <a:lnTo>
                  <a:pt x="0" y="2"/>
                </a:lnTo>
                <a:lnTo>
                  <a:pt x="0" y="0"/>
                </a:lnTo>
                <a:lnTo>
                  <a:pt x="6" y="1"/>
                </a:lnTo>
                <a:lnTo>
                  <a:pt x="7" y="2"/>
                </a:lnTo>
                <a:lnTo>
                  <a:pt x="6" y="6"/>
                </a:lnTo>
                <a:lnTo>
                  <a:pt x="0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5"/>
          <p:cNvSpPr/>
          <p:nvPr/>
        </p:nvSpPr>
        <p:spPr>
          <a:xfrm flipH="1">
            <a:off x="7224120" y="1468080"/>
            <a:ext cx="4680" cy="360"/>
          </a:xfrm>
          <a:custGeom>
            <a:rect b="b" l="l" r="r" t="t"/>
            <a:pathLst>
              <a:path extrusionOk="0" h="19" w="24">
                <a:moveTo>
                  <a:pt x="0" y="4"/>
                </a:moveTo>
                <a:lnTo>
                  <a:pt x="1" y="0"/>
                </a:lnTo>
                <a:lnTo>
                  <a:pt x="23" y="16"/>
                </a:lnTo>
                <a:lnTo>
                  <a:pt x="24" y="18"/>
                </a:lnTo>
                <a:lnTo>
                  <a:pt x="19" y="19"/>
                </a:lnTo>
                <a:lnTo>
                  <a:pt x="0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5"/>
          <p:cNvSpPr/>
          <p:nvPr/>
        </p:nvSpPr>
        <p:spPr>
          <a:xfrm flipH="1">
            <a:off x="7223760" y="1473480"/>
            <a:ext cx="360" cy="360"/>
          </a:xfrm>
          <a:custGeom>
            <a:rect b="b" l="l" r="r" t="t"/>
            <a:pathLst>
              <a:path extrusionOk="0" h="16" w="5">
                <a:moveTo>
                  <a:pt x="0" y="1"/>
                </a:moveTo>
                <a:lnTo>
                  <a:pt x="5" y="0"/>
                </a:lnTo>
                <a:lnTo>
                  <a:pt x="5" y="12"/>
                </a:lnTo>
                <a:lnTo>
                  <a:pt x="2" y="16"/>
                </a:lnTo>
                <a:lnTo>
                  <a:pt x="0" y="13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5"/>
          <p:cNvSpPr/>
          <p:nvPr/>
        </p:nvSpPr>
        <p:spPr>
          <a:xfrm flipH="1">
            <a:off x="7212960" y="1476720"/>
            <a:ext cx="6840" cy="3600"/>
          </a:xfrm>
          <a:custGeom>
            <a:rect b="b" l="l" r="r" t="t"/>
            <a:pathLst>
              <a:path extrusionOk="0" h="27" w="29">
                <a:moveTo>
                  <a:pt x="0" y="4"/>
                </a:moveTo>
                <a:lnTo>
                  <a:pt x="3" y="0"/>
                </a:lnTo>
                <a:lnTo>
                  <a:pt x="28" y="25"/>
                </a:lnTo>
                <a:lnTo>
                  <a:pt x="29" y="26"/>
                </a:lnTo>
                <a:lnTo>
                  <a:pt x="26" y="27"/>
                </a:lnTo>
                <a:lnTo>
                  <a:pt x="0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5"/>
          <p:cNvSpPr/>
          <p:nvPr/>
        </p:nvSpPr>
        <p:spPr>
          <a:xfrm flipH="1">
            <a:off x="7211880" y="1482120"/>
            <a:ext cx="360" cy="360"/>
          </a:xfrm>
          <a:custGeom>
            <a:rect b="b" l="l" r="r" t="t"/>
            <a:pathLst>
              <a:path extrusionOk="0" h="8" w="5">
                <a:moveTo>
                  <a:pt x="0" y="1"/>
                </a:moveTo>
                <a:lnTo>
                  <a:pt x="3" y="0"/>
                </a:lnTo>
                <a:lnTo>
                  <a:pt x="5" y="7"/>
                </a:lnTo>
                <a:lnTo>
                  <a:pt x="5" y="8"/>
                </a:lnTo>
                <a:lnTo>
                  <a:pt x="1" y="7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5"/>
          <p:cNvSpPr/>
          <p:nvPr/>
        </p:nvSpPr>
        <p:spPr>
          <a:xfrm flipH="1">
            <a:off x="7212240" y="1485720"/>
            <a:ext cx="11880" cy="45360"/>
          </a:xfrm>
          <a:custGeom>
            <a:rect b="b" l="l" r="r" t="t"/>
            <a:pathLst>
              <a:path extrusionOk="0" h="178" w="42">
                <a:moveTo>
                  <a:pt x="38" y="0"/>
                </a:moveTo>
                <a:lnTo>
                  <a:pt x="42" y="1"/>
                </a:lnTo>
                <a:lnTo>
                  <a:pt x="3" y="176"/>
                </a:lnTo>
                <a:lnTo>
                  <a:pt x="2" y="178"/>
                </a:lnTo>
                <a:lnTo>
                  <a:pt x="0" y="174"/>
                </a:lnTo>
                <a:lnTo>
                  <a:pt x="38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5"/>
          <p:cNvSpPr/>
          <p:nvPr/>
        </p:nvSpPr>
        <p:spPr>
          <a:xfrm flipH="1">
            <a:off x="7238520" y="1534320"/>
            <a:ext cx="720" cy="360"/>
          </a:xfrm>
          <a:custGeom>
            <a:rect b="b" l="l" r="r" t="t"/>
            <a:pathLst>
              <a:path extrusionOk="0" h="5" w="6">
                <a:moveTo>
                  <a:pt x="4" y="0"/>
                </a:moveTo>
                <a:lnTo>
                  <a:pt x="6" y="4"/>
                </a:lnTo>
                <a:lnTo>
                  <a:pt x="2" y="5"/>
                </a:lnTo>
                <a:lnTo>
                  <a:pt x="0" y="1"/>
                </a:lnTo>
                <a:lnTo>
                  <a:pt x="1" y="0"/>
                </a:lnTo>
                <a:lnTo>
                  <a:pt x="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5"/>
          <p:cNvSpPr/>
          <p:nvPr/>
        </p:nvSpPr>
        <p:spPr>
          <a:xfrm flipH="1">
            <a:off x="7238520" y="1536480"/>
            <a:ext cx="720" cy="360"/>
          </a:xfrm>
          <a:custGeom>
            <a:rect b="b" l="l" r="r" t="t"/>
            <a:pathLst>
              <a:path extrusionOk="0" h="8" w="9">
                <a:moveTo>
                  <a:pt x="7" y="0"/>
                </a:moveTo>
                <a:lnTo>
                  <a:pt x="9" y="4"/>
                </a:lnTo>
                <a:lnTo>
                  <a:pt x="2" y="8"/>
                </a:lnTo>
                <a:lnTo>
                  <a:pt x="0" y="5"/>
                </a:lnTo>
                <a:lnTo>
                  <a:pt x="0" y="5"/>
                </a:lnTo>
                <a:lnTo>
                  <a:pt x="7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5"/>
          <p:cNvSpPr/>
          <p:nvPr/>
        </p:nvSpPr>
        <p:spPr>
          <a:xfrm flipH="1">
            <a:off x="7232760" y="1536480"/>
            <a:ext cx="3240" cy="5040"/>
          </a:xfrm>
          <a:custGeom>
            <a:rect b="b" l="l" r="r" t="t"/>
            <a:pathLst>
              <a:path extrusionOk="0" h="37" w="18">
                <a:moveTo>
                  <a:pt x="16" y="0"/>
                </a:moveTo>
                <a:lnTo>
                  <a:pt x="18" y="3"/>
                </a:lnTo>
                <a:lnTo>
                  <a:pt x="5" y="37"/>
                </a:lnTo>
                <a:lnTo>
                  <a:pt x="0" y="36"/>
                </a:lnTo>
                <a:lnTo>
                  <a:pt x="2" y="35"/>
                </a:lnTo>
                <a:lnTo>
                  <a:pt x="16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5"/>
          <p:cNvSpPr/>
          <p:nvPr/>
        </p:nvSpPr>
        <p:spPr>
          <a:xfrm flipH="1">
            <a:off x="7239600" y="1546560"/>
            <a:ext cx="3240" cy="21240"/>
          </a:xfrm>
          <a:custGeom>
            <a:rect b="b" l="l" r="r" t="t"/>
            <a:pathLst>
              <a:path extrusionOk="0" h="93" w="21">
                <a:moveTo>
                  <a:pt x="16" y="0"/>
                </a:moveTo>
                <a:lnTo>
                  <a:pt x="21" y="1"/>
                </a:lnTo>
                <a:lnTo>
                  <a:pt x="4" y="93"/>
                </a:lnTo>
                <a:lnTo>
                  <a:pt x="0" y="93"/>
                </a:lnTo>
                <a:lnTo>
                  <a:pt x="0" y="93"/>
                </a:lnTo>
                <a:lnTo>
                  <a:pt x="16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5"/>
          <p:cNvSpPr/>
          <p:nvPr/>
        </p:nvSpPr>
        <p:spPr>
          <a:xfrm flipH="1">
            <a:off x="7257960" y="1572840"/>
            <a:ext cx="1440" cy="24840"/>
          </a:xfrm>
          <a:custGeom>
            <a:rect b="b" l="l" r="r" t="t"/>
            <a:pathLst>
              <a:path extrusionOk="0" h="102" w="13">
                <a:moveTo>
                  <a:pt x="9" y="0"/>
                </a:moveTo>
                <a:lnTo>
                  <a:pt x="13" y="0"/>
                </a:lnTo>
                <a:lnTo>
                  <a:pt x="4" y="102"/>
                </a:lnTo>
                <a:lnTo>
                  <a:pt x="0" y="102"/>
                </a:lnTo>
                <a:lnTo>
                  <a:pt x="0" y="102"/>
                </a:lnTo>
                <a:lnTo>
                  <a:pt x="9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5"/>
          <p:cNvSpPr/>
          <p:nvPr/>
        </p:nvSpPr>
        <p:spPr>
          <a:xfrm flipH="1">
            <a:off x="7250040" y="1604520"/>
            <a:ext cx="360" cy="10440"/>
          </a:xfrm>
          <a:custGeom>
            <a:rect b="b" l="l" r="r" t="t"/>
            <a:pathLst>
              <a:path extrusionOk="0" h="57" w="6">
                <a:moveTo>
                  <a:pt x="2" y="0"/>
                </a:moveTo>
                <a:lnTo>
                  <a:pt x="6" y="0"/>
                </a:lnTo>
                <a:lnTo>
                  <a:pt x="4" y="57"/>
                </a:lnTo>
                <a:lnTo>
                  <a:pt x="4" y="57"/>
                </a:lnTo>
                <a:lnTo>
                  <a:pt x="0" y="57"/>
                </a:lnTo>
                <a:lnTo>
                  <a:pt x="2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5"/>
          <p:cNvSpPr/>
          <p:nvPr/>
        </p:nvSpPr>
        <p:spPr>
          <a:xfrm flipH="1">
            <a:off x="7250040" y="1620000"/>
            <a:ext cx="360" cy="720"/>
          </a:xfrm>
          <a:custGeom>
            <a:rect b="b" l="l" r="r" t="t"/>
            <a:pathLst>
              <a:path extrusionOk="0" h="7" w="5">
                <a:moveTo>
                  <a:pt x="1" y="0"/>
                </a:moveTo>
                <a:lnTo>
                  <a:pt x="5" y="0"/>
                </a:lnTo>
                <a:lnTo>
                  <a:pt x="4" y="7"/>
                </a:lnTo>
                <a:lnTo>
                  <a:pt x="0" y="7"/>
                </a:lnTo>
                <a:lnTo>
                  <a:pt x="0" y="7"/>
                </a:ln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5"/>
          <p:cNvSpPr/>
          <p:nvPr/>
        </p:nvSpPr>
        <p:spPr>
          <a:xfrm flipH="1">
            <a:off x="7250040" y="1622160"/>
            <a:ext cx="360" cy="360"/>
          </a:xfrm>
          <a:custGeom>
            <a:rect b="b" l="l" r="r" t="t"/>
            <a:pathLst>
              <a:path extrusionOk="0" h="8" w="4">
                <a:moveTo>
                  <a:pt x="0" y="0"/>
                </a:moveTo>
                <a:lnTo>
                  <a:pt x="4" y="0"/>
                </a:lnTo>
                <a:lnTo>
                  <a:pt x="4" y="5"/>
                </a:lnTo>
                <a:lnTo>
                  <a:pt x="2" y="8"/>
                </a:lnTo>
                <a:lnTo>
                  <a:pt x="2" y="5"/>
                </a:lnTo>
                <a:lnTo>
                  <a:pt x="0" y="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5"/>
          <p:cNvSpPr/>
          <p:nvPr/>
        </p:nvSpPr>
        <p:spPr>
          <a:xfrm flipH="1">
            <a:off x="7250040" y="1622160"/>
            <a:ext cx="360" cy="360"/>
          </a:xfrm>
          <a:custGeom>
            <a:rect b="b" l="l" r="r" t="t"/>
            <a:pathLst>
              <a:path extrusionOk="0" h="5" w="2">
                <a:moveTo>
                  <a:pt x="2" y="0"/>
                </a:moveTo>
                <a:lnTo>
                  <a:pt x="2" y="2"/>
                </a:lnTo>
                <a:lnTo>
                  <a:pt x="2" y="5"/>
                </a:lnTo>
                <a:lnTo>
                  <a:pt x="0" y="5"/>
                </a:lnTo>
                <a:lnTo>
                  <a:pt x="0" y="5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5"/>
          <p:cNvSpPr/>
          <p:nvPr/>
        </p:nvSpPr>
        <p:spPr>
          <a:xfrm flipH="1">
            <a:off x="7250040" y="1622160"/>
            <a:ext cx="360" cy="360"/>
          </a:xfrm>
          <a:custGeom>
            <a:rect b="b" l="l" r="r" t="t"/>
            <a:pathLst>
              <a:path extrusionOk="0" h="5" w="2">
                <a:moveTo>
                  <a:pt x="2" y="0"/>
                </a:moveTo>
                <a:lnTo>
                  <a:pt x="2" y="5"/>
                </a:lnTo>
                <a:lnTo>
                  <a:pt x="0" y="5"/>
                </a:lnTo>
                <a:lnTo>
                  <a:pt x="0" y="0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5"/>
          <p:cNvSpPr/>
          <p:nvPr/>
        </p:nvSpPr>
        <p:spPr>
          <a:xfrm flipH="1">
            <a:off x="7255080" y="1622160"/>
            <a:ext cx="360" cy="360"/>
          </a:xfrm>
          <a:custGeom>
            <a:rect b="b" l="l" r="r" t="t"/>
            <a:pathLst>
              <a:path extrusionOk="0" h="6" w="9">
                <a:moveTo>
                  <a:pt x="9" y="0"/>
                </a:moveTo>
                <a:lnTo>
                  <a:pt x="9" y="5"/>
                </a:lnTo>
                <a:lnTo>
                  <a:pt x="2" y="6"/>
                </a:lnTo>
                <a:lnTo>
                  <a:pt x="0" y="2"/>
                </a:lnTo>
                <a:lnTo>
                  <a:pt x="1" y="1"/>
                </a:lnTo>
                <a:lnTo>
                  <a:pt x="9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5"/>
          <p:cNvSpPr/>
          <p:nvPr/>
        </p:nvSpPr>
        <p:spPr>
          <a:xfrm flipH="1">
            <a:off x="7266960" y="1623600"/>
            <a:ext cx="11520" cy="2160"/>
          </a:xfrm>
          <a:custGeom>
            <a:rect b="b" l="l" r="r" t="t"/>
            <a:pathLst>
              <a:path extrusionOk="0" h="26" w="43">
                <a:moveTo>
                  <a:pt x="41" y="0"/>
                </a:moveTo>
                <a:lnTo>
                  <a:pt x="43" y="4"/>
                </a:lnTo>
                <a:lnTo>
                  <a:pt x="2" y="26"/>
                </a:lnTo>
                <a:lnTo>
                  <a:pt x="0" y="23"/>
                </a:lnTo>
                <a:lnTo>
                  <a:pt x="0" y="23"/>
                </a:lnTo>
                <a:lnTo>
                  <a:pt x="41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5"/>
          <p:cNvSpPr/>
          <p:nvPr/>
        </p:nvSpPr>
        <p:spPr>
          <a:xfrm flipH="1">
            <a:off x="7274520" y="1630800"/>
            <a:ext cx="360" cy="360"/>
          </a:xfrm>
          <a:custGeom>
            <a:rect b="b" l="l" r="r" t="t"/>
            <a:pathLst>
              <a:path extrusionOk="0" h="7" w="3">
                <a:moveTo>
                  <a:pt x="1" y="0"/>
                </a:moveTo>
                <a:lnTo>
                  <a:pt x="3" y="3"/>
                </a:lnTo>
                <a:lnTo>
                  <a:pt x="3" y="5"/>
                </a:lnTo>
                <a:lnTo>
                  <a:pt x="2" y="7"/>
                </a:lnTo>
                <a:lnTo>
                  <a:pt x="0" y="3"/>
                </a:ln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5"/>
          <p:cNvSpPr/>
          <p:nvPr/>
        </p:nvSpPr>
        <p:spPr>
          <a:xfrm flipH="1">
            <a:off x="7276320" y="1630800"/>
            <a:ext cx="360" cy="360"/>
          </a:xfrm>
          <a:custGeom>
            <a:rect b="b" l="l" r="r" t="t"/>
            <a:pathLst>
              <a:path extrusionOk="0" h="5" w="5">
                <a:moveTo>
                  <a:pt x="3" y="0"/>
                </a:moveTo>
                <a:lnTo>
                  <a:pt x="5" y="4"/>
                </a:lnTo>
                <a:lnTo>
                  <a:pt x="2" y="5"/>
                </a:lnTo>
                <a:lnTo>
                  <a:pt x="0" y="1"/>
                </a:lnTo>
                <a:lnTo>
                  <a:pt x="1" y="0"/>
                </a:lnTo>
                <a:lnTo>
                  <a:pt x="3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5"/>
          <p:cNvSpPr/>
          <p:nvPr/>
        </p:nvSpPr>
        <p:spPr>
          <a:xfrm flipH="1">
            <a:off x="7276320" y="1630800"/>
            <a:ext cx="360" cy="360"/>
          </a:xfrm>
          <a:custGeom>
            <a:rect b="b" l="l" r="r" t="t"/>
            <a:pathLst>
              <a:path extrusionOk="0" h="7" w="5">
                <a:moveTo>
                  <a:pt x="3" y="0"/>
                </a:moveTo>
                <a:lnTo>
                  <a:pt x="5" y="4"/>
                </a:lnTo>
                <a:lnTo>
                  <a:pt x="2" y="7"/>
                </a:lnTo>
                <a:lnTo>
                  <a:pt x="0" y="3"/>
                </a:lnTo>
                <a:lnTo>
                  <a:pt x="0" y="3"/>
                </a:lnTo>
                <a:lnTo>
                  <a:pt x="3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5"/>
          <p:cNvSpPr/>
          <p:nvPr/>
        </p:nvSpPr>
        <p:spPr>
          <a:xfrm flipH="1">
            <a:off x="7276320" y="1630800"/>
            <a:ext cx="360" cy="360"/>
          </a:xfrm>
          <a:custGeom>
            <a:rect b="b" l="l" r="r" t="t"/>
            <a:pathLst>
              <a:path extrusionOk="0" h="9" w="9">
                <a:moveTo>
                  <a:pt x="7" y="0"/>
                </a:moveTo>
                <a:lnTo>
                  <a:pt x="9" y="4"/>
                </a:lnTo>
                <a:lnTo>
                  <a:pt x="2" y="9"/>
                </a:lnTo>
                <a:lnTo>
                  <a:pt x="0" y="6"/>
                </a:lnTo>
                <a:lnTo>
                  <a:pt x="0" y="6"/>
                </a:lnTo>
                <a:lnTo>
                  <a:pt x="7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5"/>
          <p:cNvSpPr/>
          <p:nvPr/>
        </p:nvSpPr>
        <p:spPr>
          <a:xfrm flipH="1">
            <a:off x="7279920" y="1634400"/>
            <a:ext cx="360" cy="360"/>
          </a:xfrm>
          <a:custGeom>
            <a:rect b="b" l="l" r="r" t="t"/>
            <a:pathLst>
              <a:path extrusionOk="0" h="16" w="10">
                <a:moveTo>
                  <a:pt x="8" y="0"/>
                </a:moveTo>
                <a:lnTo>
                  <a:pt x="10" y="3"/>
                </a:lnTo>
                <a:lnTo>
                  <a:pt x="3" y="16"/>
                </a:lnTo>
                <a:lnTo>
                  <a:pt x="0" y="13"/>
                </a:lnTo>
                <a:lnTo>
                  <a:pt x="0" y="13"/>
                </a:lnTo>
                <a:lnTo>
                  <a:pt x="8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5"/>
          <p:cNvSpPr/>
          <p:nvPr/>
        </p:nvSpPr>
        <p:spPr>
          <a:xfrm flipH="1">
            <a:off x="7292880" y="1638000"/>
            <a:ext cx="720" cy="360"/>
          </a:xfrm>
          <a:custGeom>
            <a:rect b="b" l="l" r="r" t="t"/>
            <a:pathLst>
              <a:path extrusionOk="0" h="11" w="6">
                <a:moveTo>
                  <a:pt x="3" y="0"/>
                </a:moveTo>
                <a:lnTo>
                  <a:pt x="6" y="3"/>
                </a:lnTo>
                <a:lnTo>
                  <a:pt x="3" y="11"/>
                </a:lnTo>
                <a:lnTo>
                  <a:pt x="0" y="8"/>
                </a:lnTo>
                <a:lnTo>
                  <a:pt x="0" y="8"/>
                </a:lnTo>
                <a:lnTo>
                  <a:pt x="3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5"/>
          <p:cNvSpPr/>
          <p:nvPr/>
        </p:nvSpPr>
        <p:spPr>
          <a:xfrm flipH="1">
            <a:off x="7285320" y="1639440"/>
            <a:ext cx="4680" cy="9000"/>
          </a:xfrm>
          <a:custGeom>
            <a:rect b="b" l="l" r="r" t="t"/>
            <a:pathLst>
              <a:path extrusionOk="0" h="52" w="23">
                <a:moveTo>
                  <a:pt x="20" y="0"/>
                </a:moveTo>
                <a:lnTo>
                  <a:pt x="23" y="3"/>
                </a:lnTo>
                <a:lnTo>
                  <a:pt x="4" y="52"/>
                </a:lnTo>
                <a:lnTo>
                  <a:pt x="0" y="51"/>
                </a:lnTo>
                <a:lnTo>
                  <a:pt x="1" y="50"/>
                </a:lnTo>
                <a:lnTo>
                  <a:pt x="2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5"/>
          <p:cNvSpPr/>
          <p:nvPr/>
        </p:nvSpPr>
        <p:spPr>
          <a:xfrm flipH="1">
            <a:off x="7306920" y="1655640"/>
            <a:ext cx="10080" cy="36360"/>
          </a:xfrm>
          <a:custGeom>
            <a:rect b="b" l="l" r="r" t="t"/>
            <a:pathLst>
              <a:path extrusionOk="0" h="147" w="38">
                <a:moveTo>
                  <a:pt x="34" y="0"/>
                </a:moveTo>
                <a:lnTo>
                  <a:pt x="38" y="1"/>
                </a:lnTo>
                <a:lnTo>
                  <a:pt x="4" y="147"/>
                </a:lnTo>
                <a:lnTo>
                  <a:pt x="0" y="146"/>
                </a:lnTo>
                <a:lnTo>
                  <a:pt x="0" y="146"/>
                </a:lnTo>
                <a:lnTo>
                  <a:pt x="3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5"/>
          <p:cNvSpPr/>
          <p:nvPr/>
        </p:nvSpPr>
        <p:spPr>
          <a:xfrm flipH="1">
            <a:off x="7309440" y="1697040"/>
            <a:ext cx="360" cy="12240"/>
          </a:xfrm>
          <a:custGeom>
            <a:rect b="b" l="l" r="r" t="t"/>
            <a:pathLst>
              <a:path extrusionOk="0" h="60" w="12">
                <a:moveTo>
                  <a:pt x="8" y="0"/>
                </a:moveTo>
                <a:lnTo>
                  <a:pt x="12" y="1"/>
                </a:lnTo>
                <a:lnTo>
                  <a:pt x="4" y="60"/>
                </a:lnTo>
                <a:lnTo>
                  <a:pt x="0" y="60"/>
                </a:lnTo>
                <a:lnTo>
                  <a:pt x="0" y="60"/>
                </a:lnTo>
                <a:lnTo>
                  <a:pt x="8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5"/>
          <p:cNvSpPr/>
          <p:nvPr/>
        </p:nvSpPr>
        <p:spPr>
          <a:xfrm flipH="1">
            <a:off x="7314840" y="1713960"/>
            <a:ext cx="360" cy="360"/>
          </a:xfrm>
          <a:custGeom>
            <a:rect b="b" l="l" r="r" t="t"/>
            <a:pathLst>
              <a:path extrusionOk="0" h="6" w="4">
                <a:moveTo>
                  <a:pt x="0" y="0"/>
                </a:moveTo>
                <a:lnTo>
                  <a:pt x="4" y="0"/>
                </a:lnTo>
                <a:lnTo>
                  <a:pt x="4" y="4"/>
                </a:lnTo>
                <a:lnTo>
                  <a:pt x="3" y="6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5"/>
          <p:cNvSpPr/>
          <p:nvPr/>
        </p:nvSpPr>
        <p:spPr>
          <a:xfrm flipH="1">
            <a:off x="7314840" y="1713960"/>
            <a:ext cx="360" cy="360"/>
          </a:xfrm>
          <a:custGeom>
            <a:rect b="b" l="l" r="r" t="t"/>
            <a:pathLst>
              <a:path extrusionOk="0" h="6" w="4">
                <a:moveTo>
                  <a:pt x="1" y="0"/>
                </a:moveTo>
                <a:lnTo>
                  <a:pt x="4" y="4"/>
                </a:lnTo>
                <a:lnTo>
                  <a:pt x="2" y="6"/>
                </a:lnTo>
                <a:lnTo>
                  <a:pt x="0" y="2"/>
                </a:lnTo>
                <a:lnTo>
                  <a:pt x="0" y="2"/>
                </a:ln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5"/>
          <p:cNvSpPr/>
          <p:nvPr/>
        </p:nvSpPr>
        <p:spPr>
          <a:xfrm flipH="1">
            <a:off x="7315200" y="1713960"/>
            <a:ext cx="4680" cy="6120"/>
          </a:xfrm>
          <a:custGeom>
            <a:rect b="b" l="l" r="r" t="t"/>
            <a:pathLst>
              <a:path extrusionOk="0" h="43" w="26">
                <a:moveTo>
                  <a:pt x="24" y="0"/>
                </a:moveTo>
                <a:lnTo>
                  <a:pt x="26" y="4"/>
                </a:lnTo>
                <a:lnTo>
                  <a:pt x="3" y="43"/>
                </a:lnTo>
                <a:lnTo>
                  <a:pt x="0" y="41"/>
                </a:lnTo>
                <a:lnTo>
                  <a:pt x="0" y="41"/>
                </a:lnTo>
                <a:lnTo>
                  <a:pt x="2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5"/>
          <p:cNvSpPr/>
          <p:nvPr/>
        </p:nvSpPr>
        <p:spPr>
          <a:xfrm flipH="1">
            <a:off x="7335000" y="1725840"/>
            <a:ext cx="1440" cy="8280"/>
          </a:xfrm>
          <a:custGeom>
            <a:rect b="b" l="l" r="r" t="t"/>
            <a:pathLst>
              <a:path extrusionOk="0" h="48" w="18">
                <a:moveTo>
                  <a:pt x="15" y="0"/>
                </a:moveTo>
                <a:lnTo>
                  <a:pt x="18" y="2"/>
                </a:lnTo>
                <a:lnTo>
                  <a:pt x="3" y="48"/>
                </a:lnTo>
                <a:lnTo>
                  <a:pt x="3" y="48"/>
                </a:lnTo>
                <a:lnTo>
                  <a:pt x="0" y="45"/>
                </a:lnTo>
                <a:lnTo>
                  <a:pt x="1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5"/>
          <p:cNvSpPr/>
          <p:nvPr/>
        </p:nvSpPr>
        <p:spPr>
          <a:xfrm flipH="1">
            <a:off x="7328520" y="1739880"/>
            <a:ext cx="360" cy="360"/>
          </a:xfrm>
          <a:custGeom>
            <a:rect b="b" l="l" r="r" t="t"/>
            <a:pathLst>
              <a:path extrusionOk="0" h="13" w="9">
                <a:moveTo>
                  <a:pt x="6" y="0"/>
                </a:moveTo>
                <a:lnTo>
                  <a:pt x="9" y="3"/>
                </a:lnTo>
                <a:lnTo>
                  <a:pt x="3" y="13"/>
                </a:lnTo>
                <a:lnTo>
                  <a:pt x="0" y="11"/>
                </a:lnTo>
                <a:lnTo>
                  <a:pt x="0" y="11"/>
                </a:lnTo>
                <a:lnTo>
                  <a:pt x="6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5"/>
          <p:cNvSpPr/>
          <p:nvPr/>
        </p:nvSpPr>
        <p:spPr>
          <a:xfrm flipH="1">
            <a:off x="7332120" y="1743120"/>
            <a:ext cx="6840" cy="6840"/>
          </a:xfrm>
          <a:custGeom>
            <a:rect b="b" l="l" r="r" t="t"/>
            <a:pathLst>
              <a:path extrusionOk="0" h="45" w="26">
                <a:moveTo>
                  <a:pt x="23" y="0"/>
                </a:moveTo>
                <a:lnTo>
                  <a:pt x="26" y="2"/>
                </a:lnTo>
                <a:lnTo>
                  <a:pt x="3" y="45"/>
                </a:lnTo>
                <a:lnTo>
                  <a:pt x="0" y="42"/>
                </a:lnTo>
                <a:lnTo>
                  <a:pt x="0" y="42"/>
                </a:lnTo>
                <a:lnTo>
                  <a:pt x="23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5"/>
          <p:cNvSpPr/>
          <p:nvPr/>
        </p:nvSpPr>
        <p:spPr>
          <a:xfrm flipH="1">
            <a:off x="7344360" y="1753920"/>
            <a:ext cx="360" cy="360"/>
          </a:xfrm>
          <a:custGeom>
            <a:rect b="b" l="l" r="r" t="t"/>
            <a:pathLst>
              <a:path extrusionOk="0" h="7" w="6">
                <a:moveTo>
                  <a:pt x="3" y="0"/>
                </a:moveTo>
                <a:lnTo>
                  <a:pt x="6" y="3"/>
                </a:lnTo>
                <a:lnTo>
                  <a:pt x="4" y="7"/>
                </a:lnTo>
                <a:lnTo>
                  <a:pt x="0" y="5"/>
                </a:lnTo>
                <a:lnTo>
                  <a:pt x="1" y="4"/>
                </a:lnTo>
                <a:lnTo>
                  <a:pt x="3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5"/>
          <p:cNvSpPr/>
          <p:nvPr/>
        </p:nvSpPr>
        <p:spPr>
          <a:xfrm flipH="1">
            <a:off x="7344360" y="1757520"/>
            <a:ext cx="360" cy="360"/>
          </a:xfrm>
          <a:custGeom>
            <a:rect b="b" l="l" r="r" t="t"/>
            <a:pathLst>
              <a:path extrusionOk="0" h="6" w="5">
                <a:moveTo>
                  <a:pt x="1" y="0"/>
                </a:moveTo>
                <a:lnTo>
                  <a:pt x="5" y="2"/>
                </a:lnTo>
                <a:lnTo>
                  <a:pt x="4" y="6"/>
                </a:lnTo>
                <a:lnTo>
                  <a:pt x="0" y="4"/>
                </a:lnTo>
                <a:lnTo>
                  <a:pt x="0" y="4"/>
                </a:ln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5"/>
          <p:cNvSpPr/>
          <p:nvPr/>
        </p:nvSpPr>
        <p:spPr>
          <a:xfrm flipH="1">
            <a:off x="7344360" y="1757520"/>
            <a:ext cx="360" cy="360"/>
          </a:xfrm>
          <a:custGeom>
            <a:rect b="b" l="l" r="r" t="t"/>
            <a:pathLst>
              <a:path extrusionOk="0" h="7" w="5">
                <a:moveTo>
                  <a:pt x="1" y="0"/>
                </a:moveTo>
                <a:lnTo>
                  <a:pt x="5" y="2"/>
                </a:lnTo>
                <a:lnTo>
                  <a:pt x="4" y="7"/>
                </a:lnTo>
                <a:lnTo>
                  <a:pt x="0" y="7"/>
                </a:lnTo>
                <a:lnTo>
                  <a:pt x="0" y="7"/>
                </a:ln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5"/>
          <p:cNvSpPr/>
          <p:nvPr/>
        </p:nvSpPr>
        <p:spPr>
          <a:xfrm flipH="1">
            <a:off x="7344360" y="1758960"/>
            <a:ext cx="360" cy="360"/>
          </a:xfrm>
          <a:custGeom>
            <a:rect b="b" l="l" r="r" t="t"/>
            <a:pathLst>
              <a:path extrusionOk="0" h="13" w="5">
                <a:moveTo>
                  <a:pt x="1" y="0"/>
                </a:moveTo>
                <a:lnTo>
                  <a:pt x="5" y="0"/>
                </a:lnTo>
                <a:lnTo>
                  <a:pt x="4" y="13"/>
                </a:lnTo>
                <a:lnTo>
                  <a:pt x="0" y="13"/>
                </a:lnTo>
                <a:lnTo>
                  <a:pt x="0" y="13"/>
                </a:ln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5"/>
          <p:cNvSpPr/>
          <p:nvPr/>
        </p:nvSpPr>
        <p:spPr>
          <a:xfrm flipH="1">
            <a:off x="7344360" y="1764360"/>
            <a:ext cx="360" cy="8280"/>
          </a:xfrm>
          <a:custGeom>
            <a:rect b="b" l="l" r="r" t="t"/>
            <a:pathLst>
              <a:path extrusionOk="0" h="51" w="9">
                <a:moveTo>
                  <a:pt x="0" y="0"/>
                </a:moveTo>
                <a:lnTo>
                  <a:pt x="4" y="0"/>
                </a:lnTo>
                <a:lnTo>
                  <a:pt x="9" y="49"/>
                </a:lnTo>
                <a:lnTo>
                  <a:pt x="5" y="51"/>
                </a:lnTo>
                <a:lnTo>
                  <a:pt x="5" y="4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5"/>
          <p:cNvSpPr/>
          <p:nvPr/>
        </p:nvSpPr>
        <p:spPr>
          <a:xfrm flipH="1">
            <a:off x="7332120" y="1778400"/>
            <a:ext cx="6840" cy="25920"/>
          </a:xfrm>
          <a:custGeom>
            <a:rect b="b" l="l" r="r" t="t"/>
            <a:pathLst>
              <a:path extrusionOk="0" h="113" w="30">
                <a:moveTo>
                  <a:pt x="0" y="2"/>
                </a:moveTo>
                <a:lnTo>
                  <a:pt x="4" y="0"/>
                </a:lnTo>
                <a:lnTo>
                  <a:pt x="30" y="112"/>
                </a:lnTo>
                <a:lnTo>
                  <a:pt x="27" y="113"/>
                </a:lnTo>
                <a:lnTo>
                  <a:pt x="26" y="113"/>
                </a:ln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"/>
          <p:cNvSpPr/>
          <p:nvPr/>
        </p:nvSpPr>
        <p:spPr>
          <a:xfrm flipH="1">
            <a:off x="7328880" y="1809360"/>
            <a:ext cx="1800" cy="6840"/>
          </a:xfrm>
          <a:custGeom>
            <a:rect b="b" l="l" r="r" t="t"/>
            <a:pathLst>
              <a:path extrusionOk="0" h="42" w="16">
                <a:moveTo>
                  <a:pt x="0" y="1"/>
                </a:moveTo>
                <a:lnTo>
                  <a:pt x="3" y="0"/>
                </a:lnTo>
                <a:lnTo>
                  <a:pt x="16" y="40"/>
                </a:lnTo>
                <a:lnTo>
                  <a:pt x="13" y="42"/>
                </a:lnTo>
                <a:lnTo>
                  <a:pt x="13" y="42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5"/>
          <p:cNvSpPr/>
          <p:nvPr/>
        </p:nvSpPr>
        <p:spPr>
          <a:xfrm flipH="1">
            <a:off x="7323480" y="1820160"/>
            <a:ext cx="360" cy="360"/>
          </a:xfrm>
          <a:custGeom>
            <a:rect b="b" l="l" r="r" t="t"/>
            <a:pathLst>
              <a:path extrusionOk="0" h="18" w="10">
                <a:moveTo>
                  <a:pt x="0" y="2"/>
                </a:moveTo>
                <a:lnTo>
                  <a:pt x="3" y="0"/>
                </a:lnTo>
                <a:lnTo>
                  <a:pt x="10" y="16"/>
                </a:lnTo>
                <a:lnTo>
                  <a:pt x="8" y="18"/>
                </a:lnTo>
                <a:lnTo>
                  <a:pt x="8" y="18"/>
                </a:ln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"/>
          <p:cNvSpPr/>
          <p:nvPr/>
        </p:nvSpPr>
        <p:spPr>
          <a:xfrm flipH="1">
            <a:off x="7323480" y="1825200"/>
            <a:ext cx="360" cy="360"/>
          </a:xfrm>
          <a:custGeom>
            <a:rect b="b" l="l" r="r" t="t"/>
            <a:pathLst>
              <a:path extrusionOk="0" h="4" w="4">
                <a:moveTo>
                  <a:pt x="0" y="2"/>
                </a:moveTo>
                <a:lnTo>
                  <a:pt x="2" y="0"/>
                </a:lnTo>
                <a:lnTo>
                  <a:pt x="3" y="1"/>
                </a:lnTo>
                <a:lnTo>
                  <a:pt x="4" y="1"/>
                </a:lnTo>
                <a:lnTo>
                  <a:pt x="1" y="4"/>
                </a:ln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5"/>
          <p:cNvSpPr/>
          <p:nvPr/>
        </p:nvSpPr>
        <p:spPr>
          <a:xfrm flipH="1">
            <a:off x="7329960" y="1825200"/>
            <a:ext cx="1440" cy="3240"/>
          </a:xfrm>
          <a:custGeom>
            <a:rect b="b" l="l" r="r" t="t"/>
            <a:pathLst>
              <a:path extrusionOk="0" h="28" w="15">
                <a:moveTo>
                  <a:pt x="0" y="3"/>
                </a:moveTo>
                <a:lnTo>
                  <a:pt x="3" y="0"/>
                </a:lnTo>
                <a:lnTo>
                  <a:pt x="15" y="25"/>
                </a:lnTo>
                <a:lnTo>
                  <a:pt x="15" y="27"/>
                </a:lnTo>
                <a:lnTo>
                  <a:pt x="12" y="28"/>
                </a:lnTo>
                <a:lnTo>
                  <a:pt x="0" y="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"/>
          <p:cNvSpPr/>
          <p:nvPr/>
        </p:nvSpPr>
        <p:spPr>
          <a:xfrm flipH="1">
            <a:off x="7314840" y="1834200"/>
            <a:ext cx="360" cy="360"/>
          </a:xfrm>
          <a:custGeom>
            <a:rect b="b" l="l" r="r" t="t"/>
            <a:pathLst>
              <a:path extrusionOk="0" h="18" w="7">
                <a:moveTo>
                  <a:pt x="0" y="1"/>
                </a:moveTo>
                <a:lnTo>
                  <a:pt x="3" y="0"/>
                </a:lnTo>
                <a:lnTo>
                  <a:pt x="7" y="17"/>
                </a:lnTo>
                <a:lnTo>
                  <a:pt x="7" y="17"/>
                </a:lnTo>
                <a:lnTo>
                  <a:pt x="3" y="18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5"/>
          <p:cNvSpPr/>
          <p:nvPr/>
        </p:nvSpPr>
        <p:spPr>
          <a:xfrm flipH="1">
            <a:off x="7314840" y="1837440"/>
            <a:ext cx="360" cy="10080"/>
          </a:xfrm>
          <a:custGeom>
            <a:rect b="b" l="l" r="r" t="t"/>
            <a:pathLst>
              <a:path extrusionOk="0" h="57" w="9">
                <a:moveTo>
                  <a:pt x="0" y="1"/>
                </a:moveTo>
                <a:lnTo>
                  <a:pt x="4" y="0"/>
                </a:lnTo>
                <a:lnTo>
                  <a:pt x="9" y="56"/>
                </a:lnTo>
                <a:lnTo>
                  <a:pt x="5" y="57"/>
                </a:lnTo>
                <a:lnTo>
                  <a:pt x="5" y="56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5"/>
          <p:cNvSpPr/>
          <p:nvPr/>
        </p:nvSpPr>
        <p:spPr>
          <a:xfrm flipH="1">
            <a:off x="7309800" y="1855080"/>
            <a:ext cx="360" cy="6480"/>
          </a:xfrm>
          <a:custGeom>
            <a:rect b="b" l="l" r="r" t="t"/>
            <a:pathLst>
              <a:path extrusionOk="0" h="41" w="12">
                <a:moveTo>
                  <a:pt x="0" y="1"/>
                </a:moveTo>
                <a:lnTo>
                  <a:pt x="4" y="0"/>
                </a:lnTo>
                <a:lnTo>
                  <a:pt x="12" y="37"/>
                </a:lnTo>
                <a:lnTo>
                  <a:pt x="10" y="41"/>
                </a:lnTo>
                <a:lnTo>
                  <a:pt x="8" y="39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5"/>
          <p:cNvSpPr/>
          <p:nvPr/>
        </p:nvSpPr>
        <p:spPr>
          <a:xfrm flipH="1">
            <a:off x="7309800" y="1865520"/>
            <a:ext cx="360" cy="360"/>
          </a:xfrm>
          <a:custGeom>
            <a:rect b="b" l="l" r="r" t="t"/>
            <a:pathLst>
              <a:path extrusionOk="0" h="4" w="5">
                <a:moveTo>
                  <a:pt x="0" y="4"/>
                </a:moveTo>
                <a:lnTo>
                  <a:pt x="2" y="0"/>
                </a:lnTo>
                <a:lnTo>
                  <a:pt x="4" y="0"/>
                </a:lnTo>
                <a:lnTo>
                  <a:pt x="5" y="2"/>
                </a:lnTo>
                <a:lnTo>
                  <a:pt x="1" y="4"/>
                </a:lnTo>
                <a:lnTo>
                  <a:pt x="0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5"/>
          <p:cNvSpPr/>
          <p:nvPr/>
        </p:nvSpPr>
        <p:spPr>
          <a:xfrm flipH="1">
            <a:off x="7319880" y="1865520"/>
            <a:ext cx="5040" cy="31320"/>
          </a:xfrm>
          <a:custGeom>
            <a:rect b="b" l="l" r="r" t="t"/>
            <a:pathLst>
              <a:path extrusionOk="0" h="131" w="23">
                <a:moveTo>
                  <a:pt x="19" y="2"/>
                </a:moveTo>
                <a:lnTo>
                  <a:pt x="23" y="0"/>
                </a:lnTo>
                <a:lnTo>
                  <a:pt x="4" y="129"/>
                </a:lnTo>
                <a:lnTo>
                  <a:pt x="4" y="131"/>
                </a:lnTo>
                <a:lnTo>
                  <a:pt x="0" y="129"/>
                </a:lnTo>
                <a:lnTo>
                  <a:pt x="19" y="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5"/>
          <p:cNvSpPr/>
          <p:nvPr/>
        </p:nvSpPr>
        <p:spPr>
          <a:xfrm flipH="1">
            <a:off x="7327800" y="1902240"/>
            <a:ext cx="720" cy="3240"/>
          </a:xfrm>
          <a:custGeom>
            <a:rect b="b" l="l" r="r" t="t"/>
            <a:pathLst>
              <a:path extrusionOk="0" h="29" w="12">
                <a:moveTo>
                  <a:pt x="8" y="0"/>
                </a:moveTo>
                <a:lnTo>
                  <a:pt x="12" y="2"/>
                </a:lnTo>
                <a:lnTo>
                  <a:pt x="5" y="29"/>
                </a:lnTo>
                <a:lnTo>
                  <a:pt x="5" y="29"/>
                </a:lnTo>
                <a:lnTo>
                  <a:pt x="0" y="28"/>
                </a:lnTo>
                <a:lnTo>
                  <a:pt x="8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5"/>
          <p:cNvSpPr/>
          <p:nvPr/>
        </p:nvSpPr>
        <p:spPr>
          <a:xfrm flipH="1">
            <a:off x="7327800" y="1910880"/>
            <a:ext cx="17280" cy="43560"/>
          </a:xfrm>
          <a:custGeom>
            <a:rect b="b" l="l" r="r" t="t"/>
            <a:pathLst>
              <a:path extrusionOk="0" h="166" w="50">
                <a:moveTo>
                  <a:pt x="45" y="0"/>
                </a:moveTo>
                <a:lnTo>
                  <a:pt x="50" y="1"/>
                </a:lnTo>
                <a:lnTo>
                  <a:pt x="4" y="166"/>
                </a:lnTo>
                <a:lnTo>
                  <a:pt x="0" y="165"/>
                </a:lnTo>
                <a:lnTo>
                  <a:pt x="0" y="165"/>
                </a:lnTo>
                <a:lnTo>
                  <a:pt x="4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5"/>
          <p:cNvSpPr/>
          <p:nvPr/>
        </p:nvSpPr>
        <p:spPr>
          <a:xfrm flipH="1">
            <a:off x="7337160" y="1958400"/>
            <a:ext cx="360" cy="2880"/>
          </a:xfrm>
          <a:custGeom>
            <a:rect b="b" l="l" r="r" t="t"/>
            <a:pathLst>
              <a:path extrusionOk="0" h="26" w="9">
                <a:moveTo>
                  <a:pt x="5" y="0"/>
                </a:moveTo>
                <a:lnTo>
                  <a:pt x="9" y="1"/>
                </a:lnTo>
                <a:lnTo>
                  <a:pt x="4" y="26"/>
                </a:lnTo>
                <a:lnTo>
                  <a:pt x="0" y="25"/>
                </a:lnTo>
                <a:lnTo>
                  <a:pt x="0" y="25"/>
                </a:lnTo>
                <a:lnTo>
                  <a:pt x="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5"/>
          <p:cNvSpPr/>
          <p:nvPr/>
        </p:nvSpPr>
        <p:spPr>
          <a:xfrm flipH="1">
            <a:off x="7344720" y="1965240"/>
            <a:ext cx="10440" cy="41400"/>
          </a:xfrm>
          <a:custGeom>
            <a:rect b="b" l="l" r="r" t="t"/>
            <a:pathLst>
              <a:path extrusionOk="0" h="162" w="35">
                <a:moveTo>
                  <a:pt x="31" y="0"/>
                </a:moveTo>
                <a:lnTo>
                  <a:pt x="35" y="1"/>
                </a:lnTo>
                <a:lnTo>
                  <a:pt x="4" y="161"/>
                </a:lnTo>
                <a:lnTo>
                  <a:pt x="1" y="162"/>
                </a:lnTo>
                <a:lnTo>
                  <a:pt x="0" y="161"/>
                </a:lnTo>
                <a:lnTo>
                  <a:pt x="31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5"/>
          <p:cNvSpPr/>
          <p:nvPr/>
        </p:nvSpPr>
        <p:spPr>
          <a:xfrm flipH="1">
            <a:off x="7363440" y="2012400"/>
            <a:ext cx="1440" cy="360"/>
          </a:xfrm>
          <a:custGeom>
            <a:rect b="b" l="l" r="r" t="t"/>
            <a:pathLst>
              <a:path extrusionOk="0" h="16" w="15">
                <a:moveTo>
                  <a:pt x="0" y="1"/>
                </a:moveTo>
                <a:lnTo>
                  <a:pt x="3" y="0"/>
                </a:lnTo>
                <a:lnTo>
                  <a:pt x="14" y="13"/>
                </a:lnTo>
                <a:lnTo>
                  <a:pt x="15" y="14"/>
                </a:lnTo>
                <a:lnTo>
                  <a:pt x="10" y="16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5"/>
          <p:cNvSpPr/>
          <p:nvPr/>
        </p:nvSpPr>
        <p:spPr>
          <a:xfrm flipH="1">
            <a:off x="7349760" y="2015280"/>
            <a:ext cx="360" cy="360"/>
          </a:xfrm>
          <a:custGeom>
            <a:rect b="b" l="l" r="r" t="t"/>
            <a:pathLst>
              <a:path extrusionOk="0" h="12" w="5">
                <a:moveTo>
                  <a:pt x="0" y="2"/>
                </a:moveTo>
                <a:lnTo>
                  <a:pt x="5" y="0"/>
                </a:lnTo>
                <a:lnTo>
                  <a:pt x="5" y="12"/>
                </a:lnTo>
                <a:lnTo>
                  <a:pt x="5" y="12"/>
                </a:lnTo>
                <a:lnTo>
                  <a:pt x="0" y="12"/>
                </a:ln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5"/>
          <p:cNvSpPr/>
          <p:nvPr/>
        </p:nvSpPr>
        <p:spPr>
          <a:xfrm flipH="1">
            <a:off x="7349760" y="2018880"/>
            <a:ext cx="360" cy="360"/>
          </a:xfrm>
          <a:custGeom>
            <a:rect b="b" l="l" r="r" t="t"/>
            <a:pathLst>
              <a:path extrusionOk="0" h="12" w="6">
                <a:moveTo>
                  <a:pt x="1" y="0"/>
                </a:moveTo>
                <a:lnTo>
                  <a:pt x="6" y="0"/>
                </a:lnTo>
                <a:lnTo>
                  <a:pt x="5" y="12"/>
                </a:lnTo>
                <a:lnTo>
                  <a:pt x="5" y="12"/>
                </a:lnTo>
                <a:lnTo>
                  <a:pt x="0" y="12"/>
                </a:ln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5"/>
          <p:cNvSpPr/>
          <p:nvPr/>
        </p:nvSpPr>
        <p:spPr>
          <a:xfrm flipH="1">
            <a:off x="7349760" y="2022480"/>
            <a:ext cx="360" cy="360"/>
          </a:xfrm>
          <a:custGeom>
            <a:rect b="b" l="l" r="r" t="t"/>
            <a:pathLst>
              <a:path extrusionOk="0" h="15" w="7">
                <a:moveTo>
                  <a:pt x="2" y="0"/>
                </a:moveTo>
                <a:lnTo>
                  <a:pt x="7" y="0"/>
                </a:lnTo>
                <a:lnTo>
                  <a:pt x="4" y="13"/>
                </a:lnTo>
                <a:lnTo>
                  <a:pt x="4" y="15"/>
                </a:lnTo>
                <a:lnTo>
                  <a:pt x="0" y="13"/>
                </a:lnTo>
                <a:lnTo>
                  <a:pt x="2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5"/>
          <p:cNvSpPr/>
          <p:nvPr/>
        </p:nvSpPr>
        <p:spPr>
          <a:xfrm flipH="1">
            <a:off x="7353000" y="2027880"/>
            <a:ext cx="6840" cy="32760"/>
          </a:xfrm>
          <a:custGeom>
            <a:rect b="b" l="l" r="r" t="t"/>
            <a:pathLst>
              <a:path extrusionOk="0" h="134" w="28">
                <a:moveTo>
                  <a:pt x="24" y="0"/>
                </a:moveTo>
                <a:lnTo>
                  <a:pt x="28" y="2"/>
                </a:lnTo>
                <a:lnTo>
                  <a:pt x="3" y="134"/>
                </a:lnTo>
                <a:lnTo>
                  <a:pt x="2" y="134"/>
                </a:lnTo>
                <a:lnTo>
                  <a:pt x="0" y="132"/>
                </a:lnTo>
                <a:lnTo>
                  <a:pt x="2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"/>
          <p:cNvSpPr/>
          <p:nvPr/>
        </p:nvSpPr>
        <p:spPr>
          <a:xfrm flipH="1">
            <a:off x="7362000" y="2064600"/>
            <a:ext cx="360" cy="360"/>
          </a:xfrm>
          <a:custGeom>
            <a:rect b="b" l="l" r="r" t="t"/>
            <a:pathLst>
              <a:path extrusionOk="0" h="4" w="4">
                <a:moveTo>
                  <a:pt x="2" y="0"/>
                </a:moveTo>
                <a:lnTo>
                  <a:pt x="4" y="2"/>
                </a:lnTo>
                <a:lnTo>
                  <a:pt x="4" y="4"/>
                </a:lnTo>
                <a:lnTo>
                  <a:pt x="0" y="2"/>
                </a:lnTo>
                <a:lnTo>
                  <a:pt x="1" y="1"/>
                </a:lnTo>
                <a:lnTo>
                  <a:pt x="2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5"/>
          <p:cNvSpPr/>
          <p:nvPr/>
        </p:nvSpPr>
        <p:spPr>
          <a:xfrm flipH="1">
            <a:off x="7362000" y="2066040"/>
            <a:ext cx="360" cy="720"/>
          </a:xfrm>
          <a:custGeom>
            <a:rect b="b" l="l" r="r" t="t"/>
            <a:pathLst>
              <a:path extrusionOk="0" h="10" w="5">
                <a:moveTo>
                  <a:pt x="1" y="0"/>
                </a:moveTo>
                <a:lnTo>
                  <a:pt x="5" y="2"/>
                </a:lnTo>
                <a:lnTo>
                  <a:pt x="3" y="10"/>
                </a:lnTo>
                <a:lnTo>
                  <a:pt x="3" y="10"/>
                </a:lnTo>
                <a:lnTo>
                  <a:pt x="0" y="7"/>
                </a:ln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"/>
          <p:cNvSpPr/>
          <p:nvPr/>
        </p:nvSpPr>
        <p:spPr>
          <a:xfrm flipH="1">
            <a:off x="7365600" y="2068200"/>
            <a:ext cx="360" cy="360"/>
          </a:xfrm>
          <a:custGeom>
            <a:rect b="b" l="l" r="r" t="t"/>
            <a:pathLst>
              <a:path extrusionOk="0" h="17" w="11">
                <a:moveTo>
                  <a:pt x="8" y="0"/>
                </a:moveTo>
                <a:lnTo>
                  <a:pt x="11" y="3"/>
                </a:lnTo>
                <a:lnTo>
                  <a:pt x="3" y="17"/>
                </a:lnTo>
                <a:lnTo>
                  <a:pt x="0" y="15"/>
                </a:lnTo>
                <a:lnTo>
                  <a:pt x="0" y="15"/>
                </a:lnTo>
                <a:lnTo>
                  <a:pt x="8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5"/>
          <p:cNvSpPr/>
          <p:nvPr/>
        </p:nvSpPr>
        <p:spPr>
          <a:xfrm flipH="1">
            <a:off x="7380720" y="2071800"/>
            <a:ext cx="1440" cy="2880"/>
          </a:xfrm>
          <a:custGeom>
            <a:rect b="b" l="l" r="r" t="t"/>
            <a:pathLst>
              <a:path extrusionOk="0" h="28" w="15">
                <a:moveTo>
                  <a:pt x="12" y="0"/>
                </a:moveTo>
                <a:lnTo>
                  <a:pt x="15" y="2"/>
                </a:lnTo>
                <a:lnTo>
                  <a:pt x="3" y="28"/>
                </a:lnTo>
                <a:lnTo>
                  <a:pt x="0" y="25"/>
                </a:lnTo>
                <a:lnTo>
                  <a:pt x="0" y="25"/>
                </a:lnTo>
                <a:lnTo>
                  <a:pt x="12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"/>
          <p:cNvSpPr/>
          <p:nvPr/>
        </p:nvSpPr>
        <p:spPr>
          <a:xfrm flipH="1">
            <a:off x="7376040" y="2080440"/>
            <a:ext cx="10440" cy="20160"/>
          </a:xfrm>
          <a:custGeom>
            <a:rect b="b" l="l" r="r" t="t"/>
            <a:pathLst>
              <a:path extrusionOk="0" h="93" w="37">
                <a:moveTo>
                  <a:pt x="34" y="0"/>
                </a:moveTo>
                <a:lnTo>
                  <a:pt x="37" y="3"/>
                </a:lnTo>
                <a:lnTo>
                  <a:pt x="3" y="92"/>
                </a:lnTo>
                <a:lnTo>
                  <a:pt x="2" y="93"/>
                </a:lnTo>
                <a:lnTo>
                  <a:pt x="0" y="89"/>
                </a:lnTo>
                <a:lnTo>
                  <a:pt x="3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5"/>
          <p:cNvSpPr/>
          <p:nvPr/>
        </p:nvSpPr>
        <p:spPr>
          <a:xfrm flipH="1">
            <a:off x="7398360" y="2104560"/>
            <a:ext cx="1440" cy="360"/>
          </a:xfrm>
          <a:custGeom>
            <a:rect b="b" l="l" r="r" t="t"/>
            <a:pathLst>
              <a:path extrusionOk="0" h="7" w="13">
                <a:moveTo>
                  <a:pt x="11" y="0"/>
                </a:moveTo>
                <a:lnTo>
                  <a:pt x="13" y="4"/>
                </a:lnTo>
                <a:lnTo>
                  <a:pt x="4" y="7"/>
                </a:lnTo>
                <a:lnTo>
                  <a:pt x="0" y="5"/>
                </a:lnTo>
                <a:lnTo>
                  <a:pt x="2" y="3"/>
                </a:lnTo>
                <a:lnTo>
                  <a:pt x="11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5"/>
          <p:cNvSpPr/>
          <p:nvPr/>
        </p:nvSpPr>
        <p:spPr>
          <a:xfrm flipH="1">
            <a:off x="7391520" y="2106720"/>
            <a:ext cx="360" cy="360"/>
          </a:xfrm>
          <a:custGeom>
            <a:rect b="b" l="l" r="r" t="t"/>
            <a:pathLst>
              <a:path extrusionOk="0" h="11" w="4">
                <a:moveTo>
                  <a:pt x="0" y="0"/>
                </a:moveTo>
                <a:lnTo>
                  <a:pt x="4" y="2"/>
                </a:lnTo>
                <a:lnTo>
                  <a:pt x="4" y="10"/>
                </a:lnTo>
                <a:lnTo>
                  <a:pt x="4" y="11"/>
                </a:lnTo>
                <a:lnTo>
                  <a:pt x="0" y="1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5"/>
          <p:cNvSpPr/>
          <p:nvPr/>
        </p:nvSpPr>
        <p:spPr>
          <a:xfrm flipH="1">
            <a:off x="7391520" y="2110320"/>
            <a:ext cx="360" cy="360"/>
          </a:xfrm>
          <a:custGeom>
            <a:rect b="b" l="l" r="r" t="t"/>
            <a:pathLst>
              <a:path extrusionOk="0" h="14" w="6">
                <a:moveTo>
                  <a:pt x="2" y="0"/>
                </a:moveTo>
                <a:lnTo>
                  <a:pt x="6" y="1"/>
                </a:lnTo>
                <a:lnTo>
                  <a:pt x="3" y="14"/>
                </a:lnTo>
                <a:lnTo>
                  <a:pt x="2" y="14"/>
                </a:lnTo>
                <a:lnTo>
                  <a:pt x="0" y="11"/>
                </a:lnTo>
                <a:lnTo>
                  <a:pt x="2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5"/>
          <p:cNvSpPr/>
          <p:nvPr/>
        </p:nvSpPr>
        <p:spPr>
          <a:xfrm flipH="1">
            <a:off x="7395120" y="2113560"/>
            <a:ext cx="360" cy="360"/>
          </a:xfrm>
          <a:custGeom>
            <a:rect b="b" l="l" r="r" t="t"/>
            <a:pathLst>
              <a:path extrusionOk="0" h="19" w="14">
                <a:moveTo>
                  <a:pt x="12" y="0"/>
                </a:moveTo>
                <a:lnTo>
                  <a:pt x="14" y="3"/>
                </a:lnTo>
                <a:lnTo>
                  <a:pt x="2" y="19"/>
                </a:lnTo>
                <a:lnTo>
                  <a:pt x="0" y="16"/>
                </a:lnTo>
                <a:lnTo>
                  <a:pt x="0" y="16"/>
                </a:lnTo>
                <a:lnTo>
                  <a:pt x="12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5"/>
          <p:cNvSpPr/>
          <p:nvPr/>
        </p:nvSpPr>
        <p:spPr>
          <a:xfrm flipH="1">
            <a:off x="7410240" y="2118960"/>
            <a:ext cx="6480" cy="6480"/>
          </a:xfrm>
          <a:custGeom>
            <a:rect b="b" l="l" r="r" t="t"/>
            <a:pathLst>
              <a:path extrusionOk="0" h="47" w="30">
                <a:moveTo>
                  <a:pt x="28" y="0"/>
                </a:moveTo>
                <a:lnTo>
                  <a:pt x="30" y="3"/>
                </a:lnTo>
                <a:lnTo>
                  <a:pt x="4" y="47"/>
                </a:lnTo>
                <a:lnTo>
                  <a:pt x="0" y="46"/>
                </a:lnTo>
                <a:lnTo>
                  <a:pt x="1" y="44"/>
                </a:lnTo>
                <a:lnTo>
                  <a:pt x="28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5"/>
          <p:cNvSpPr/>
          <p:nvPr/>
        </p:nvSpPr>
        <p:spPr>
          <a:xfrm flipH="1">
            <a:off x="7409160" y="2130840"/>
            <a:ext cx="360" cy="360"/>
          </a:xfrm>
          <a:custGeom>
            <a:rect b="b" l="l" r="r" t="t"/>
            <a:pathLst>
              <a:path extrusionOk="0" h="6" w="4">
                <a:moveTo>
                  <a:pt x="0" y="0"/>
                </a:moveTo>
                <a:lnTo>
                  <a:pt x="4" y="1"/>
                </a:lnTo>
                <a:lnTo>
                  <a:pt x="3" y="6"/>
                </a:lnTo>
                <a:lnTo>
                  <a:pt x="2" y="6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5"/>
          <p:cNvSpPr/>
          <p:nvPr/>
        </p:nvSpPr>
        <p:spPr>
          <a:xfrm flipH="1">
            <a:off x="7412760" y="2130840"/>
            <a:ext cx="360" cy="360"/>
          </a:xfrm>
          <a:custGeom>
            <a:rect b="b" l="l" r="r" t="t"/>
            <a:pathLst>
              <a:path extrusionOk="0" h="13" w="10">
                <a:moveTo>
                  <a:pt x="8" y="0"/>
                </a:moveTo>
                <a:lnTo>
                  <a:pt x="10" y="2"/>
                </a:lnTo>
                <a:lnTo>
                  <a:pt x="4" y="13"/>
                </a:lnTo>
                <a:lnTo>
                  <a:pt x="0" y="10"/>
                </a:lnTo>
                <a:lnTo>
                  <a:pt x="0" y="10"/>
                </a:lnTo>
                <a:lnTo>
                  <a:pt x="8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5"/>
          <p:cNvSpPr/>
          <p:nvPr/>
        </p:nvSpPr>
        <p:spPr>
          <a:xfrm flipH="1">
            <a:off x="7412760" y="2134440"/>
            <a:ext cx="360" cy="360"/>
          </a:xfrm>
          <a:custGeom>
            <a:rect b="b" l="l" r="r" t="t"/>
            <a:pathLst>
              <a:path extrusionOk="0" h="7" w="6">
                <a:moveTo>
                  <a:pt x="2" y="0"/>
                </a:moveTo>
                <a:lnTo>
                  <a:pt x="6" y="3"/>
                </a:lnTo>
                <a:lnTo>
                  <a:pt x="3" y="7"/>
                </a:lnTo>
                <a:lnTo>
                  <a:pt x="0" y="4"/>
                </a:lnTo>
                <a:lnTo>
                  <a:pt x="0" y="4"/>
                </a:lnTo>
                <a:lnTo>
                  <a:pt x="2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5"/>
          <p:cNvSpPr/>
          <p:nvPr/>
        </p:nvSpPr>
        <p:spPr>
          <a:xfrm flipH="1">
            <a:off x="7426080" y="2136600"/>
            <a:ext cx="6480" cy="11880"/>
          </a:xfrm>
          <a:custGeom>
            <a:rect b="b" l="l" r="r" t="t"/>
            <a:pathLst>
              <a:path extrusionOk="0" h="64" w="26">
                <a:moveTo>
                  <a:pt x="23" y="0"/>
                </a:moveTo>
                <a:lnTo>
                  <a:pt x="26" y="3"/>
                </a:lnTo>
                <a:lnTo>
                  <a:pt x="3" y="63"/>
                </a:lnTo>
                <a:lnTo>
                  <a:pt x="2" y="64"/>
                </a:lnTo>
                <a:lnTo>
                  <a:pt x="0" y="60"/>
                </a:lnTo>
                <a:lnTo>
                  <a:pt x="23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5"/>
          <p:cNvSpPr/>
          <p:nvPr/>
        </p:nvSpPr>
        <p:spPr>
          <a:xfrm flipH="1">
            <a:off x="7425000" y="2152080"/>
            <a:ext cx="360" cy="360"/>
          </a:xfrm>
          <a:custGeom>
            <a:rect b="b" l="l" r="r" t="t"/>
            <a:pathLst>
              <a:path extrusionOk="0" h="5" w="4">
                <a:moveTo>
                  <a:pt x="2" y="0"/>
                </a:moveTo>
                <a:lnTo>
                  <a:pt x="4" y="4"/>
                </a:lnTo>
                <a:lnTo>
                  <a:pt x="2" y="5"/>
                </a:lnTo>
                <a:lnTo>
                  <a:pt x="0" y="1"/>
                </a:lnTo>
                <a:lnTo>
                  <a:pt x="0" y="1"/>
                </a:lnTo>
                <a:lnTo>
                  <a:pt x="2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5"/>
          <p:cNvSpPr/>
          <p:nvPr/>
        </p:nvSpPr>
        <p:spPr>
          <a:xfrm flipH="1">
            <a:off x="7426440" y="2153880"/>
            <a:ext cx="360" cy="360"/>
          </a:xfrm>
          <a:custGeom>
            <a:rect b="b" l="l" r="r" t="t"/>
            <a:pathLst>
              <a:path extrusionOk="0" h="16" w="10">
                <a:moveTo>
                  <a:pt x="8" y="0"/>
                </a:moveTo>
                <a:lnTo>
                  <a:pt x="10" y="4"/>
                </a:lnTo>
                <a:lnTo>
                  <a:pt x="4" y="16"/>
                </a:lnTo>
                <a:lnTo>
                  <a:pt x="0" y="13"/>
                </a:lnTo>
                <a:lnTo>
                  <a:pt x="0" y="13"/>
                </a:lnTo>
                <a:lnTo>
                  <a:pt x="8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5"/>
          <p:cNvSpPr/>
          <p:nvPr/>
        </p:nvSpPr>
        <p:spPr>
          <a:xfrm flipH="1">
            <a:off x="7440120" y="2157480"/>
            <a:ext cx="5040" cy="11520"/>
          </a:xfrm>
          <a:custGeom>
            <a:rect b="b" l="l" r="r" t="t"/>
            <a:pathLst>
              <a:path extrusionOk="0" h="59" w="25">
                <a:moveTo>
                  <a:pt x="21" y="0"/>
                </a:moveTo>
                <a:lnTo>
                  <a:pt x="25" y="3"/>
                </a:lnTo>
                <a:lnTo>
                  <a:pt x="3" y="58"/>
                </a:lnTo>
                <a:lnTo>
                  <a:pt x="1" y="59"/>
                </a:lnTo>
                <a:lnTo>
                  <a:pt x="0" y="55"/>
                </a:lnTo>
                <a:lnTo>
                  <a:pt x="21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5"/>
          <p:cNvSpPr/>
          <p:nvPr/>
        </p:nvSpPr>
        <p:spPr>
          <a:xfrm flipH="1">
            <a:off x="7439040" y="2172960"/>
            <a:ext cx="360" cy="360"/>
          </a:xfrm>
          <a:custGeom>
            <a:rect b="b" l="l" r="r" t="t"/>
            <a:pathLst>
              <a:path extrusionOk="0" h="5" w="11">
                <a:moveTo>
                  <a:pt x="10" y="0"/>
                </a:moveTo>
                <a:lnTo>
                  <a:pt x="11" y="4"/>
                </a:lnTo>
                <a:lnTo>
                  <a:pt x="0" y="5"/>
                </a:lnTo>
                <a:lnTo>
                  <a:pt x="0" y="5"/>
                </a:lnTo>
                <a:lnTo>
                  <a:pt x="0" y="0"/>
                </a:lnTo>
                <a:lnTo>
                  <a:pt x="1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5"/>
          <p:cNvSpPr/>
          <p:nvPr/>
        </p:nvSpPr>
        <p:spPr>
          <a:xfrm flipH="1">
            <a:off x="7454160" y="2171520"/>
            <a:ext cx="38160" cy="360"/>
          </a:xfrm>
          <a:custGeom>
            <a:rect b="b" l="l" r="r" t="t"/>
            <a:pathLst>
              <a:path extrusionOk="0" h="10" w="101">
                <a:moveTo>
                  <a:pt x="101" y="5"/>
                </a:moveTo>
                <a:lnTo>
                  <a:pt x="101" y="10"/>
                </a:lnTo>
                <a:lnTo>
                  <a:pt x="1" y="5"/>
                </a:lnTo>
                <a:lnTo>
                  <a:pt x="0" y="4"/>
                </a:lnTo>
                <a:lnTo>
                  <a:pt x="2" y="0"/>
                </a:lnTo>
                <a:lnTo>
                  <a:pt x="101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5"/>
          <p:cNvSpPr/>
          <p:nvPr/>
        </p:nvSpPr>
        <p:spPr>
          <a:xfrm flipH="1">
            <a:off x="7497720" y="2166120"/>
            <a:ext cx="2880" cy="360"/>
          </a:xfrm>
          <a:custGeom>
            <a:rect b="b" l="l" r="r" t="t"/>
            <a:pathLst>
              <a:path extrusionOk="0" h="22" w="19">
                <a:moveTo>
                  <a:pt x="19" y="18"/>
                </a:moveTo>
                <a:lnTo>
                  <a:pt x="17" y="22"/>
                </a:lnTo>
                <a:lnTo>
                  <a:pt x="1" y="3"/>
                </a:lnTo>
                <a:lnTo>
                  <a:pt x="0" y="2"/>
                </a:lnTo>
                <a:lnTo>
                  <a:pt x="4" y="0"/>
                </a:lnTo>
                <a:lnTo>
                  <a:pt x="19" y="1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5"/>
          <p:cNvSpPr/>
          <p:nvPr/>
        </p:nvSpPr>
        <p:spPr>
          <a:xfrm flipH="1">
            <a:off x="7493400" y="2166120"/>
            <a:ext cx="360" cy="360"/>
          </a:xfrm>
          <a:custGeom>
            <a:rect b="b" l="l" r="r" t="t"/>
            <a:pathLst>
              <a:path extrusionOk="0" h="7" w="5">
                <a:moveTo>
                  <a:pt x="5" y="5"/>
                </a:moveTo>
                <a:lnTo>
                  <a:pt x="1" y="7"/>
                </a:lnTo>
                <a:lnTo>
                  <a:pt x="0" y="1"/>
                </a:lnTo>
                <a:lnTo>
                  <a:pt x="4" y="0"/>
                </a:lnTo>
                <a:lnTo>
                  <a:pt x="4" y="0"/>
                </a:lnTo>
                <a:lnTo>
                  <a:pt x="5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5"/>
          <p:cNvSpPr/>
          <p:nvPr/>
        </p:nvSpPr>
        <p:spPr>
          <a:xfrm flipH="1">
            <a:off x="7493400" y="2162520"/>
            <a:ext cx="360" cy="360"/>
          </a:xfrm>
          <a:custGeom>
            <a:rect b="b" l="l" r="r" t="t"/>
            <a:pathLst>
              <a:path extrusionOk="0" h="6" w="5">
                <a:moveTo>
                  <a:pt x="5" y="5"/>
                </a:moveTo>
                <a:lnTo>
                  <a:pt x="1" y="6"/>
                </a:lnTo>
                <a:lnTo>
                  <a:pt x="0" y="1"/>
                </a:lnTo>
                <a:lnTo>
                  <a:pt x="0" y="0"/>
                </a:lnTo>
                <a:lnTo>
                  <a:pt x="4" y="0"/>
                </a:lnTo>
                <a:lnTo>
                  <a:pt x="5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5"/>
          <p:cNvSpPr/>
          <p:nvPr/>
        </p:nvSpPr>
        <p:spPr>
          <a:xfrm flipH="1">
            <a:off x="7493400" y="2160720"/>
            <a:ext cx="360" cy="360"/>
          </a:xfrm>
          <a:custGeom>
            <a:rect b="b" l="l" r="r" t="t"/>
            <a:pathLst>
              <a:path extrusionOk="0" h="10" w="4">
                <a:moveTo>
                  <a:pt x="4" y="10"/>
                </a:moveTo>
                <a:lnTo>
                  <a:pt x="0" y="10"/>
                </a:lnTo>
                <a:lnTo>
                  <a:pt x="0" y="6"/>
                </a:lnTo>
                <a:lnTo>
                  <a:pt x="2" y="0"/>
                </a:lnTo>
                <a:lnTo>
                  <a:pt x="4" y="3"/>
                </a:lnTo>
                <a:lnTo>
                  <a:pt x="4" y="1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5"/>
          <p:cNvSpPr/>
          <p:nvPr/>
        </p:nvSpPr>
        <p:spPr>
          <a:xfrm flipH="1">
            <a:off x="7495200" y="2160720"/>
            <a:ext cx="3240" cy="360"/>
          </a:xfrm>
          <a:custGeom>
            <a:rect b="b" l="l" r="r" t="t"/>
            <a:pathLst>
              <a:path extrusionOk="0" h="7" w="21">
                <a:moveTo>
                  <a:pt x="21" y="1"/>
                </a:moveTo>
                <a:lnTo>
                  <a:pt x="19" y="7"/>
                </a:lnTo>
                <a:lnTo>
                  <a:pt x="0" y="5"/>
                </a:lnTo>
                <a:lnTo>
                  <a:pt x="0" y="5"/>
                </a:lnTo>
                <a:lnTo>
                  <a:pt x="0" y="0"/>
                </a:lnTo>
                <a:lnTo>
                  <a:pt x="21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5"/>
          <p:cNvSpPr/>
          <p:nvPr/>
        </p:nvSpPr>
        <p:spPr>
          <a:xfrm flipH="1">
            <a:off x="7505640" y="2158920"/>
            <a:ext cx="360" cy="720"/>
          </a:xfrm>
          <a:custGeom>
            <a:rect b="b" l="l" r="r" t="t"/>
            <a:pathLst>
              <a:path extrusionOk="0" h="6" w="14">
                <a:moveTo>
                  <a:pt x="14" y="1"/>
                </a:moveTo>
                <a:lnTo>
                  <a:pt x="14" y="6"/>
                </a:lnTo>
                <a:lnTo>
                  <a:pt x="0" y="5"/>
                </a:lnTo>
                <a:lnTo>
                  <a:pt x="0" y="5"/>
                </a:lnTo>
                <a:lnTo>
                  <a:pt x="0" y="0"/>
                </a:lnTo>
                <a:lnTo>
                  <a:pt x="14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5"/>
          <p:cNvSpPr/>
          <p:nvPr/>
        </p:nvSpPr>
        <p:spPr>
          <a:xfrm flipH="1">
            <a:off x="7509240" y="2158920"/>
            <a:ext cx="1080" cy="720"/>
          </a:xfrm>
          <a:custGeom>
            <a:rect b="b" l="l" r="r" t="t"/>
            <a:pathLst>
              <a:path extrusionOk="0" h="8" w="14">
                <a:moveTo>
                  <a:pt x="14" y="3"/>
                </a:moveTo>
                <a:lnTo>
                  <a:pt x="14" y="8"/>
                </a:lnTo>
                <a:lnTo>
                  <a:pt x="0" y="5"/>
                </a:lnTo>
                <a:lnTo>
                  <a:pt x="0" y="0"/>
                </a:lnTo>
                <a:lnTo>
                  <a:pt x="0" y="0"/>
                </a:lnTo>
                <a:lnTo>
                  <a:pt x="14" y="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5"/>
          <p:cNvSpPr/>
          <p:nvPr/>
        </p:nvSpPr>
        <p:spPr>
          <a:xfrm flipH="1">
            <a:off x="7527600" y="2155320"/>
            <a:ext cx="27360" cy="720"/>
          </a:xfrm>
          <a:custGeom>
            <a:rect b="b" l="l" r="r" t="t"/>
            <a:pathLst>
              <a:path extrusionOk="0" h="17" w="74">
                <a:moveTo>
                  <a:pt x="74" y="12"/>
                </a:moveTo>
                <a:lnTo>
                  <a:pt x="74" y="17"/>
                </a:lnTo>
                <a:lnTo>
                  <a:pt x="0" y="5"/>
                </a:lnTo>
                <a:lnTo>
                  <a:pt x="0" y="5"/>
                </a:lnTo>
                <a:lnTo>
                  <a:pt x="0" y="0"/>
                </a:lnTo>
                <a:lnTo>
                  <a:pt x="74" y="1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5"/>
          <p:cNvSpPr/>
          <p:nvPr/>
        </p:nvSpPr>
        <p:spPr>
          <a:xfrm flipH="1">
            <a:off x="7550640" y="2153880"/>
            <a:ext cx="10440" cy="360"/>
          </a:xfrm>
          <a:custGeom>
            <a:rect b="b" l="l" r="r" t="t"/>
            <a:pathLst>
              <a:path extrusionOk="0" h="13" w="37">
                <a:moveTo>
                  <a:pt x="37" y="8"/>
                </a:moveTo>
                <a:lnTo>
                  <a:pt x="37" y="13"/>
                </a:lnTo>
                <a:lnTo>
                  <a:pt x="0" y="5"/>
                </a:lnTo>
                <a:lnTo>
                  <a:pt x="0" y="0"/>
                </a:lnTo>
                <a:lnTo>
                  <a:pt x="0" y="0"/>
                </a:lnTo>
                <a:lnTo>
                  <a:pt x="37" y="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5"/>
          <p:cNvSpPr/>
          <p:nvPr/>
        </p:nvSpPr>
        <p:spPr>
          <a:xfrm flipH="1">
            <a:off x="7564680" y="2152080"/>
            <a:ext cx="360" cy="360"/>
          </a:xfrm>
          <a:custGeom>
            <a:rect b="b" l="l" r="r" t="t"/>
            <a:pathLst>
              <a:path extrusionOk="0" h="6" w="9">
                <a:moveTo>
                  <a:pt x="9" y="1"/>
                </a:moveTo>
                <a:lnTo>
                  <a:pt x="9" y="6"/>
                </a:lnTo>
                <a:lnTo>
                  <a:pt x="0" y="5"/>
                </a:lnTo>
                <a:lnTo>
                  <a:pt x="0" y="5"/>
                </a:lnTo>
                <a:lnTo>
                  <a:pt x="0" y="0"/>
                </a:lnTo>
                <a:lnTo>
                  <a:pt x="9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5"/>
          <p:cNvSpPr/>
          <p:nvPr/>
        </p:nvSpPr>
        <p:spPr>
          <a:xfrm flipH="1">
            <a:off x="7568280" y="2152080"/>
            <a:ext cx="360" cy="360"/>
          </a:xfrm>
          <a:custGeom>
            <a:rect b="b" l="l" r="r" t="t"/>
            <a:pathLst>
              <a:path extrusionOk="0" h="6" w="8">
                <a:moveTo>
                  <a:pt x="8" y="1"/>
                </a:moveTo>
                <a:lnTo>
                  <a:pt x="8" y="6"/>
                </a:lnTo>
                <a:lnTo>
                  <a:pt x="0" y="5"/>
                </a:lnTo>
                <a:lnTo>
                  <a:pt x="0" y="0"/>
                </a:lnTo>
                <a:lnTo>
                  <a:pt x="0" y="0"/>
                </a:lnTo>
                <a:lnTo>
                  <a:pt x="8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5"/>
          <p:cNvSpPr/>
          <p:nvPr/>
        </p:nvSpPr>
        <p:spPr>
          <a:xfrm flipH="1">
            <a:off x="7573320" y="2152080"/>
            <a:ext cx="360" cy="360"/>
          </a:xfrm>
          <a:custGeom>
            <a:rect b="b" l="l" r="r" t="t"/>
            <a:pathLst>
              <a:path extrusionOk="0" h="5" w="4">
                <a:moveTo>
                  <a:pt x="4" y="0"/>
                </a:moveTo>
                <a:lnTo>
                  <a:pt x="4" y="5"/>
                </a:lnTo>
                <a:lnTo>
                  <a:pt x="0" y="5"/>
                </a:lnTo>
                <a:lnTo>
                  <a:pt x="0" y="5"/>
                </a:lnTo>
                <a:lnTo>
                  <a:pt x="0" y="0"/>
                </a:lnTo>
                <a:lnTo>
                  <a:pt x="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5"/>
          <p:cNvSpPr/>
          <p:nvPr/>
        </p:nvSpPr>
        <p:spPr>
          <a:xfrm flipH="1">
            <a:off x="7573320" y="2152080"/>
            <a:ext cx="360" cy="360"/>
          </a:xfrm>
          <a:custGeom>
            <a:rect b="b" l="l" r="r" t="t"/>
            <a:pathLst>
              <a:path extrusionOk="0" h="5" w="1">
                <a:moveTo>
                  <a:pt x="1" y="0"/>
                </a:moveTo>
                <a:lnTo>
                  <a:pt x="1" y="5"/>
                </a:lnTo>
                <a:lnTo>
                  <a:pt x="0" y="5"/>
                </a:lnTo>
                <a:lnTo>
                  <a:pt x="0" y="0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5"/>
          <p:cNvSpPr/>
          <p:nvPr/>
        </p:nvSpPr>
        <p:spPr>
          <a:xfrm flipH="1">
            <a:off x="7573320" y="2152080"/>
            <a:ext cx="360" cy="360"/>
          </a:xfrm>
          <a:custGeom>
            <a:rect b="b" l="l" r="r" t="t"/>
            <a:pathLst>
              <a:path extrusionOk="0" h="6" w="12">
                <a:moveTo>
                  <a:pt x="12" y="0"/>
                </a:moveTo>
                <a:lnTo>
                  <a:pt x="12" y="5"/>
                </a:lnTo>
                <a:lnTo>
                  <a:pt x="2" y="6"/>
                </a:lnTo>
                <a:lnTo>
                  <a:pt x="2" y="4"/>
                </a:lnTo>
                <a:lnTo>
                  <a:pt x="0" y="4"/>
                </a:lnTo>
                <a:lnTo>
                  <a:pt x="2" y="1"/>
                </a:lnTo>
                <a:lnTo>
                  <a:pt x="12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5"/>
          <p:cNvSpPr/>
          <p:nvPr/>
        </p:nvSpPr>
        <p:spPr>
          <a:xfrm flipH="1">
            <a:off x="7576920" y="2153880"/>
            <a:ext cx="360" cy="360"/>
          </a:xfrm>
          <a:custGeom>
            <a:rect b="b" l="l" r="r" t="t"/>
            <a:pathLst>
              <a:path extrusionOk="0" h="1" w="4">
                <a:moveTo>
                  <a:pt x="0" y="0"/>
                </a:moveTo>
                <a:lnTo>
                  <a:pt x="2" y="0"/>
                </a:lnTo>
                <a:lnTo>
                  <a:pt x="4" y="0"/>
                </a:lnTo>
                <a:lnTo>
                  <a:pt x="4" y="1"/>
                </a:lnTo>
                <a:lnTo>
                  <a:pt x="4" y="1"/>
                </a:lnTo>
                <a:lnTo>
                  <a:pt x="0" y="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5"/>
          <p:cNvSpPr/>
          <p:nvPr/>
        </p:nvSpPr>
        <p:spPr>
          <a:xfrm flipH="1">
            <a:off x="7576920" y="2153880"/>
            <a:ext cx="360" cy="360"/>
          </a:xfrm>
          <a:custGeom>
            <a:rect b="b" l="l" r="r" t="t"/>
            <a:pathLst>
              <a:path extrusionOk="0" h="13" w="4">
                <a:moveTo>
                  <a:pt x="0" y="0"/>
                </a:moveTo>
                <a:lnTo>
                  <a:pt x="4" y="0"/>
                </a:lnTo>
                <a:lnTo>
                  <a:pt x="3" y="10"/>
                </a:lnTo>
                <a:lnTo>
                  <a:pt x="2" y="13"/>
                </a:lnTo>
                <a:lnTo>
                  <a:pt x="0" y="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5"/>
          <p:cNvSpPr/>
          <p:nvPr/>
        </p:nvSpPr>
        <p:spPr>
          <a:xfrm flipH="1">
            <a:off x="7578720" y="2157480"/>
            <a:ext cx="8280" cy="360"/>
          </a:xfrm>
          <a:custGeom>
            <a:rect b="b" l="l" r="r" t="t"/>
            <a:pathLst>
              <a:path extrusionOk="0" h="16" w="33">
                <a:moveTo>
                  <a:pt x="31" y="0"/>
                </a:moveTo>
                <a:lnTo>
                  <a:pt x="33" y="4"/>
                </a:lnTo>
                <a:lnTo>
                  <a:pt x="2" y="16"/>
                </a:lnTo>
                <a:lnTo>
                  <a:pt x="0" y="12"/>
                </a:lnTo>
                <a:lnTo>
                  <a:pt x="1" y="11"/>
                </a:lnTo>
                <a:lnTo>
                  <a:pt x="31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5"/>
          <p:cNvSpPr/>
          <p:nvPr/>
        </p:nvSpPr>
        <p:spPr>
          <a:xfrm flipH="1">
            <a:off x="7590960" y="2160720"/>
            <a:ext cx="360" cy="360"/>
          </a:xfrm>
          <a:custGeom>
            <a:rect b="b" l="l" r="r" t="t"/>
            <a:pathLst>
              <a:path extrusionOk="0" h="13" w="12">
                <a:moveTo>
                  <a:pt x="10" y="0"/>
                </a:moveTo>
                <a:lnTo>
                  <a:pt x="12" y="4"/>
                </a:lnTo>
                <a:lnTo>
                  <a:pt x="3" y="13"/>
                </a:lnTo>
                <a:lnTo>
                  <a:pt x="0" y="11"/>
                </a:lnTo>
                <a:lnTo>
                  <a:pt x="0" y="11"/>
                </a:lnTo>
                <a:lnTo>
                  <a:pt x="1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5"/>
          <p:cNvSpPr/>
          <p:nvPr/>
        </p:nvSpPr>
        <p:spPr>
          <a:xfrm flipH="1">
            <a:off x="7596000" y="2162520"/>
            <a:ext cx="360" cy="360"/>
          </a:xfrm>
          <a:custGeom>
            <a:rect b="b" l="l" r="r" t="t"/>
            <a:pathLst>
              <a:path extrusionOk="0" h="5" w="5">
                <a:moveTo>
                  <a:pt x="2" y="0"/>
                </a:moveTo>
                <a:lnTo>
                  <a:pt x="5" y="2"/>
                </a:lnTo>
                <a:lnTo>
                  <a:pt x="4" y="5"/>
                </a:lnTo>
                <a:lnTo>
                  <a:pt x="0" y="4"/>
                </a:lnTo>
                <a:lnTo>
                  <a:pt x="1" y="2"/>
                </a:lnTo>
                <a:lnTo>
                  <a:pt x="2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5"/>
          <p:cNvSpPr/>
          <p:nvPr/>
        </p:nvSpPr>
        <p:spPr>
          <a:xfrm flipH="1">
            <a:off x="7596000" y="2164320"/>
            <a:ext cx="360" cy="360"/>
          </a:xfrm>
          <a:custGeom>
            <a:rect b="b" l="l" r="r" t="t"/>
            <a:pathLst>
              <a:path extrusionOk="0" h="5" w="4">
                <a:moveTo>
                  <a:pt x="0" y="0"/>
                </a:moveTo>
                <a:lnTo>
                  <a:pt x="4" y="1"/>
                </a:lnTo>
                <a:lnTo>
                  <a:pt x="4" y="2"/>
                </a:lnTo>
                <a:lnTo>
                  <a:pt x="2" y="5"/>
                </a:ln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5"/>
          <p:cNvSpPr/>
          <p:nvPr/>
        </p:nvSpPr>
        <p:spPr>
          <a:xfrm flipH="1">
            <a:off x="7607160" y="2164320"/>
            <a:ext cx="720" cy="360"/>
          </a:xfrm>
          <a:custGeom>
            <a:rect b="b" l="l" r="r" t="t"/>
            <a:pathLst>
              <a:path extrusionOk="0" h="5" w="3">
                <a:moveTo>
                  <a:pt x="3" y="0"/>
                </a:moveTo>
                <a:lnTo>
                  <a:pt x="3" y="2"/>
                </a:lnTo>
                <a:lnTo>
                  <a:pt x="3" y="5"/>
                </a:lnTo>
                <a:lnTo>
                  <a:pt x="0" y="5"/>
                </a:lnTo>
                <a:lnTo>
                  <a:pt x="0" y="0"/>
                </a:lnTo>
                <a:lnTo>
                  <a:pt x="0" y="0"/>
                </a:lnTo>
                <a:lnTo>
                  <a:pt x="3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5"/>
          <p:cNvSpPr/>
          <p:nvPr/>
        </p:nvSpPr>
        <p:spPr>
          <a:xfrm flipH="1">
            <a:off x="7597440" y="2164320"/>
            <a:ext cx="5400" cy="360"/>
          </a:xfrm>
          <a:custGeom>
            <a:rect b="b" l="l" r="r" t="t"/>
            <a:pathLst>
              <a:path extrusionOk="0" h="10" w="23">
                <a:moveTo>
                  <a:pt x="23" y="0"/>
                </a:moveTo>
                <a:lnTo>
                  <a:pt x="23" y="5"/>
                </a:lnTo>
                <a:lnTo>
                  <a:pt x="0" y="10"/>
                </a:lnTo>
                <a:lnTo>
                  <a:pt x="0" y="5"/>
                </a:lnTo>
                <a:lnTo>
                  <a:pt x="0" y="5"/>
                </a:lnTo>
                <a:lnTo>
                  <a:pt x="23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5"/>
          <p:cNvSpPr/>
          <p:nvPr/>
        </p:nvSpPr>
        <p:spPr>
          <a:xfrm flipH="1">
            <a:off x="7608240" y="2166120"/>
            <a:ext cx="360" cy="360"/>
          </a:xfrm>
          <a:custGeom>
            <a:rect b="b" l="l" r="r" t="t"/>
            <a:pathLst>
              <a:path extrusionOk="0" h="9" w="12">
                <a:moveTo>
                  <a:pt x="12" y="0"/>
                </a:moveTo>
                <a:lnTo>
                  <a:pt x="12" y="5"/>
                </a:lnTo>
                <a:lnTo>
                  <a:pt x="1" y="9"/>
                </a:lnTo>
                <a:lnTo>
                  <a:pt x="0" y="9"/>
                </a:lnTo>
                <a:lnTo>
                  <a:pt x="0" y="4"/>
                </a:lnTo>
                <a:lnTo>
                  <a:pt x="12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5"/>
          <p:cNvSpPr/>
          <p:nvPr/>
        </p:nvSpPr>
        <p:spPr>
          <a:xfrm flipH="1">
            <a:off x="7615440" y="2167920"/>
            <a:ext cx="1080" cy="360"/>
          </a:xfrm>
          <a:custGeom>
            <a:rect b="b" l="l" r="r" t="t"/>
            <a:pathLst>
              <a:path extrusionOk="0" h="9" w="15">
                <a:moveTo>
                  <a:pt x="15" y="0"/>
                </a:moveTo>
                <a:lnTo>
                  <a:pt x="15" y="5"/>
                </a:lnTo>
                <a:lnTo>
                  <a:pt x="0" y="9"/>
                </a:lnTo>
                <a:lnTo>
                  <a:pt x="0" y="4"/>
                </a:lnTo>
                <a:lnTo>
                  <a:pt x="0" y="4"/>
                </a:lnTo>
                <a:lnTo>
                  <a:pt x="1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5"/>
          <p:cNvSpPr/>
          <p:nvPr/>
        </p:nvSpPr>
        <p:spPr>
          <a:xfrm flipH="1">
            <a:off x="7622640" y="2169360"/>
            <a:ext cx="20520" cy="360"/>
          </a:xfrm>
          <a:custGeom>
            <a:rect b="b" l="l" r="r" t="t"/>
            <a:pathLst>
              <a:path extrusionOk="0" h="23" w="61">
                <a:moveTo>
                  <a:pt x="61" y="0"/>
                </a:moveTo>
                <a:lnTo>
                  <a:pt x="61" y="5"/>
                </a:lnTo>
                <a:lnTo>
                  <a:pt x="0" y="23"/>
                </a:lnTo>
                <a:lnTo>
                  <a:pt x="0" y="23"/>
                </a:lnTo>
                <a:lnTo>
                  <a:pt x="0" y="17"/>
                </a:lnTo>
                <a:lnTo>
                  <a:pt x="61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5"/>
          <p:cNvSpPr/>
          <p:nvPr/>
        </p:nvSpPr>
        <p:spPr>
          <a:xfrm flipH="1">
            <a:off x="7648920" y="2171520"/>
            <a:ext cx="27720" cy="360"/>
          </a:xfrm>
          <a:custGeom>
            <a:rect b="b" l="l" r="r" t="t"/>
            <a:pathLst>
              <a:path extrusionOk="0" h="11" w="77">
                <a:moveTo>
                  <a:pt x="77" y="5"/>
                </a:moveTo>
                <a:lnTo>
                  <a:pt x="77" y="11"/>
                </a:lnTo>
                <a:lnTo>
                  <a:pt x="1" y="5"/>
                </a:lnTo>
                <a:lnTo>
                  <a:pt x="0" y="4"/>
                </a:lnTo>
                <a:lnTo>
                  <a:pt x="2" y="0"/>
                </a:lnTo>
                <a:lnTo>
                  <a:pt x="77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5"/>
          <p:cNvSpPr/>
          <p:nvPr/>
        </p:nvSpPr>
        <p:spPr>
          <a:xfrm flipH="1">
            <a:off x="7680240" y="2171520"/>
            <a:ext cx="360" cy="360"/>
          </a:xfrm>
          <a:custGeom>
            <a:rect b="b" l="l" r="r" t="t"/>
            <a:pathLst>
              <a:path extrusionOk="0" h="7" w="6">
                <a:moveTo>
                  <a:pt x="6" y="3"/>
                </a:moveTo>
                <a:lnTo>
                  <a:pt x="4" y="7"/>
                </a:lnTo>
                <a:lnTo>
                  <a:pt x="0" y="3"/>
                </a:lnTo>
                <a:lnTo>
                  <a:pt x="0" y="3"/>
                </a:lnTo>
                <a:lnTo>
                  <a:pt x="2" y="0"/>
                </a:lnTo>
                <a:lnTo>
                  <a:pt x="6" y="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5"/>
          <p:cNvSpPr/>
          <p:nvPr/>
        </p:nvSpPr>
        <p:spPr>
          <a:xfrm flipH="1">
            <a:off x="7680240" y="2167920"/>
            <a:ext cx="360" cy="360"/>
          </a:xfrm>
          <a:custGeom>
            <a:rect b="b" l="l" r="r" t="t"/>
            <a:pathLst>
              <a:path extrusionOk="0" h="16" w="9">
                <a:moveTo>
                  <a:pt x="9" y="13"/>
                </a:moveTo>
                <a:lnTo>
                  <a:pt x="7" y="16"/>
                </a:lnTo>
                <a:lnTo>
                  <a:pt x="0" y="3"/>
                </a:lnTo>
                <a:lnTo>
                  <a:pt x="2" y="0"/>
                </a:lnTo>
                <a:lnTo>
                  <a:pt x="3" y="0"/>
                </a:lnTo>
                <a:lnTo>
                  <a:pt x="9" y="1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5"/>
          <p:cNvSpPr/>
          <p:nvPr/>
        </p:nvSpPr>
        <p:spPr>
          <a:xfrm flipH="1">
            <a:off x="7693920" y="2145240"/>
            <a:ext cx="23760" cy="16920"/>
          </a:xfrm>
          <a:custGeom>
            <a:rect b="b" l="l" r="r" t="t"/>
            <a:pathLst>
              <a:path extrusionOk="0" h="83" w="70">
                <a:moveTo>
                  <a:pt x="70" y="80"/>
                </a:moveTo>
                <a:lnTo>
                  <a:pt x="68" y="83"/>
                </a:lnTo>
                <a:lnTo>
                  <a:pt x="0" y="4"/>
                </a:lnTo>
                <a:lnTo>
                  <a:pt x="2" y="0"/>
                </a:lnTo>
                <a:lnTo>
                  <a:pt x="2" y="0"/>
                </a:lnTo>
                <a:lnTo>
                  <a:pt x="70" y="8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5"/>
          <p:cNvSpPr/>
          <p:nvPr/>
        </p:nvSpPr>
        <p:spPr>
          <a:xfrm flipH="1">
            <a:off x="7713360" y="2143080"/>
            <a:ext cx="360" cy="360"/>
          </a:xfrm>
          <a:custGeom>
            <a:rect b="b" l="l" r="r" t="t"/>
            <a:pathLst>
              <a:path extrusionOk="0" h="9" w="8">
                <a:moveTo>
                  <a:pt x="8" y="5"/>
                </a:moveTo>
                <a:lnTo>
                  <a:pt x="6" y="9"/>
                </a:lnTo>
                <a:lnTo>
                  <a:pt x="0" y="5"/>
                </a:lnTo>
                <a:lnTo>
                  <a:pt x="0" y="0"/>
                </a:lnTo>
                <a:lnTo>
                  <a:pt x="1" y="1"/>
                </a:lnTo>
                <a:lnTo>
                  <a:pt x="8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5"/>
          <p:cNvSpPr/>
          <p:nvPr/>
        </p:nvSpPr>
        <p:spPr>
          <a:xfrm flipH="1">
            <a:off x="7716600" y="2141640"/>
            <a:ext cx="360" cy="360"/>
          </a:xfrm>
          <a:custGeom>
            <a:rect b="b" l="l" r="r" t="t"/>
            <a:pathLst>
              <a:path extrusionOk="0" h="6" w="8">
                <a:moveTo>
                  <a:pt x="8" y="1"/>
                </a:moveTo>
                <a:lnTo>
                  <a:pt x="8" y="6"/>
                </a:lnTo>
                <a:lnTo>
                  <a:pt x="2" y="5"/>
                </a:lnTo>
                <a:lnTo>
                  <a:pt x="0" y="1"/>
                </a:lnTo>
                <a:lnTo>
                  <a:pt x="1" y="0"/>
                </a:lnTo>
                <a:lnTo>
                  <a:pt x="8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5"/>
          <p:cNvSpPr/>
          <p:nvPr/>
        </p:nvSpPr>
        <p:spPr>
          <a:xfrm flipH="1">
            <a:off x="7720560" y="2143080"/>
            <a:ext cx="3240" cy="5400"/>
          </a:xfrm>
          <a:custGeom>
            <a:rect b="b" l="l" r="r" t="t"/>
            <a:pathLst>
              <a:path extrusionOk="0" h="40" w="20">
                <a:moveTo>
                  <a:pt x="18" y="0"/>
                </a:moveTo>
                <a:lnTo>
                  <a:pt x="20" y="4"/>
                </a:lnTo>
                <a:lnTo>
                  <a:pt x="4" y="39"/>
                </a:lnTo>
                <a:lnTo>
                  <a:pt x="1" y="40"/>
                </a:lnTo>
                <a:lnTo>
                  <a:pt x="0" y="35"/>
                </a:lnTo>
                <a:lnTo>
                  <a:pt x="18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5"/>
          <p:cNvSpPr/>
          <p:nvPr/>
        </p:nvSpPr>
        <p:spPr>
          <a:xfrm flipH="1">
            <a:off x="7727400" y="2152080"/>
            <a:ext cx="360" cy="360"/>
          </a:xfrm>
          <a:custGeom>
            <a:rect b="b" l="l" r="r" t="t"/>
            <a:pathLst>
              <a:path extrusionOk="0" h="5" w="5">
                <a:moveTo>
                  <a:pt x="4" y="0"/>
                </a:moveTo>
                <a:lnTo>
                  <a:pt x="5" y="5"/>
                </a:lnTo>
                <a:lnTo>
                  <a:pt x="2" y="5"/>
                </a:lnTo>
                <a:lnTo>
                  <a:pt x="0" y="1"/>
                </a:lnTo>
                <a:lnTo>
                  <a:pt x="1" y="0"/>
                </a:lnTo>
                <a:lnTo>
                  <a:pt x="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5"/>
          <p:cNvSpPr/>
          <p:nvPr/>
        </p:nvSpPr>
        <p:spPr>
          <a:xfrm flipH="1">
            <a:off x="7729200" y="2152080"/>
            <a:ext cx="1800" cy="360"/>
          </a:xfrm>
          <a:custGeom>
            <a:rect b="b" l="l" r="r" t="t"/>
            <a:pathLst>
              <a:path extrusionOk="0" h="13" w="17">
                <a:moveTo>
                  <a:pt x="15" y="0"/>
                </a:moveTo>
                <a:lnTo>
                  <a:pt x="17" y="4"/>
                </a:lnTo>
                <a:lnTo>
                  <a:pt x="2" y="13"/>
                </a:lnTo>
                <a:lnTo>
                  <a:pt x="0" y="9"/>
                </a:lnTo>
                <a:lnTo>
                  <a:pt x="0" y="9"/>
                </a:lnTo>
                <a:lnTo>
                  <a:pt x="1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5"/>
          <p:cNvSpPr/>
          <p:nvPr/>
        </p:nvSpPr>
        <p:spPr>
          <a:xfrm flipH="1">
            <a:off x="7746120" y="2155320"/>
            <a:ext cx="5040" cy="720"/>
          </a:xfrm>
          <a:custGeom>
            <a:rect b="b" l="l" r="r" t="t"/>
            <a:pathLst>
              <a:path extrusionOk="0" h="21" w="23">
                <a:moveTo>
                  <a:pt x="21" y="0"/>
                </a:moveTo>
                <a:lnTo>
                  <a:pt x="23" y="4"/>
                </a:lnTo>
                <a:lnTo>
                  <a:pt x="2" y="21"/>
                </a:lnTo>
                <a:lnTo>
                  <a:pt x="0" y="19"/>
                </a:lnTo>
                <a:lnTo>
                  <a:pt x="0" y="19"/>
                </a:lnTo>
                <a:lnTo>
                  <a:pt x="21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5"/>
          <p:cNvSpPr/>
          <p:nvPr/>
        </p:nvSpPr>
        <p:spPr>
          <a:xfrm flipH="1">
            <a:off x="7754400" y="2160720"/>
            <a:ext cx="720" cy="360"/>
          </a:xfrm>
          <a:custGeom>
            <a:rect b="b" l="l" r="r" t="t"/>
            <a:pathLst>
              <a:path extrusionOk="0" h="4" w="3">
                <a:moveTo>
                  <a:pt x="1" y="0"/>
                </a:moveTo>
                <a:lnTo>
                  <a:pt x="3" y="2"/>
                </a:lnTo>
                <a:lnTo>
                  <a:pt x="2" y="4"/>
                </a:lnTo>
                <a:lnTo>
                  <a:pt x="0" y="1"/>
                </a:lnTo>
                <a:lnTo>
                  <a:pt x="0" y="1"/>
                </a:ln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5"/>
          <p:cNvSpPr/>
          <p:nvPr/>
        </p:nvSpPr>
        <p:spPr>
          <a:xfrm flipH="1">
            <a:off x="7756560" y="2160720"/>
            <a:ext cx="1440" cy="360"/>
          </a:xfrm>
          <a:custGeom>
            <a:rect b="b" l="l" r="r" t="t"/>
            <a:pathLst>
              <a:path extrusionOk="0" h="20" w="15">
                <a:moveTo>
                  <a:pt x="13" y="0"/>
                </a:moveTo>
                <a:lnTo>
                  <a:pt x="15" y="3"/>
                </a:lnTo>
                <a:lnTo>
                  <a:pt x="4" y="20"/>
                </a:lnTo>
                <a:lnTo>
                  <a:pt x="0" y="19"/>
                </a:lnTo>
                <a:lnTo>
                  <a:pt x="1" y="17"/>
                </a:lnTo>
                <a:lnTo>
                  <a:pt x="13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5"/>
          <p:cNvSpPr/>
          <p:nvPr/>
        </p:nvSpPr>
        <p:spPr>
          <a:xfrm flipH="1">
            <a:off x="7749720" y="2166120"/>
            <a:ext cx="360" cy="360"/>
          </a:xfrm>
          <a:custGeom>
            <a:rect b="b" l="l" r="r" t="t"/>
            <a:pathLst>
              <a:path extrusionOk="0" h="4" w="4">
                <a:moveTo>
                  <a:pt x="0" y="0"/>
                </a:moveTo>
                <a:lnTo>
                  <a:pt x="4" y="1"/>
                </a:lnTo>
                <a:lnTo>
                  <a:pt x="4" y="4"/>
                </a:lnTo>
                <a:lnTo>
                  <a:pt x="4" y="4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5"/>
          <p:cNvSpPr/>
          <p:nvPr/>
        </p:nvSpPr>
        <p:spPr>
          <a:xfrm flipH="1">
            <a:off x="7749720" y="2167920"/>
            <a:ext cx="360" cy="360"/>
          </a:xfrm>
          <a:custGeom>
            <a:rect b="b" l="l" r="r" t="t"/>
            <a:pathLst>
              <a:path extrusionOk="0" h="8" w="4">
                <a:moveTo>
                  <a:pt x="0" y="0"/>
                </a:moveTo>
                <a:lnTo>
                  <a:pt x="4" y="0"/>
                </a:lnTo>
                <a:lnTo>
                  <a:pt x="4" y="5"/>
                </a:lnTo>
                <a:lnTo>
                  <a:pt x="3" y="8"/>
                </a:lnTo>
                <a:lnTo>
                  <a:pt x="0" y="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5"/>
          <p:cNvSpPr/>
          <p:nvPr/>
        </p:nvSpPr>
        <p:spPr>
          <a:xfrm flipH="1">
            <a:off x="7761600" y="2169360"/>
            <a:ext cx="23760" cy="6840"/>
          </a:xfrm>
          <a:custGeom>
            <a:rect b="b" l="l" r="r" t="t"/>
            <a:pathLst>
              <a:path extrusionOk="0" h="38" w="69">
                <a:moveTo>
                  <a:pt x="66" y="0"/>
                </a:moveTo>
                <a:lnTo>
                  <a:pt x="69" y="4"/>
                </a:lnTo>
                <a:lnTo>
                  <a:pt x="1" y="38"/>
                </a:lnTo>
                <a:lnTo>
                  <a:pt x="0" y="38"/>
                </a:lnTo>
                <a:lnTo>
                  <a:pt x="0" y="33"/>
                </a:lnTo>
                <a:lnTo>
                  <a:pt x="66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5"/>
          <p:cNvSpPr/>
          <p:nvPr/>
        </p:nvSpPr>
        <p:spPr>
          <a:xfrm flipH="1">
            <a:off x="7781040" y="2178360"/>
            <a:ext cx="360" cy="720"/>
          </a:xfrm>
          <a:custGeom>
            <a:rect b="b" l="l" r="r" t="t"/>
            <a:pathLst>
              <a:path extrusionOk="0" h="5" w="8">
                <a:moveTo>
                  <a:pt x="8" y="0"/>
                </a:moveTo>
                <a:lnTo>
                  <a:pt x="8" y="5"/>
                </a:lnTo>
                <a:lnTo>
                  <a:pt x="0" y="5"/>
                </a:lnTo>
                <a:lnTo>
                  <a:pt x="0" y="5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5"/>
          <p:cNvSpPr/>
          <p:nvPr/>
        </p:nvSpPr>
        <p:spPr>
          <a:xfrm flipH="1">
            <a:off x="7782840" y="2178360"/>
            <a:ext cx="360" cy="720"/>
          </a:xfrm>
          <a:custGeom>
            <a:rect b="b" l="l" r="r" t="t"/>
            <a:pathLst>
              <a:path extrusionOk="0" h="7" w="10">
                <a:moveTo>
                  <a:pt x="10" y="2"/>
                </a:moveTo>
                <a:lnTo>
                  <a:pt x="10" y="7"/>
                </a:lnTo>
                <a:lnTo>
                  <a:pt x="1" y="4"/>
                </a:lnTo>
                <a:lnTo>
                  <a:pt x="0" y="4"/>
                </a:lnTo>
                <a:lnTo>
                  <a:pt x="2" y="0"/>
                </a:lnTo>
                <a:lnTo>
                  <a:pt x="10" y="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5"/>
          <p:cNvSpPr/>
          <p:nvPr/>
        </p:nvSpPr>
        <p:spPr>
          <a:xfrm flipH="1">
            <a:off x="7788240" y="2171520"/>
            <a:ext cx="8280" cy="2880"/>
          </a:xfrm>
          <a:custGeom>
            <a:rect b="b" l="l" r="r" t="t"/>
            <a:pathLst>
              <a:path extrusionOk="0" h="27" w="32">
                <a:moveTo>
                  <a:pt x="32" y="23"/>
                </a:moveTo>
                <a:lnTo>
                  <a:pt x="30" y="27"/>
                </a:lnTo>
                <a:lnTo>
                  <a:pt x="0" y="4"/>
                </a:lnTo>
                <a:lnTo>
                  <a:pt x="0" y="2"/>
                </a:lnTo>
                <a:lnTo>
                  <a:pt x="2" y="0"/>
                </a:lnTo>
                <a:lnTo>
                  <a:pt x="32" y="2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5"/>
          <p:cNvSpPr/>
          <p:nvPr/>
        </p:nvSpPr>
        <p:spPr>
          <a:xfrm flipH="1">
            <a:off x="7800480" y="2169360"/>
            <a:ext cx="360" cy="360"/>
          </a:xfrm>
          <a:custGeom>
            <a:rect b="b" l="l" r="r" t="t"/>
            <a:pathLst>
              <a:path extrusionOk="0" h="12" w="9">
                <a:moveTo>
                  <a:pt x="9" y="10"/>
                </a:moveTo>
                <a:lnTo>
                  <a:pt x="7" y="12"/>
                </a:lnTo>
                <a:lnTo>
                  <a:pt x="0" y="6"/>
                </a:lnTo>
                <a:lnTo>
                  <a:pt x="1" y="0"/>
                </a:lnTo>
                <a:lnTo>
                  <a:pt x="2" y="2"/>
                </a:lnTo>
                <a:lnTo>
                  <a:pt x="9" y="1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5"/>
          <p:cNvSpPr/>
          <p:nvPr/>
        </p:nvSpPr>
        <p:spPr>
          <a:xfrm flipH="1">
            <a:off x="8042040" y="1778400"/>
            <a:ext cx="141480" cy="115200"/>
          </a:xfrm>
          <a:custGeom>
            <a:rect b="b" l="l" r="r" t="t"/>
            <a:pathLst>
              <a:path extrusionOk="0" h="423" w="338">
                <a:moveTo>
                  <a:pt x="176" y="377"/>
                </a:moveTo>
                <a:lnTo>
                  <a:pt x="155" y="366"/>
                </a:lnTo>
                <a:lnTo>
                  <a:pt x="152" y="363"/>
                </a:lnTo>
                <a:lnTo>
                  <a:pt x="108" y="332"/>
                </a:lnTo>
                <a:lnTo>
                  <a:pt x="106" y="332"/>
                </a:lnTo>
                <a:lnTo>
                  <a:pt x="103" y="315"/>
                </a:lnTo>
                <a:lnTo>
                  <a:pt x="95" y="294"/>
                </a:lnTo>
                <a:lnTo>
                  <a:pt x="89" y="282"/>
                </a:lnTo>
                <a:lnTo>
                  <a:pt x="53" y="218"/>
                </a:lnTo>
                <a:lnTo>
                  <a:pt x="3" y="108"/>
                </a:lnTo>
                <a:lnTo>
                  <a:pt x="0" y="83"/>
                </a:lnTo>
                <a:lnTo>
                  <a:pt x="1" y="72"/>
                </a:lnTo>
                <a:lnTo>
                  <a:pt x="34" y="24"/>
                </a:lnTo>
                <a:lnTo>
                  <a:pt x="41" y="20"/>
                </a:lnTo>
                <a:lnTo>
                  <a:pt x="64" y="11"/>
                </a:lnTo>
                <a:lnTo>
                  <a:pt x="94" y="4"/>
                </a:lnTo>
                <a:lnTo>
                  <a:pt x="105" y="3"/>
                </a:lnTo>
                <a:lnTo>
                  <a:pt x="131" y="0"/>
                </a:lnTo>
                <a:lnTo>
                  <a:pt x="160" y="12"/>
                </a:lnTo>
                <a:lnTo>
                  <a:pt x="172" y="27"/>
                </a:lnTo>
                <a:lnTo>
                  <a:pt x="174" y="28"/>
                </a:lnTo>
                <a:lnTo>
                  <a:pt x="201" y="50"/>
                </a:lnTo>
                <a:lnTo>
                  <a:pt x="208" y="51"/>
                </a:lnTo>
                <a:lnTo>
                  <a:pt x="266" y="69"/>
                </a:lnTo>
                <a:lnTo>
                  <a:pt x="277" y="69"/>
                </a:lnTo>
                <a:lnTo>
                  <a:pt x="277" y="77"/>
                </a:lnTo>
                <a:lnTo>
                  <a:pt x="278" y="80"/>
                </a:lnTo>
                <a:lnTo>
                  <a:pt x="278" y="81"/>
                </a:lnTo>
                <a:lnTo>
                  <a:pt x="282" y="83"/>
                </a:lnTo>
                <a:lnTo>
                  <a:pt x="284" y="83"/>
                </a:lnTo>
                <a:lnTo>
                  <a:pt x="288" y="83"/>
                </a:lnTo>
                <a:lnTo>
                  <a:pt x="288" y="85"/>
                </a:lnTo>
                <a:lnTo>
                  <a:pt x="297" y="113"/>
                </a:lnTo>
                <a:lnTo>
                  <a:pt x="319" y="165"/>
                </a:lnTo>
                <a:lnTo>
                  <a:pt x="320" y="166"/>
                </a:lnTo>
                <a:lnTo>
                  <a:pt x="319" y="181"/>
                </a:lnTo>
                <a:lnTo>
                  <a:pt x="319" y="189"/>
                </a:lnTo>
                <a:lnTo>
                  <a:pt x="319" y="200"/>
                </a:lnTo>
                <a:lnTo>
                  <a:pt x="330" y="208"/>
                </a:lnTo>
                <a:lnTo>
                  <a:pt x="331" y="230"/>
                </a:lnTo>
                <a:lnTo>
                  <a:pt x="332" y="254"/>
                </a:lnTo>
                <a:lnTo>
                  <a:pt x="334" y="282"/>
                </a:lnTo>
                <a:lnTo>
                  <a:pt x="338" y="338"/>
                </a:lnTo>
                <a:lnTo>
                  <a:pt x="330" y="415"/>
                </a:lnTo>
                <a:lnTo>
                  <a:pt x="318" y="419"/>
                </a:lnTo>
                <a:lnTo>
                  <a:pt x="250" y="423"/>
                </a:lnTo>
                <a:lnTo>
                  <a:pt x="242" y="420"/>
                </a:lnTo>
                <a:lnTo>
                  <a:pt x="176" y="37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5"/>
          <p:cNvSpPr/>
          <p:nvPr/>
        </p:nvSpPr>
        <p:spPr>
          <a:xfrm flipH="1">
            <a:off x="8120160" y="1882800"/>
            <a:ext cx="360" cy="360"/>
          </a:xfrm>
          <a:custGeom>
            <a:rect b="b" l="l" r="r" t="t"/>
            <a:pathLst>
              <a:path extrusionOk="0" h="6" w="5">
                <a:moveTo>
                  <a:pt x="5" y="2"/>
                </a:moveTo>
                <a:lnTo>
                  <a:pt x="3" y="6"/>
                </a:lnTo>
                <a:lnTo>
                  <a:pt x="0" y="4"/>
                </a:lnTo>
                <a:lnTo>
                  <a:pt x="2" y="0"/>
                </a:lnTo>
                <a:lnTo>
                  <a:pt x="2" y="0"/>
                </a:lnTo>
                <a:lnTo>
                  <a:pt x="5" y="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5"/>
          <p:cNvSpPr/>
          <p:nvPr/>
        </p:nvSpPr>
        <p:spPr>
          <a:xfrm flipH="1">
            <a:off x="8130240" y="1872720"/>
            <a:ext cx="13680" cy="4680"/>
          </a:xfrm>
          <a:custGeom>
            <a:rect b="b" l="l" r="r" t="t"/>
            <a:pathLst>
              <a:path extrusionOk="0" h="36" w="45">
                <a:moveTo>
                  <a:pt x="45" y="32"/>
                </a:moveTo>
                <a:lnTo>
                  <a:pt x="43" y="36"/>
                </a:lnTo>
                <a:lnTo>
                  <a:pt x="0" y="5"/>
                </a:lnTo>
                <a:lnTo>
                  <a:pt x="0" y="0"/>
                </a:lnTo>
                <a:lnTo>
                  <a:pt x="1" y="1"/>
                </a:lnTo>
                <a:lnTo>
                  <a:pt x="45" y="3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5"/>
          <p:cNvSpPr/>
          <p:nvPr/>
        </p:nvSpPr>
        <p:spPr>
          <a:xfrm flipH="1">
            <a:off x="8141400" y="1872720"/>
            <a:ext cx="360" cy="360"/>
          </a:xfrm>
          <a:custGeom>
            <a:rect b="b" l="l" r="r" t="t"/>
            <a:pathLst>
              <a:path extrusionOk="0" h="5" w="4">
                <a:moveTo>
                  <a:pt x="4" y="0"/>
                </a:moveTo>
                <a:lnTo>
                  <a:pt x="4" y="5"/>
                </a:lnTo>
                <a:lnTo>
                  <a:pt x="2" y="5"/>
                </a:lnTo>
                <a:lnTo>
                  <a:pt x="0" y="4"/>
                </a:lnTo>
                <a:lnTo>
                  <a:pt x="2" y="2"/>
                </a:lnTo>
                <a:lnTo>
                  <a:pt x="2" y="0"/>
                </a:lnTo>
                <a:lnTo>
                  <a:pt x="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 flipH="1">
            <a:off x="8141400" y="1869120"/>
            <a:ext cx="360" cy="360"/>
          </a:xfrm>
          <a:custGeom>
            <a:rect b="b" l="l" r="r" t="t"/>
            <a:pathLst>
              <a:path extrusionOk="0" h="20" w="7">
                <a:moveTo>
                  <a:pt x="7" y="18"/>
                </a:moveTo>
                <a:lnTo>
                  <a:pt x="5" y="18"/>
                </a:lnTo>
                <a:lnTo>
                  <a:pt x="3" y="20"/>
                </a:lnTo>
                <a:lnTo>
                  <a:pt x="0" y="2"/>
                </a:lnTo>
                <a:lnTo>
                  <a:pt x="4" y="0"/>
                </a:lnTo>
                <a:lnTo>
                  <a:pt x="4" y="1"/>
                </a:lnTo>
                <a:lnTo>
                  <a:pt x="7" y="1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 flipH="1">
            <a:off x="8145000" y="1861920"/>
            <a:ext cx="360" cy="1440"/>
          </a:xfrm>
          <a:custGeom>
            <a:rect b="b" l="l" r="r" t="t"/>
            <a:pathLst>
              <a:path extrusionOk="0" h="24" w="11">
                <a:moveTo>
                  <a:pt x="11" y="22"/>
                </a:moveTo>
                <a:lnTo>
                  <a:pt x="7" y="24"/>
                </a:lnTo>
                <a:lnTo>
                  <a:pt x="0" y="3"/>
                </a:lnTo>
                <a:lnTo>
                  <a:pt x="3" y="0"/>
                </a:lnTo>
                <a:lnTo>
                  <a:pt x="3" y="0"/>
                </a:lnTo>
                <a:lnTo>
                  <a:pt x="11" y="2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5"/>
          <p:cNvSpPr/>
          <p:nvPr/>
        </p:nvSpPr>
        <p:spPr>
          <a:xfrm flipH="1">
            <a:off x="8146440" y="1858680"/>
            <a:ext cx="360" cy="360"/>
          </a:xfrm>
          <a:custGeom>
            <a:rect b="b" l="l" r="r" t="t"/>
            <a:pathLst>
              <a:path extrusionOk="0" h="14" w="9">
                <a:moveTo>
                  <a:pt x="9" y="11"/>
                </a:moveTo>
                <a:lnTo>
                  <a:pt x="6" y="14"/>
                </a:lnTo>
                <a:lnTo>
                  <a:pt x="0" y="2"/>
                </a:lnTo>
                <a:lnTo>
                  <a:pt x="4" y="0"/>
                </a:lnTo>
                <a:lnTo>
                  <a:pt x="4" y="0"/>
                </a:lnTo>
                <a:lnTo>
                  <a:pt x="9" y="1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5"/>
          <p:cNvSpPr/>
          <p:nvPr/>
        </p:nvSpPr>
        <p:spPr>
          <a:xfrm flipH="1">
            <a:off x="8158320" y="1840680"/>
            <a:ext cx="11520" cy="14040"/>
          </a:xfrm>
          <a:custGeom>
            <a:rect b="b" l="l" r="r" t="t"/>
            <a:pathLst>
              <a:path extrusionOk="0" h="66" w="40">
                <a:moveTo>
                  <a:pt x="40" y="64"/>
                </a:moveTo>
                <a:lnTo>
                  <a:pt x="36" y="66"/>
                </a:lnTo>
                <a:lnTo>
                  <a:pt x="0" y="2"/>
                </a:lnTo>
                <a:lnTo>
                  <a:pt x="0" y="2"/>
                </a:lnTo>
                <a:lnTo>
                  <a:pt x="4" y="0"/>
                </a:lnTo>
                <a:lnTo>
                  <a:pt x="40" y="6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5"/>
          <p:cNvSpPr/>
          <p:nvPr/>
        </p:nvSpPr>
        <p:spPr>
          <a:xfrm flipH="1">
            <a:off x="8175600" y="1809360"/>
            <a:ext cx="18720" cy="25920"/>
          </a:xfrm>
          <a:custGeom>
            <a:rect b="b" l="l" r="r" t="t"/>
            <a:pathLst>
              <a:path extrusionOk="0" h="111" w="55">
                <a:moveTo>
                  <a:pt x="55" y="109"/>
                </a:moveTo>
                <a:lnTo>
                  <a:pt x="51" y="111"/>
                </a:lnTo>
                <a:lnTo>
                  <a:pt x="1" y="1"/>
                </a:lnTo>
                <a:lnTo>
                  <a:pt x="0" y="0"/>
                </a:lnTo>
                <a:lnTo>
                  <a:pt x="4" y="0"/>
                </a:lnTo>
                <a:lnTo>
                  <a:pt x="55" y="10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5"/>
          <p:cNvSpPr/>
          <p:nvPr/>
        </p:nvSpPr>
        <p:spPr>
          <a:xfrm flipH="1">
            <a:off x="8188560" y="1801080"/>
            <a:ext cx="360" cy="3240"/>
          </a:xfrm>
          <a:custGeom>
            <a:rect b="b" l="l" r="r" t="t"/>
            <a:pathLst>
              <a:path extrusionOk="0" h="25" w="7">
                <a:moveTo>
                  <a:pt x="7" y="25"/>
                </a:moveTo>
                <a:lnTo>
                  <a:pt x="3" y="25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7" y="2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/>
          <p:nvPr/>
        </p:nvSpPr>
        <p:spPr>
          <a:xfrm flipH="1">
            <a:off x="8188560" y="1797480"/>
            <a:ext cx="360" cy="360"/>
          </a:xfrm>
          <a:custGeom>
            <a:rect b="b" l="l" r="r" t="t"/>
            <a:pathLst>
              <a:path extrusionOk="0" h="12" w="5">
                <a:moveTo>
                  <a:pt x="4" y="12"/>
                </a:moveTo>
                <a:lnTo>
                  <a:pt x="0" y="12"/>
                </a:lnTo>
                <a:lnTo>
                  <a:pt x="1" y="1"/>
                </a:lnTo>
                <a:lnTo>
                  <a:pt x="2" y="0"/>
                </a:lnTo>
                <a:lnTo>
                  <a:pt x="5" y="2"/>
                </a:lnTo>
                <a:lnTo>
                  <a:pt x="4" y="1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 flipH="1">
            <a:off x="8184240" y="1783800"/>
            <a:ext cx="10080" cy="8280"/>
          </a:xfrm>
          <a:custGeom>
            <a:rect b="b" l="l" r="r" t="t"/>
            <a:pathLst>
              <a:path extrusionOk="0" h="50" w="35">
                <a:moveTo>
                  <a:pt x="3" y="50"/>
                </a:moveTo>
                <a:lnTo>
                  <a:pt x="0" y="48"/>
                </a:lnTo>
                <a:lnTo>
                  <a:pt x="33" y="0"/>
                </a:lnTo>
                <a:lnTo>
                  <a:pt x="33" y="0"/>
                </a:lnTo>
                <a:lnTo>
                  <a:pt x="35" y="4"/>
                </a:lnTo>
                <a:lnTo>
                  <a:pt x="3" y="5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 flipH="1">
            <a:off x="8180640" y="1783800"/>
            <a:ext cx="720" cy="360"/>
          </a:xfrm>
          <a:custGeom>
            <a:rect b="b" l="l" r="r" t="t"/>
            <a:pathLst>
              <a:path extrusionOk="0" h="9" w="9">
                <a:moveTo>
                  <a:pt x="2" y="9"/>
                </a:moveTo>
                <a:lnTo>
                  <a:pt x="0" y="5"/>
                </a:lnTo>
                <a:lnTo>
                  <a:pt x="7" y="1"/>
                </a:lnTo>
                <a:lnTo>
                  <a:pt x="8" y="0"/>
                </a:lnTo>
                <a:lnTo>
                  <a:pt x="9" y="5"/>
                </a:lnTo>
                <a:lnTo>
                  <a:pt x="2" y="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5"/>
          <p:cNvSpPr/>
          <p:nvPr/>
        </p:nvSpPr>
        <p:spPr>
          <a:xfrm flipH="1">
            <a:off x="8168760" y="1782000"/>
            <a:ext cx="5040" cy="360"/>
          </a:xfrm>
          <a:custGeom>
            <a:rect b="b" l="l" r="r" t="t"/>
            <a:pathLst>
              <a:path extrusionOk="0" h="15" w="24">
                <a:moveTo>
                  <a:pt x="1" y="15"/>
                </a:moveTo>
                <a:lnTo>
                  <a:pt x="0" y="10"/>
                </a:lnTo>
                <a:lnTo>
                  <a:pt x="23" y="0"/>
                </a:lnTo>
                <a:lnTo>
                  <a:pt x="23" y="0"/>
                </a:lnTo>
                <a:lnTo>
                  <a:pt x="24" y="6"/>
                </a:lnTo>
                <a:lnTo>
                  <a:pt x="1" y="1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"/>
          <p:cNvSpPr/>
          <p:nvPr/>
        </p:nvSpPr>
        <p:spPr>
          <a:xfrm flipH="1">
            <a:off x="8150040" y="1778400"/>
            <a:ext cx="6840" cy="360"/>
          </a:xfrm>
          <a:custGeom>
            <a:rect b="b" l="l" r="r" t="t"/>
            <a:pathLst>
              <a:path extrusionOk="0" h="12" w="30">
                <a:moveTo>
                  <a:pt x="1" y="12"/>
                </a:moveTo>
                <a:lnTo>
                  <a:pt x="0" y="6"/>
                </a:lnTo>
                <a:lnTo>
                  <a:pt x="30" y="0"/>
                </a:lnTo>
                <a:lnTo>
                  <a:pt x="30" y="0"/>
                </a:lnTo>
                <a:lnTo>
                  <a:pt x="30" y="5"/>
                </a:lnTo>
                <a:lnTo>
                  <a:pt x="1" y="1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"/>
          <p:cNvSpPr/>
          <p:nvPr/>
        </p:nvSpPr>
        <p:spPr>
          <a:xfrm flipH="1">
            <a:off x="8145000" y="1778400"/>
            <a:ext cx="360" cy="360"/>
          </a:xfrm>
          <a:custGeom>
            <a:rect b="b" l="l" r="r" t="t"/>
            <a:pathLst>
              <a:path extrusionOk="0" h="7" w="11">
                <a:moveTo>
                  <a:pt x="0" y="7"/>
                </a:moveTo>
                <a:lnTo>
                  <a:pt x="0" y="2"/>
                </a:lnTo>
                <a:lnTo>
                  <a:pt x="11" y="0"/>
                </a:lnTo>
                <a:lnTo>
                  <a:pt x="11" y="0"/>
                </a:lnTo>
                <a:lnTo>
                  <a:pt x="11" y="6"/>
                </a:lnTo>
                <a:lnTo>
                  <a:pt x="0" y="7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5"/>
          <p:cNvSpPr/>
          <p:nvPr/>
        </p:nvSpPr>
        <p:spPr>
          <a:xfrm flipH="1">
            <a:off x="8133120" y="1778400"/>
            <a:ext cx="6120" cy="360"/>
          </a:xfrm>
          <a:custGeom>
            <a:rect b="b" l="l" r="r" t="t"/>
            <a:pathLst>
              <a:path extrusionOk="0" h="8" w="27">
                <a:moveTo>
                  <a:pt x="0" y="8"/>
                </a:moveTo>
                <a:lnTo>
                  <a:pt x="0" y="2"/>
                </a:lnTo>
                <a:lnTo>
                  <a:pt x="26" y="0"/>
                </a:lnTo>
                <a:lnTo>
                  <a:pt x="27" y="0"/>
                </a:lnTo>
                <a:lnTo>
                  <a:pt x="26" y="5"/>
                </a:lnTo>
                <a:lnTo>
                  <a:pt x="0" y="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/>
          <p:nvPr/>
        </p:nvSpPr>
        <p:spPr>
          <a:xfrm flipH="1">
            <a:off x="8120160" y="1778400"/>
            <a:ext cx="6840" cy="360"/>
          </a:xfrm>
          <a:custGeom>
            <a:rect b="b" l="l" r="r" t="t"/>
            <a:pathLst>
              <a:path extrusionOk="0" h="17" w="30">
                <a:moveTo>
                  <a:pt x="0" y="5"/>
                </a:moveTo>
                <a:lnTo>
                  <a:pt x="1" y="0"/>
                </a:lnTo>
                <a:lnTo>
                  <a:pt x="30" y="12"/>
                </a:lnTo>
                <a:lnTo>
                  <a:pt x="30" y="13"/>
                </a:lnTo>
                <a:lnTo>
                  <a:pt x="28" y="17"/>
                </a:lnTo>
                <a:lnTo>
                  <a:pt x="0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 flipH="1">
            <a:off x="8115120" y="1782000"/>
            <a:ext cx="1080" cy="360"/>
          </a:xfrm>
          <a:custGeom>
            <a:rect b="b" l="l" r="r" t="t"/>
            <a:pathLst>
              <a:path extrusionOk="0" h="19" w="14">
                <a:moveTo>
                  <a:pt x="0" y="4"/>
                </a:moveTo>
                <a:lnTo>
                  <a:pt x="2" y="0"/>
                </a:lnTo>
                <a:lnTo>
                  <a:pt x="14" y="15"/>
                </a:lnTo>
                <a:lnTo>
                  <a:pt x="12" y="19"/>
                </a:lnTo>
                <a:lnTo>
                  <a:pt x="12" y="17"/>
                </a:lnTo>
                <a:lnTo>
                  <a:pt x="0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 flipH="1">
            <a:off x="8111520" y="1785240"/>
            <a:ext cx="360" cy="360"/>
          </a:xfrm>
          <a:custGeom>
            <a:rect b="b" l="l" r="r" t="t"/>
            <a:pathLst>
              <a:path extrusionOk="0" h="5" w="4">
                <a:moveTo>
                  <a:pt x="0" y="4"/>
                </a:moveTo>
                <a:lnTo>
                  <a:pt x="2" y="0"/>
                </a:lnTo>
                <a:lnTo>
                  <a:pt x="4" y="1"/>
                </a:lnTo>
                <a:lnTo>
                  <a:pt x="4" y="1"/>
                </a:lnTo>
                <a:lnTo>
                  <a:pt x="2" y="5"/>
                </a:lnTo>
                <a:lnTo>
                  <a:pt x="0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5"/>
          <p:cNvSpPr/>
          <p:nvPr/>
        </p:nvSpPr>
        <p:spPr>
          <a:xfrm flipH="1">
            <a:off x="8102880" y="1785240"/>
            <a:ext cx="6840" cy="1440"/>
          </a:xfrm>
          <a:custGeom>
            <a:rect b="b" l="l" r="r" t="t"/>
            <a:pathLst>
              <a:path extrusionOk="0" h="25" w="29">
                <a:moveTo>
                  <a:pt x="0" y="4"/>
                </a:moveTo>
                <a:lnTo>
                  <a:pt x="2" y="0"/>
                </a:lnTo>
                <a:lnTo>
                  <a:pt x="29" y="20"/>
                </a:lnTo>
                <a:lnTo>
                  <a:pt x="28" y="25"/>
                </a:lnTo>
                <a:lnTo>
                  <a:pt x="27" y="25"/>
                </a:lnTo>
                <a:lnTo>
                  <a:pt x="0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5"/>
          <p:cNvSpPr/>
          <p:nvPr/>
        </p:nvSpPr>
        <p:spPr>
          <a:xfrm flipH="1">
            <a:off x="8099280" y="1790640"/>
            <a:ext cx="360" cy="720"/>
          </a:xfrm>
          <a:custGeom>
            <a:rect b="b" l="l" r="r" t="t"/>
            <a:pathLst>
              <a:path extrusionOk="0" h="7" w="8">
                <a:moveTo>
                  <a:pt x="0" y="5"/>
                </a:moveTo>
                <a:lnTo>
                  <a:pt x="1" y="0"/>
                </a:lnTo>
                <a:lnTo>
                  <a:pt x="7" y="1"/>
                </a:lnTo>
                <a:lnTo>
                  <a:pt x="8" y="1"/>
                </a:lnTo>
                <a:lnTo>
                  <a:pt x="7" y="7"/>
                </a:lnTo>
                <a:lnTo>
                  <a:pt x="0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5"/>
          <p:cNvSpPr/>
          <p:nvPr/>
        </p:nvSpPr>
        <p:spPr>
          <a:xfrm flipH="1">
            <a:off x="8083080" y="1792440"/>
            <a:ext cx="20880" cy="1080"/>
          </a:xfrm>
          <a:custGeom>
            <a:rect b="b" l="l" r="r" t="t"/>
            <a:pathLst>
              <a:path extrusionOk="0" h="24" w="58">
                <a:moveTo>
                  <a:pt x="0" y="6"/>
                </a:moveTo>
                <a:lnTo>
                  <a:pt x="1" y="0"/>
                </a:lnTo>
                <a:lnTo>
                  <a:pt x="58" y="19"/>
                </a:lnTo>
                <a:lnTo>
                  <a:pt x="58" y="24"/>
                </a:lnTo>
                <a:lnTo>
                  <a:pt x="58" y="24"/>
                </a:lnTo>
                <a:lnTo>
                  <a:pt x="0" y="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5"/>
          <p:cNvSpPr/>
          <p:nvPr/>
        </p:nvSpPr>
        <p:spPr>
          <a:xfrm flipH="1">
            <a:off x="8067960" y="1797480"/>
            <a:ext cx="360" cy="360"/>
          </a:xfrm>
          <a:custGeom>
            <a:rect b="b" l="l" r="r" t="t"/>
            <a:pathLst>
              <a:path extrusionOk="0" h="5" w="13">
                <a:moveTo>
                  <a:pt x="0" y="5"/>
                </a:moveTo>
                <a:lnTo>
                  <a:pt x="0" y="0"/>
                </a:lnTo>
                <a:lnTo>
                  <a:pt x="11" y="0"/>
                </a:lnTo>
                <a:lnTo>
                  <a:pt x="13" y="2"/>
                </a:lnTo>
                <a:lnTo>
                  <a:pt x="9" y="5"/>
                </a:lnTo>
                <a:lnTo>
                  <a:pt x="0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5"/>
          <p:cNvSpPr/>
          <p:nvPr/>
        </p:nvSpPr>
        <p:spPr>
          <a:xfrm flipH="1">
            <a:off x="8067960" y="1797480"/>
            <a:ext cx="360" cy="360"/>
          </a:xfrm>
          <a:custGeom>
            <a:rect b="b" l="l" r="r" t="t"/>
            <a:pathLst>
              <a:path extrusionOk="0" h="10" w="4">
                <a:moveTo>
                  <a:pt x="0" y="3"/>
                </a:moveTo>
                <a:lnTo>
                  <a:pt x="4" y="0"/>
                </a:lnTo>
                <a:lnTo>
                  <a:pt x="4" y="8"/>
                </a:lnTo>
                <a:lnTo>
                  <a:pt x="1" y="10"/>
                </a:lnTo>
                <a:lnTo>
                  <a:pt x="0" y="8"/>
                </a:lnTo>
                <a:lnTo>
                  <a:pt x="0" y="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5"/>
          <p:cNvSpPr/>
          <p:nvPr/>
        </p:nvSpPr>
        <p:spPr>
          <a:xfrm flipH="1">
            <a:off x="8067960" y="1801080"/>
            <a:ext cx="360" cy="360"/>
          </a:xfrm>
          <a:custGeom>
            <a:rect b="b" l="l" r="r" t="t"/>
            <a:pathLst>
              <a:path extrusionOk="0" h="4" w="4">
                <a:moveTo>
                  <a:pt x="0" y="2"/>
                </a:moveTo>
                <a:lnTo>
                  <a:pt x="3" y="0"/>
                </a:lnTo>
                <a:lnTo>
                  <a:pt x="4" y="2"/>
                </a:lnTo>
                <a:lnTo>
                  <a:pt x="4" y="3"/>
                </a:lnTo>
                <a:lnTo>
                  <a:pt x="0" y="4"/>
                </a:ln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5"/>
          <p:cNvSpPr/>
          <p:nvPr/>
        </p:nvSpPr>
        <p:spPr>
          <a:xfrm flipH="1">
            <a:off x="8067960" y="1801080"/>
            <a:ext cx="360" cy="360"/>
          </a:xfrm>
          <a:custGeom>
            <a:rect b="b" l="l" r="r" t="t"/>
            <a:pathLst>
              <a:path extrusionOk="0" h="4" w="4">
                <a:moveTo>
                  <a:pt x="0" y="1"/>
                </a:moveTo>
                <a:lnTo>
                  <a:pt x="4" y="0"/>
                </a:lnTo>
                <a:lnTo>
                  <a:pt x="4" y="1"/>
                </a:lnTo>
                <a:lnTo>
                  <a:pt x="2" y="1"/>
                </a:lnTo>
                <a:lnTo>
                  <a:pt x="2" y="4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5"/>
          <p:cNvSpPr/>
          <p:nvPr/>
        </p:nvSpPr>
        <p:spPr>
          <a:xfrm flipH="1">
            <a:off x="8064360" y="1801080"/>
            <a:ext cx="360" cy="360"/>
          </a:xfrm>
          <a:custGeom>
            <a:rect b="b" l="l" r="r" t="t"/>
            <a:pathLst>
              <a:path extrusionOk="0" h="6" w="4">
                <a:moveTo>
                  <a:pt x="0" y="5"/>
                </a:moveTo>
                <a:lnTo>
                  <a:pt x="0" y="2"/>
                </a:lnTo>
                <a:lnTo>
                  <a:pt x="1" y="0"/>
                </a:lnTo>
                <a:lnTo>
                  <a:pt x="4" y="1"/>
                </a:lnTo>
                <a:lnTo>
                  <a:pt x="4" y="6"/>
                </a:lnTo>
                <a:lnTo>
                  <a:pt x="4" y="6"/>
                </a:lnTo>
                <a:lnTo>
                  <a:pt x="0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5"/>
          <p:cNvSpPr/>
          <p:nvPr/>
        </p:nvSpPr>
        <p:spPr>
          <a:xfrm flipH="1">
            <a:off x="8064360" y="1801080"/>
            <a:ext cx="360" cy="360"/>
          </a:xfrm>
          <a:custGeom>
            <a:rect b="b" l="l" r="r" t="t"/>
            <a:pathLst>
              <a:path extrusionOk="0" h="5" w="2">
                <a:moveTo>
                  <a:pt x="0" y="5"/>
                </a:move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lnTo>
                  <a:pt x="2" y="5"/>
                </a:lnTo>
                <a:lnTo>
                  <a:pt x="0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5"/>
          <p:cNvSpPr/>
          <p:nvPr/>
        </p:nvSpPr>
        <p:spPr>
          <a:xfrm flipH="1">
            <a:off x="8060760" y="1801080"/>
            <a:ext cx="360" cy="360"/>
          </a:xfrm>
          <a:custGeom>
            <a:rect b="b" l="l" r="r" t="t"/>
            <a:pathLst>
              <a:path extrusionOk="0" h="5" w="6">
                <a:moveTo>
                  <a:pt x="0" y="5"/>
                </a:moveTo>
                <a:lnTo>
                  <a:pt x="0" y="0"/>
                </a:lnTo>
                <a:lnTo>
                  <a:pt x="4" y="0"/>
                </a:lnTo>
                <a:lnTo>
                  <a:pt x="6" y="3"/>
                </a:lnTo>
                <a:lnTo>
                  <a:pt x="4" y="3"/>
                </a:lnTo>
                <a:lnTo>
                  <a:pt x="4" y="5"/>
                </a:lnTo>
                <a:lnTo>
                  <a:pt x="0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5"/>
          <p:cNvSpPr/>
          <p:nvPr/>
        </p:nvSpPr>
        <p:spPr>
          <a:xfrm flipH="1">
            <a:off x="8060760" y="1801080"/>
            <a:ext cx="360" cy="360"/>
          </a:xfrm>
          <a:custGeom>
            <a:rect b="b" l="l" r="r" t="t"/>
            <a:pathLst>
              <a:path extrusionOk="0" h="4" w="4">
                <a:moveTo>
                  <a:pt x="0" y="0"/>
                </a:moveTo>
                <a:lnTo>
                  <a:pt x="2" y="0"/>
                </a:lnTo>
                <a:lnTo>
                  <a:pt x="4" y="0"/>
                </a:lnTo>
                <a:lnTo>
                  <a:pt x="4" y="2"/>
                </a:lnTo>
                <a:lnTo>
                  <a:pt x="1" y="4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5"/>
          <p:cNvSpPr/>
          <p:nvPr/>
        </p:nvSpPr>
        <p:spPr>
          <a:xfrm flipH="1">
            <a:off x="8059320" y="1802520"/>
            <a:ext cx="360" cy="3240"/>
          </a:xfrm>
          <a:custGeom>
            <a:rect b="b" l="l" r="r" t="t"/>
            <a:pathLst>
              <a:path extrusionOk="0" h="30" w="12">
                <a:moveTo>
                  <a:pt x="0" y="2"/>
                </a:moveTo>
                <a:lnTo>
                  <a:pt x="3" y="0"/>
                </a:lnTo>
                <a:lnTo>
                  <a:pt x="12" y="27"/>
                </a:lnTo>
                <a:lnTo>
                  <a:pt x="9" y="30"/>
                </a:lnTo>
                <a:lnTo>
                  <a:pt x="9" y="30"/>
                </a:ln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5"/>
          <p:cNvSpPr/>
          <p:nvPr/>
        </p:nvSpPr>
        <p:spPr>
          <a:xfrm flipH="1">
            <a:off x="8048880" y="1811160"/>
            <a:ext cx="4680" cy="8640"/>
          </a:xfrm>
          <a:custGeom>
            <a:rect b="b" l="l" r="r" t="t"/>
            <a:pathLst>
              <a:path extrusionOk="0" h="54" w="25">
                <a:moveTo>
                  <a:pt x="0" y="3"/>
                </a:moveTo>
                <a:lnTo>
                  <a:pt x="3" y="0"/>
                </a:lnTo>
                <a:lnTo>
                  <a:pt x="25" y="52"/>
                </a:lnTo>
                <a:lnTo>
                  <a:pt x="22" y="54"/>
                </a:lnTo>
                <a:lnTo>
                  <a:pt x="22" y="54"/>
                </a:lnTo>
                <a:lnTo>
                  <a:pt x="0" y="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5"/>
          <p:cNvSpPr/>
          <p:nvPr/>
        </p:nvSpPr>
        <p:spPr>
          <a:xfrm flipH="1">
            <a:off x="8048520" y="1825200"/>
            <a:ext cx="360" cy="360"/>
          </a:xfrm>
          <a:custGeom>
            <a:rect b="b" l="l" r="r" t="t"/>
            <a:pathLst>
              <a:path extrusionOk="0" h="4" w="4">
                <a:moveTo>
                  <a:pt x="0" y="2"/>
                </a:moveTo>
                <a:lnTo>
                  <a:pt x="3" y="0"/>
                </a:lnTo>
                <a:lnTo>
                  <a:pt x="3" y="1"/>
                </a:lnTo>
                <a:lnTo>
                  <a:pt x="4" y="2"/>
                </a:lnTo>
                <a:lnTo>
                  <a:pt x="2" y="2"/>
                </a:lnTo>
                <a:lnTo>
                  <a:pt x="1" y="4"/>
                </a:ln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5"/>
          <p:cNvSpPr/>
          <p:nvPr/>
        </p:nvSpPr>
        <p:spPr>
          <a:xfrm flipH="1">
            <a:off x="8048520" y="1825200"/>
            <a:ext cx="360" cy="360"/>
          </a:xfrm>
          <a:custGeom>
            <a:rect b="b" l="l" r="r" t="t"/>
            <a:pathLst>
              <a:path extrusionOk="0" h="15" w="5">
                <a:moveTo>
                  <a:pt x="1" y="0"/>
                </a:moveTo>
                <a:lnTo>
                  <a:pt x="3" y="0"/>
                </a:lnTo>
                <a:lnTo>
                  <a:pt x="5" y="0"/>
                </a:lnTo>
                <a:lnTo>
                  <a:pt x="4" y="15"/>
                </a:lnTo>
                <a:lnTo>
                  <a:pt x="0" y="15"/>
                </a:lnTo>
                <a:lnTo>
                  <a:pt x="0" y="15"/>
                </a:lnTo>
                <a:lnTo>
                  <a:pt x="1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5"/>
          <p:cNvSpPr/>
          <p:nvPr/>
        </p:nvSpPr>
        <p:spPr>
          <a:xfrm flipH="1">
            <a:off x="8048520" y="1830600"/>
            <a:ext cx="360" cy="360"/>
          </a:xfrm>
          <a:custGeom>
            <a:rect b="b" l="l" r="r" t="t"/>
            <a:pathLst>
              <a:path extrusionOk="0" h="8" w="4">
                <a:moveTo>
                  <a:pt x="0" y="0"/>
                </a:moveTo>
                <a:lnTo>
                  <a:pt x="4" y="0"/>
                </a:lnTo>
                <a:lnTo>
                  <a:pt x="4" y="8"/>
                </a:lnTo>
                <a:lnTo>
                  <a:pt x="4" y="8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5"/>
          <p:cNvSpPr/>
          <p:nvPr/>
        </p:nvSpPr>
        <p:spPr>
          <a:xfrm flipH="1">
            <a:off x="8048520" y="1832040"/>
            <a:ext cx="360" cy="360"/>
          </a:xfrm>
          <a:custGeom>
            <a:rect b="b" l="l" r="r" t="t"/>
            <a:pathLst>
              <a:path extrusionOk="0" h="13" w="4">
                <a:moveTo>
                  <a:pt x="0" y="0"/>
                </a:moveTo>
                <a:lnTo>
                  <a:pt x="4" y="0"/>
                </a:lnTo>
                <a:lnTo>
                  <a:pt x="4" y="9"/>
                </a:lnTo>
                <a:lnTo>
                  <a:pt x="1" y="13"/>
                </a:lnTo>
                <a:lnTo>
                  <a:pt x="0" y="1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5"/>
          <p:cNvSpPr/>
          <p:nvPr/>
        </p:nvSpPr>
        <p:spPr>
          <a:xfrm flipH="1">
            <a:off x="8056440" y="1834200"/>
            <a:ext cx="1440" cy="360"/>
          </a:xfrm>
          <a:custGeom>
            <a:rect b="b" l="l" r="r" t="t"/>
            <a:pathLst>
              <a:path extrusionOk="0" h="11" w="14">
                <a:moveTo>
                  <a:pt x="0" y="4"/>
                </a:moveTo>
                <a:lnTo>
                  <a:pt x="3" y="0"/>
                </a:lnTo>
                <a:lnTo>
                  <a:pt x="13" y="8"/>
                </a:lnTo>
                <a:lnTo>
                  <a:pt x="14" y="10"/>
                </a:lnTo>
                <a:lnTo>
                  <a:pt x="10" y="11"/>
                </a:lnTo>
                <a:lnTo>
                  <a:pt x="0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5"/>
          <p:cNvSpPr/>
          <p:nvPr/>
        </p:nvSpPr>
        <p:spPr>
          <a:xfrm flipH="1">
            <a:off x="8052840" y="1837440"/>
            <a:ext cx="720" cy="720"/>
          </a:xfrm>
          <a:custGeom>
            <a:rect b="b" l="l" r="r" t="t"/>
            <a:pathLst>
              <a:path extrusionOk="0" h="22" w="5">
                <a:moveTo>
                  <a:pt x="0" y="1"/>
                </a:moveTo>
                <a:lnTo>
                  <a:pt x="4" y="0"/>
                </a:lnTo>
                <a:lnTo>
                  <a:pt x="5" y="22"/>
                </a:lnTo>
                <a:lnTo>
                  <a:pt x="5" y="22"/>
                </a:lnTo>
                <a:lnTo>
                  <a:pt x="1" y="22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5"/>
          <p:cNvSpPr/>
          <p:nvPr/>
        </p:nvSpPr>
        <p:spPr>
          <a:xfrm flipH="1">
            <a:off x="8052840" y="1844280"/>
            <a:ext cx="720" cy="1800"/>
          </a:xfrm>
          <a:custGeom>
            <a:rect b="b" l="l" r="r" t="t"/>
            <a:pathLst>
              <a:path extrusionOk="0" h="24" w="5">
                <a:moveTo>
                  <a:pt x="0" y="0"/>
                </a:moveTo>
                <a:lnTo>
                  <a:pt x="4" y="0"/>
                </a:lnTo>
                <a:lnTo>
                  <a:pt x="5" y="24"/>
                </a:lnTo>
                <a:lnTo>
                  <a:pt x="1" y="24"/>
                </a:lnTo>
                <a:lnTo>
                  <a:pt x="1" y="2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5"/>
          <p:cNvSpPr/>
          <p:nvPr/>
        </p:nvSpPr>
        <p:spPr>
          <a:xfrm flipH="1">
            <a:off x="8052840" y="1851480"/>
            <a:ext cx="720" cy="3240"/>
          </a:xfrm>
          <a:custGeom>
            <a:rect b="b" l="l" r="r" t="t"/>
            <a:pathLst>
              <a:path extrusionOk="0" h="28" w="6">
                <a:moveTo>
                  <a:pt x="0" y="0"/>
                </a:moveTo>
                <a:lnTo>
                  <a:pt x="4" y="0"/>
                </a:lnTo>
                <a:lnTo>
                  <a:pt x="6" y="28"/>
                </a:lnTo>
                <a:lnTo>
                  <a:pt x="6" y="28"/>
                </a:lnTo>
                <a:lnTo>
                  <a:pt x="2" y="2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5"/>
          <p:cNvSpPr/>
          <p:nvPr/>
        </p:nvSpPr>
        <p:spPr>
          <a:xfrm flipH="1">
            <a:off x="8041680" y="1858680"/>
            <a:ext cx="360" cy="9720"/>
          </a:xfrm>
          <a:custGeom>
            <a:rect b="b" l="l" r="r" t="t"/>
            <a:pathLst>
              <a:path extrusionOk="0" h="56" w="8">
                <a:moveTo>
                  <a:pt x="0" y="0"/>
                </a:moveTo>
                <a:lnTo>
                  <a:pt x="4" y="0"/>
                </a:lnTo>
                <a:lnTo>
                  <a:pt x="8" y="56"/>
                </a:lnTo>
                <a:lnTo>
                  <a:pt x="8" y="56"/>
                </a:lnTo>
                <a:lnTo>
                  <a:pt x="4" y="5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5"/>
          <p:cNvSpPr/>
          <p:nvPr/>
        </p:nvSpPr>
        <p:spPr>
          <a:xfrm flipH="1">
            <a:off x="8052840" y="1875960"/>
            <a:ext cx="720" cy="17280"/>
          </a:xfrm>
          <a:custGeom>
            <a:rect b="b" l="l" r="r" t="t"/>
            <a:pathLst>
              <a:path extrusionOk="0" h="79" w="11">
                <a:moveTo>
                  <a:pt x="7" y="0"/>
                </a:moveTo>
                <a:lnTo>
                  <a:pt x="11" y="0"/>
                </a:lnTo>
                <a:lnTo>
                  <a:pt x="3" y="77"/>
                </a:lnTo>
                <a:lnTo>
                  <a:pt x="2" y="79"/>
                </a:lnTo>
                <a:lnTo>
                  <a:pt x="0" y="75"/>
                </a:lnTo>
                <a:lnTo>
                  <a:pt x="7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5"/>
          <p:cNvSpPr/>
          <p:nvPr/>
        </p:nvSpPr>
        <p:spPr>
          <a:xfrm flipH="1">
            <a:off x="8046720" y="1897200"/>
            <a:ext cx="360" cy="360"/>
          </a:xfrm>
          <a:custGeom>
            <a:rect b="b" l="l" r="r" t="t"/>
            <a:pathLst>
              <a:path extrusionOk="0" h="8" w="13">
                <a:moveTo>
                  <a:pt x="11" y="0"/>
                </a:moveTo>
                <a:lnTo>
                  <a:pt x="13" y="4"/>
                </a:lnTo>
                <a:lnTo>
                  <a:pt x="1" y="8"/>
                </a:lnTo>
                <a:lnTo>
                  <a:pt x="0" y="8"/>
                </a:lnTo>
                <a:lnTo>
                  <a:pt x="0" y="3"/>
                </a:lnTo>
                <a:lnTo>
                  <a:pt x="11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5"/>
          <p:cNvSpPr/>
          <p:nvPr/>
        </p:nvSpPr>
        <p:spPr>
          <a:xfrm flipH="1">
            <a:off x="8052120" y="1898640"/>
            <a:ext cx="24120" cy="360"/>
          </a:xfrm>
          <a:custGeom>
            <a:rect b="b" l="l" r="r" t="t"/>
            <a:pathLst>
              <a:path extrusionOk="0" h="9" w="68">
                <a:moveTo>
                  <a:pt x="68" y="0"/>
                </a:moveTo>
                <a:lnTo>
                  <a:pt x="68" y="5"/>
                </a:lnTo>
                <a:lnTo>
                  <a:pt x="0" y="9"/>
                </a:lnTo>
                <a:lnTo>
                  <a:pt x="0" y="9"/>
                </a:lnTo>
                <a:lnTo>
                  <a:pt x="0" y="4"/>
                </a:lnTo>
                <a:lnTo>
                  <a:pt x="68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5"/>
          <p:cNvSpPr/>
          <p:nvPr/>
        </p:nvSpPr>
        <p:spPr>
          <a:xfrm flipH="1">
            <a:off x="8081640" y="1898640"/>
            <a:ext cx="360" cy="360"/>
          </a:xfrm>
          <a:custGeom>
            <a:rect b="b" l="l" r="r" t="t"/>
            <a:pathLst>
              <a:path extrusionOk="0" h="6" w="9">
                <a:moveTo>
                  <a:pt x="9" y="1"/>
                </a:moveTo>
                <a:lnTo>
                  <a:pt x="9" y="6"/>
                </a:lnTo>
                <a:lnTo>
                  <a:pt x="1" y="4"/>
                </a:lnTo>
                <a:lnTo>
                  <a:pt x="0" y="4"/>
                </a:lnTo>
                <a:lnTo>
                  <a:pt x="2" y="0"/>
                </a:lnTo>
                <a:lnTo>
                  <a:pt x="9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5"/>
          <p:cNvSpPr/>
          <p:nvPr/>
        </p:nvSpPr>
        <p:spPr>
          <a:xfrm flipH="1">
            <a:off x="8094960" y="1886400"/>
            <a:ext cx="24480" cy="6840"/>
          </a:xfrm>
          <a:custGeom>
            <a:rect b="b" l="l" r="r" t="t"/>
            <a:pathLst>
              <a:path extrusionOk="0" h="47" w="68">
                <a:moveTo>
                  <a:pt x="68" y="43"/>
                </a:moveTo>
                <a:lnTo>
                  <a:pt x="66" y="47"/>
                </a:lnTo>
                <a:lnTo>
                  <a:pt x="0" y="4"/>
                </a:lnTo>
                <a:lnTo>
                  <a:pt x="2" y="0"/>
                </a:lnTo>
                <a:lnTo>
                  <a:pt x="2" y="0"/>
                </a:lnTo>
                <a:lnTo>
                  <a:pt x="68" y="4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5"/>
          <p:cNvSpPr/>
          <p:nvPr/>
        </p:nvSpPr>
        <p:spPr>
          <a:xfrm flipH="1">
            <a:off x="8111880" y="1882800"/>
            <a:ext cx="4680" cy="360"/>
          </a:xfrm>
          <a:custGeom>
            <a:rect b="b" l="l" r="r" t="t"/>
            <a:pathLst>
              <a:path extrusionOk="0" h="16" w="23">
                <a:moveTo>
                  <a:pt x="23" y="12"/>
                </a:moveTo>
                <a:lnTo>
                  <a:pt x="21" y="16"/>
                </a:lnTo>
                <a:lnTo>
                  <a:pt x="0" y="4"/>
                </a:lnTo>
                <a:lnTo>
                  <a:pt x="0" y="4"/>
                </a:lnTo>
                <a:lnTo>
                  <a:pt x="2" y="0"/>
                </a:lnTo>
                <a:lnTo>
                  <a:pt x="23" y="1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5"/>
          <p:cNvSpPr/>
          <p:nvPr/>
        </p:nvSpPr>
        <p:spPr>
          <a:xfrm flipH="1">
            <a:off x="7461360" y="1249560"/>
            <a:ext cx="123840" cy="404640"/>
          </a:xfrm>
          <a:custGeom>
            <a:rect b="b" l="l" r="r" t="t"/>
            <a:pathLst>
              <a:path extrusionOk="0" h="1434" w="297">
                <a:moveTo>
                  <a:pt x="102" y="1413"/>
                </a:moveTo>
                <a:lnTo>
                  <a:pt x="96" y="1412"/>
                </a:lnTo>
                <a:lnTo>
                  <a:pt x="93" y="1412"/>
                </a:lnTo>
                <a:lnTo>
                  <a:pt x="91" y="1402"/>
                </a:lnTo>
                <a:lnTo>
                  <a:pt x="19" y="1215"/>
                </a:lnTo>
                <a:lnTo>
                  <a:pt x="14" y="1196"/>
                </a:lnTo>
                <a:lnTo>
                  <a:pt x="10" y="1178"/>
                </a:lnTo>
                <a:lnTo>
                  <a:pt x="8" y="1159"/>
                </a:lnTo>
                <a:lnTo>
                  <a:pt x="5" y="1112"/>
                </a:lnTo>
                <a:lnTo>
                  <a:pt x="2" y="1065"/>
                </a:lnTo>
                <a:lnTo>
                  <a:pt x="1" y="1020"/>
                </a:lnTo>
                <a:lnTo>
                  <a:pt x="0" y="976"/>
                </a:lnTo>
                <a:lnTo>
                  <a:pt x="1" y="932"/>
                </a:lnTo>
                <a:lnTo>
                  <a:pt x="2" y="890"/>
                </a:lnTo>
                <a:lnTo>
                  <a:pt x="5" y="802"/>
                </a:lnTo>
                <a:lnTo>
                  <a:pt x="7" y="758"/>
                </a:lnTo>
                <a:lnTo>
                  <a:pt x="9" y="713"/>
                </a:lnTo>
                <a:lnTo>
                  <a:pt x="11" y="667"/>
                </a:lnTo>
                <a:lnTo>
                  <a:pt x="13" y="620"/>
                </a:lnTo>
                <a:lnTo>
                  <a:pt x="15" y="571"/>
                </a:lnTo>
                <a:lnTo>
                  <a:pt x="16" y="521"/>
                </a:lnTo>
                <a:lnTo>
                  <a:pt x="17" y="468"/>
                </a:lnTo>
                <a:lnTo>
                  <a:pt x="17" y="403"/>
                </a:lnTo>
                <a:lnTo>
                  <a:pt x="16" y="397"/>
                </a:lnTo>
                <a:lnTo>
                  <a:pt x="16" y="373"/>
                </a:lnTo>
                <a:lnTo>
                  <a:pt x="14" y="334"/>
                </a:lnTo>
                <a:lnTo>
                  <a:pt x="13" y="310"/>
                </a:lnTo>
                <a:lnTo>
                  <a:pt x="13" y="262"/>
                </a:lnTo>
                <a:lnTo>
                  <a:pt x="13" y="238"/>
                </a:lnTo>
                <a:lnTo>
                  <a:pt x="13" y="215"/>
                </a:lnTo>
                <a:lnTo>
                  <a:pt x="14" y="195"/>
                </a:lnTo>
                <a:lnTo>
                  <a:pt x="15" y="177"/>
                </a:lnTo>
                <a:lnTo>
                  <a:pt x="28" y="138"/>
                </a:lnTo>
                <a:lnTo>
                  <a:pt x="39" y="118"/>
                </a:lnTo>
                <a:lnTo>
                  <a:pt x="40" y="116"/>
                </a:lnTo>
                <a:lnTo>
                  <a:pt x="39" y="104"/>
                </a:lnTo>
                <a:lnTo>
                  <a:pt x="49" y="84"/>
                </a:lnTo>
                <a:lnTo>
                  <a:pt x="70" y="55"/>
                </a:lnTo>
                <a:lnTo>
                  <a:pt x="70" y="53"/>
                </a:lnTo>
                <a:lnTo>
                  <a:pt x="71" y="47"/>
                </a:lnTo>
                <a:lnTo>
                  <a:pt x="93" y="28"/>
                </a:lnTo>
                <a:lnTo>
                  <a:pt x="103" y="4"/>
                </a:lnTo>
                <a:lnTo>
                  <a:pt x="131" y="0"/>
                </a:lnTo>
                <a:lnTo>
                  <a:pt x="262" y="56"/>
                </a:lnTo>
                <a:lnTo>
                  <a:pt x="263" y="56"/>
                </a:lnTo>
                <a:lnTo>
                  <a:pt x="264" y="68"/>
                </a:lnTo>
                <a:lnTo>
                  <a:pt x="266" y="69"/>
                </a:lnTo>
                <a:lnTo>
                  <a:pt x="268" y="69"/>
                </a:lnTo>
                <a:lnTo>
                  <a:pt x="270" y="69"/>
                </a:lnTo>
                <a:lnTo>
                  <a:pt x="275" y="69"/>
                </a:lnTo>
                <a:lnTo>
                  <a:pt x="276" y="132"/>
                </a:lnTo>
                <a:lnTo>
                  <a:pt x="276" y="166"/>
                </a:lnTo>
                <a:lnTo>
                  <a:pt x="278" y="201"/>
                </a:lnTo>
                <a:lnTo>
                  <a:pt x="279" y="238"/>
                </a:lnTo>
                <a:lnTo>
                  <a:pt x="281" y="276"/>
                </a:lnTo>
                <a:lnTo>
                  <a:pt x="282" y="315"/>
                </a:lnTo>
                <a:lnTo>
                  <a:pt x="284" y="356"/>
                </a:lnTo>
                <a:lnTo>
                  <a:pt x="288" y="440"/>
                </a:lnTo>
                <a:lnTo>
                  <a:pt x="291" y="525"/>
                </a:lnTo>
                <a:lnTo>
                  <a:pt x="294" y="614"/>
                </a:lnTo>
                <a:lnTo>
                  <a:pt x="296" y="701"/>
                </a:lnTo>
                <a:lnTo>
                  <a:pt x="297" y="789"/>
                </a:lnTo>
                <a:lnTo>
                  <a:pt x="296" y="875"/>
                </a:lnTo>
                <a:lnTo>
                  <a:pt x="293" y="959"/>
                </a:lnTo>
                <a:lnTo>
                  <a:pt x="278" y="1031"/>
                </a:lnTo>
                <a:lnTo>
                  <a:pt x="279" y="1114"/>
                </a:lnTo>
                <a:lnTo>
                  <a:pt x="234" y="1196"/>
                </a:lnTo>
                <a:lnTo>
                  <a:pt x="229" y="1304"/>
                </a:lnTo>
                <a:lnTo>
                  <a:pt x="226" y="1308"/>
                </a:lnTo>
                <a:lnTo>
                  <a:pt x="202" y="1335"/>
                </a:lnTo>
                <a:lnTo>
                  <a:pt x="175" y="1385"/>
                </a:lnTo>
                <a:lnTo>
                  <a:pt x="171" y="1388"/>
                </a:lnTo>
                <a:lnTo>
                  <a:pt x="156" y="1425"/>
                </a:lnTo>
                <a:lnTo>
                  <a:pt x="144" y="1429"/>
                </a:lnTo>
                <a:lnTo>
                  <a:pt x="111" y="1434"/>
                </a:lnTo>
                <a:lnTo>
                  <a:pt x="107" y="1430"/>
                </a:lnTo>
                <a:lnTo>
                  <a:pt x="102" y="14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5"/>
          <p:cNvSpPr/>
          <p:nvPr/>
        </p:nvSpPr>
        <p:spPr>
          <a:xfrm flipH="1">
            <a:off x="7536600" y="1654200"/>
            <a:ext cx="360" cy="360"/>
          </a:xfrm>
          <a:custGeom>
            <a:rect b="b" l="l" r="r" t="t"/>
            <a:pathLst>
              <a:path extrusionOk="0" h="5" w="6">
                <a:moveTo>
                  <a:pt x="6" y="0"/>
                </a:moveTo>
                <a:lnTo>
                  <a:pt x="6" y="5"/>
                </a:lnTo>
                <a:lnTo>
                  <a:pt x="3" y="5"/>
                </a:ln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  <a:lnTo>
                  <a:pt x="6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5"/>
          <p:cNvSpPr/>
          <p:nvPr/>
        </p:nvSpPr>
        <p:spPr>
          <a:xfrm flipH="1">
            <a:off x="7538400" y="1650600"/>
            <a:ext cx="360" cy="360"/>
          </a:xfrm>
          <a:custGeom>
            <a:rect b="b" l="l" r="r" t="t"/>
            <a:pathLst>
              <a:path extrusionOk="0" h="11" w="6">
                <a:moveTo>
                  <a:pt x="6" y="11"/>
                </a:moveTo>
                <a:lnTo>
                  <a:pt x="4" y="11"/>
                </a:lnTo>
                <a:lnTo>
                  <a:pt x="1" y="11"/>
                </a:lnTo>
                <a:lnTo>
                  <a:pt x="0" y="3"/>
                </a:lnTo>
                <a:lnTo>
                  <a:pt x="5" y="0"/>
                </a:lnTo>
                <a:lnTo>
                  <a:pt x="5" y="1"/>
                </a:lnTo>
                <a:lnTo>
                  <a:pt x="6" y="1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5"/>
          <p:cNvSpPr/>
          <p:nvPr/>
        </p:nvSpPr>
        <p:spPr>
          <a:xfrm flipH="1">
            <a:off x="7540560" y="1596600"/>
            <a:ext cx="27720" cy="50400"/>
          </a:xfrm>
          <a:custGeom>
            <a:rect b="b" l="l" r="r" t="t"/>
            <a:pathLst>
              <a:path extrusionOk="0" h="190" w="77">
                <a:moveTo>
                  <a:pt x="77" y="187"/>
                </a:moveTo>
                <a:lnTo>
                  <a:pt x="72" y="190"/>
                </a:lnTo>
                <a:lnTo>
                  <a:pt x="1" y="2"/>
                </a:lnTo>
                <a:lnTo>
                  <a:pt x="0" y="2"/>
                </a:lnTo>
                <a:lnTo>
                  <a:pt x="5" y="0"/>
                </a:lnTo>
                <a:lnTo>
                  <a:pt x="77" y="187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5"/>
          <p:cNvSpPr/>
          <p:nvPr/>
        </p:nvSpPr>
        <p:spPr>
          <a:xfrm flipH="1">
            <a:off x="7569720" y="1593000"/>
            <a:ext cx="360" cy="720"/>
          </a:xfrm>
          <a:custGeom>
            <a:rect b="b" l="l" r="r" t="t"/>
            <a:pathLst>
              <a:path extrusionOk="0" h="20" w="10">
                <a:moveTo>
                  <a:pt x="10" y="18"/>
                </a:moveTo>
                <a:lnTo>
                  <a:pt x="5" y="20"/>
                </a:lnTo>
                <a:lnTo>
                  <a:pt x="0" y="2"/>
                </a:lnTo>
                <a:lnTo>
                  <a:pt x="0" y="2"/>
                </a:lnTo>
                <a:lnTo>
                  <a:pt x="4" y="0"/>
                </a:lnTo>
                <a:lnTo>
                  <a:pt x="10" y="1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5"/>
          <p:cNvSpPr/>
          <p:nvPr/>
        </p:nvSpPr>
        <p:spPr>
          <a:xfrm flipH="1">
            <a:off x="7571520" y="1586520"/>
            <a:ext cx="360" cy="360"/>
          </a:xfrm>
          <a:custGeom>
            <a:rect b="b" l="l" r="r" t="t"/>
            <a:pathLst>
              <a:path extrusionOk="0" h="20" w="8">
                <a:moveTo>
                  <a:pt x="8" y="18"/>
                </a:moveTo>
                <a:lnTo>
                  <a:pt x="4" y="20"/>
                </a:lnTo>
                <a:lnTo>
                  <a:pt x="0" y="1"/>
                </a:lnTo>
                <a:lnTo>
                  <a:pt x="0" y="0"/>
                </a:lnTo>
                <a:lnTo>
                  <a:pt x="4" y="0"/>
                </a:lnTo>
                <a:lnTo>
                  <a:pt x="8" y="1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5"/>
          <p:cNvSpPr/>
          <p:nvPr/>
        </p:nvSpPr>
        <p:spPr>
          <a:xfrm flipH="1">
            <a:off x="7573320" y="1582920"/>
            <a:ext cx="360" cy="360"/>
          </a:xfrm>
          <a:custGeom>
            <a:rect b="b" l="l" r="r" t="t"/>
            <a:pathLst>
              <a:path extrusionOk="0" h="19" w="6">
                <a:moveTo>
                  <a:pt x="6" y="19"/>
                </a:moveTo>
                <a:lnTo>
                  <a:pt x="2" y="19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6" y="1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5"/>
          <p:cNvSpPr/>
          <p:nvPr/>
        </p:nvSpPr>
        <p:spPr>
          <a:xfrm flipH="1">
            <a:off x="7575120" y="1568880"/>
            <a:ext cx="360" cy="8280"/>
          </a:xfrm>
          <a:custGeom>
            <a:rect b="b" l="l" r="r" t="t"/>
            <a:pathLst>
              <a:path extrusionOk="0" h="47" w="7">
                <a:moveTo>
                  <a:pt x="7" y="47"/>
                </a:moveTo>
                <a:lnTo>
                  <a:pt x="3" y="47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lnTo>
                  <a:pt x="7" y="47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5"/>
          <p:cNvSpPr/>
          <p:nvPr/>
        </p:nvSpPr>
        <p:spPr>
          <a:xfrm flipH="1">
            <a:off x="7576920" y="1554840"/>
            <a:ext cx="360" cy="8280"/>
          </a:xfrm>
          <a:custGeom>
            <a:rect b="b" l="l" r="r" t="t"/>
            <a:pathLst>
              <a:path extrusionOk="0" h="47" w="7">
                <a:moveTo>
                  <a:pt x="7" y="47"/>
                </a:moveTo>
                <a:lnTo>
                  <a:pt x="3" y="47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7" y="47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5"/>
          <p:cNvSpPr/>
          <p:nvPr/>
        </p:nvSpPr>
        <p:spPr>
          <a:xfrm flipH="1">
            <a:off x="7576920" y="1542240"/>
            <a:ext cx="360" cy="6840"/>
          </a:xfrm>
          <a:custGeom>
            <a:rect b="b" l="l" r="r" t="t"/>
            <a:pathLst>
              <a:path extrusionOk="0" h="45" w="5">
                <a:moveTo>
                  <a:pt x="5" y="45"/>
                </a:moveTo>
                <a:lnTo>
                  <a:pt x="1" y="45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lnTo>
                  <a:pt x="5" y="4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5"/>
          <p:cNvSpPr/>
          <p:nvPr/>
        </p:nvSpPr>
        <p:spPr>
          <a:xfrm flipH="1">
            <a:off x="7576920" y="1530360"/>
            <a:ext cx="360" cy="6480"/>
          </a:xfrm>
          <a:custGeom>
            <a:rect b="b" l="l" r="r" t="t"/>
            <a:pathLst>
              <a:path extrusionOk="0" h="44" w="5">
                <a:moveTo>
                  <a:pt x="5" y="44"/>
                </a:moveTo>
                <a:lnTo>
                  <a:pt x="1" y="44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5" y="4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5"/>
          <p:cNvSpPr/>
          <p:nvPr/>
        </p:nvSpPr>
        <p:spPr>
          <a:xfrm flipH="1">
            <a:off x="7576920" y="1516320"/>
            <a:ext cx="360" cy="6480"/>
          </a:xfrm>
          <a:custGeom>
            <a:rect b="b" l="l" r="r" t="t"/>
            <a:pathLst>
              <a:path extrusionOk="0" h="44" w="5">
                <a:moveTo>
                  <a:pt x="4" y="44"/>
                </a:moveTo>
                <a:lnTo>
                  <a:pt x="0" y="44"/>
                </a:lnTo>
                <a:lnTo>
                  <a:pt x="1" y="0"/>
                </a:lnTo>
                <a:lnTo>
                  <a:pt x="1" y="0"/>
                </a:lnTo>
                <a:lnTo>
                  <a:pt x="5" y="0"/>
                </a:lnTo>
                <a:lnTo>
                  <a:pt x="4" y="4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25"/>
          <p:cNvSpPr/>
          <p:nvPr/>
        </p:nvSpPr>
        <p:spPr>
          <a:xfrm flipH="1">
            <a:off x="7576920" y="1503720"/>
            <a:ext cx="360" cy="6840"/>
          </a:xfrm>
          <a:custGeom>
            <a:rect b="b" l="l" r="r" t="t"/>
            <a:pathLst>
              <a:path extrusionOk="0" h="42" w="5">
                <a:moveTo>
                  <a:pt x="4" y="42"/>
                </a:moveTo>
                <a:lnTo>
                  <a:pt x="0" y="42"/>
                </a:lnTo>
                <a:lnTo>
                  <a:pt x="1" y="0"/>
                </a:lnTo>
                <a:lnTo>
                  <a:pt x="1" y="0"/>
                </a:lnTo>
                <a:lnTo>
                  <a:pt x="5" y="0"/>
                </a:lnTo>
                <a:lnTo>
                  <a:pt x="4" y="4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5"/>
          <p:cNvSpPr/>
          <p:nvPr/>
        </p:nvSpPr>
        <p:spPr>
          <a:xfrm flipH="1">
            <a:off x="7576920" y="1481400"/>
            <a:ext cx="360" cy="20520"/>
          </a:xfrm>
          <a:custGeom>
            <a:rect b="b" l="l" r="r" t="t"/>
            <a:pathLst>
              <a:path extrusionOk="0" h="88" w="7">
                <a:moveTo>
                  <a:pt x="4" y="88"/>
                </a:moveTo>
                <a:lnTo>
                  <a:pt x="0" y="88"/>
                </a:lnTo>
                <a:lnTo>
                  <a:pt x="3" y="0"/>
                </a:lnTo>
                <a:lnTo>
                  <a:pt x="3" y="0"/>
                </a:lnTo>
                <a:lnTo>
                  <a:pt x="7" y="0"/>
                </a:lnTo>
                <a:lnTo>
                  <a:pt x="4" y="8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5"/>
          <p:cNvSpPr/>
          <p:nvPr/>
        </p:nvSpPr>
        <p:spPr>
          <a:xfrm flipH="1">
            <a:off x="7575120" y="1467360"/>
            <a:ext cx="360" cy="6480"/>
          </a:xfrm>
          <a:custGeom>
            <a:rect b="b" l="l" r="r" t="t"/>
            <a:pathLst>
              <a:path extrusionOk="0" h="44" w="6">
                <a:moveTo>
                  <a:pt x="4" y="44"/>
                </a:moveTo>
                <a:lnTo>
                  <a:pt x="0" y="44"/>
                </a:lnTo>
                <a:lnTo>
                  <a:pt x="2" y="0"/>
                </a:lnTo>
                <a:lnTo>
                  <a:pt x="6" y="0"/>
                </a:lnTo>
                <a:lnTo>
                  <a:pt x="6" y="0"/>
                </a:lnTo>
                <a:lnTo>
                  <a:pt x="4" y="4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5"/>
          <p:cNvSpPr/>
          <p:nvPr/>
        </p:nvSpPr>
        <p:spPr>
          <a:xfrm flipH="1">
            <a:off x="7575120" y="1455120"/>
            <a:ext cx="360" cy="6840"/>
          </a:xfrm>
          <a:custGeom>
            <a:rect b="b" l="l" r="r" t="t"/>
            <a:pathLst>
              <a:path extrusionOk="0" h="45" w="6">
                <a:moveTo>
                  <a:pt x="4" y="45"/>
                </a:moveTo>
                <a:lnTo>
                  <a:pt x="0" y="45"/>
                </a:lnTo>
                <a:lnTo>
                  <a:pt x="2" y="0"/>
                </a:lnTo>
                <a:lnTo>
                  <a:pt x="6" y="0"/>
                </a:lnTo>
                <a:lnTo>
                  <a:pt x="6" y="0"/>
                </a:lnTo>
                <a:lnTo>
                  <a:pt x="4" y="4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5"/>
          <p:cNvSpPr/>
          <p:nvPr/>
        </p:nvSpPr>
        <p:spPr>
          <a:xfrm flipH="1">
            <a:off x="7573320" y="1441080"/>
            <a:ext cx="360" cy="8280"/>
          </a:xfrm>
          <a:custGeom>
            <a:rect b="b" l="l" r="r" t="t"/>
            <a:pathLst>
              <a:path extrusionOk="0" h="46" w="6">
                <a:moveTo>
                  <a:pt x="4" y="46"/>
                </a:moveTo>
                <a:lnTo>
                  <a:pt x="0" y="46"/>
                </a:lnTo>
                <a:lnTo>
                  <a:pt x="2" y="0"/>
                </a:lnTo>
                <a:lnTo>
                  <a:pt x="2" y="0"/>
                </a:lnTo>
                <a:lnTo>
                  <a:pt x="6" y="0"/>
                </a:lnTo>
                <a:lnTo>
                  <a:pt x="4" y="4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5"/>
          <p:cNvSpPr/>
          <p:nvPr/>
        </p:nvSpPr>
        <p:spPr>
          <a:xfrm flipH="1">
            <a:off x="7573320" y="1429200"/>
            <a:ext cx="360" cy="6480"/>
          </a:xfrm>
          <a:custGeom>
            <a:rect b="b" l="l" r="r" t="t"/>
            <a:pathLst>
              <a:path extrusionOk="0" h="47" w="6">
                <a:moveTo>
                  <a:pt x="4" y="47"/>
                </a:moveTo>
                <a:lnTo>
                  <a:pt x="0" y="47"/>
                </a:lnTo>
                <a:lnTo>
                  <a:pt x="2" y="0"/>
                </a:lnTo>
                <a:lnTo>
                  <a:pt x="6" y="0"/>
                </a:lnTo>
                <a:lnTo>
                  <a:pt x="6" y="0"/>
                </a:lnTo>
                <a:lnTo>
                  <a:pt x="4" y="47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5"/>
          <p:cNvSpPr/>
          <p:nvPr/>
        </p:nvSpPr>
        <p:spPr>
          <a:xfrm flipH="1">
            <a:off x="7573320" y="1413360"/>
            <a:ext cx="360" cy="8280"/>
          </a:xfrm>
          <a:custGeom>
            <a:rect b="b" l="l" r="r" t="t"/>
            <a:pathLst>
              <a:path extrusionOk="0" h="49" w="6">
                <a:moveTo>
                  <a:pt x="4" y="49"/>
                </a:moveTo>
                <a:lnTo>
                  <a:pt x="0" y="49"/>
                </a:lnTo>
                <a:lnTo>
                  <a:pt x="2" y="0"/>
                </a:lnTo>
                <a:lnTo>
                  <a:pt x="6" y="0"/>
                </a:lnTo>
                <a:lnTo>
                  <a:pt x="6" y="0"/>
                </a:lnTo>
                <a:lnTo>
                  <a:pt x="4" y="4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5"/>
          <p:cNvSpPr/>
          <p:nvPr/>
        </p:nvSpPr>
        <p:spPr>
          <a:xfrm flipH="1">
            <a:off x="7571520" y="1399320"/>
            <a:ext cx="360" cy="8640"/>
          </a:xfrm>
          <a:custGeom>
            <a:rect b="b" l="l" r="r" t="t"/>
            <a:pathLst>
              <a:path extrusionOk="0" h="50" w="5">
                <a:moveTo>
                  <a:pt x="4" y="50"/>
                </a:moveTo>
                <a:lnTo>
                  <a:pt x="0" y="50"/>
                </a:lnTo>
                <a:lnTo>
                  <a:pt x="1" y="0"/>
                </a:lnTo>
                <a:lnTo>
                  <a:pt x="5" y="0"/>
                </a:lnTo>
                <a:lnTo>
                  <a:pt x="5" y="0"/>
                </a:lnTo>
                <a:lnTo>
                  <a:pt x="4" y="5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5"/>
          <p:cNvSpPr/>
          <p:nvPr/>
        </p:nvSpPr>
        <p:spPr>
          <a:xfrm flipH="1">
            <a:off x="7571520" y="1385640"/>
            <a:ext cx="360" cy="8280"/>
          </a:xfrm>
          <a:custGeom>
            <a:rect b="b" l="l" r="r" t="t"/>
            <a:pathLst>
              <a:path extrusionOk="0" h="53" w="5">
                <a:moveTo>
                  <a:pt x="4" y="53"/>
                </a:moveTo>
                <a:lnTo>
                  <a:pt x="0" y="53"/>
                </a:lnTo>
                <a:lnTo>
                  <a:pt x="1" y="0"/>
                </a:lnTo>
                <a:lnTo>
                  <a:pt x="5" y="0"/>
                </a:lnTo>
                <a:lnTo>
                  <a:pt x="5" y="0"/>
                </a:lnTo>
                <a:lnTo>
                  <a:pt x="4" y="5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5"/>
          <p:cNvSpPr/>
          <p:nvPr/>
        </p:nvSpPr>
        <p:spPr>
          <a:xfrm flipH="1">
            <a:off x="7569720" y="1364400"/>
            <a:ext cx="360" cy="13680"/>
          </a:xfrm>
          <a:custGeom>
            <a:rect b="b" l="l" r="r" t="t"/>
            <a:pathLst>
              <a:path extrusionOk="0" h="65" w="4">
                <a:moveTo>
                  <a:pt x="4" y="65"/>
                </a:moveTo>
                <a:lnTo>
                  <a:pt x="0" y="65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lnTo>
                  <a:pt x="4" y="6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5"/>
          <p:cNvSpPr/>
          <p:nvPr/>
        </p:nvSpPr>
        <p:spPr>
          <a:xfrm flipH="1">
            <a:off x="7571520" y="1364400"/>
            <a:ext cx="360" cy="720"/>
          </a:xfrm>
          <a:custGeom>
            <a:rect b="b" l="l" r="r" t="t"/>
            <a:pathLst>
              <a:path extrusionOk="0" h="6" w="5">
                <a:moveTo>
                  <a:pt x="5" y="6"/>
                </a:moveTo>
                <a:lnTo>
                  <a:pt x="1" y="6"/>
                </a:lnTo>
                <a:lnTo>
                  <a:pt x="0" y="2"/>
                </a:lnTo>
                <a:lnTo>
                  <a:pt x="0" y="0"/>
                </a:lnTo>
                <a:lnTo>
                  <a:pt x="4" y="0"/>
                </a:lnTo>
                <a:lnTo>
                  <a:pt x="5" y="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5"/>
          <p:cNvSpPr/>
          <p:nvPr/>
        </p:nvSpPr>
        <p:spPr>
          <a:xfrm flipH="1">
            <a:off x="7571520" y="1357560"/>
            <a:ext cx="360" cy="1080"/>
          </a:xfrm>
          <a:custGeom>
            <a:rect b="b" l="l" r="r" t="t"/>
            <a:pathLst>
              <a:path extrusionOk="0" h="24" w="4">
                <a:moveTo>
                  <a:pt x="4" y="24"/>
                </a:moveTo>
                <a:lnTo>
                  <a:pt x="0" y="24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lnTo>
                  <a:pt x="4" y="2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5"/>
          <p:cNvSpPr/>
          <p:nvPr/>
        </p:nvSpPr>
        <p:spPr>
          <a:xfrm flipH="1">
            <a:off x="7571520" y="1344960"/>
            <a:ext cx="360" cy="6840"/>
          </a:xfrm>
          <a:custGeom>
            <a:rect b="b" l="l" r="r" t="t"/>
            <a:pathLst>
              <a:path extrusionOk="0" h="39" w="6">
                <a:moveTo>
                  <a:pt x="6" y="39"/>
                </a:moveTo>
                <a:lnTo>
                  <a:pt x="2" y="39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6" y="3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5"/>
          <p:cNvSpPr/>
          <p:nvPr/>
        </p:nvSpPr>
        <p:spPr>
          <a:xfrm flipH="1">
            <a:off x="7573320" y="1336320"/>
            <a:ext cx="360" cy="1440"/>
          </a:xfrm>
          <a:custGeom>
            <a:rect b="b" l="l" r="r" t="t"/>
            <a:pathLst>
              <a:path extrusionOk="0" h="24" w="5">
                <a:moveTo>
                  <a:pt x="5" y="24"/>
                </a:moveTo>
                <a:lnTo>
                  <a:pt x="1" y="24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5" y="2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5"/>
          <p:cNvSpPr/>
          <p:nvPr/>
        </p:nvSpPr>
        <p:spPr>
          <a:xfrm flipH="1">
            <a:off x="7573320" y="1324080"/>
            <a:ext cx="360" cy="8280"/>
          </a:xfrm>
          <a:custGeom>
            <a:rect b="b" l="l" r="r" t="t"/>
            <a:pathLst>
              <a:path extrusionOk="0" h="48" w="4">
                <a:moveTo>
                  <a:pt x="4" y="48"/>
                </a:moveTo>
                <a:lnTo>
                  <a:pt x="0" y="48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4" y="4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5"/>
          <p:cNvSpPr/>
          <p:nvPr/>
        </p:nvSpPr>
        <p:spPr>
          <a:xfrm flipH="1">
            <a:off x="7573320" y="1317240"/>
            <a:ext cx="360" cy="1440"/>
          </a:xfrm>
          <a:custGeom>
            <a:rect b="b" l="l" r="r" t="t"/>
            <a:pathLst>
              <a:path extrusionOk="0" h="24" w="4">
                <a:moveTo>
                  <a:pt x="4" y="24"/>
                </a:moveTo>
                <a:lnTo>
                  <a:pt x="0" y="24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4" y="2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5"/>
          <p:cNvSpPr/>
          <p:nvPr/>
        </p:nvSpPr>
        <p:spPr>
          <a:xfrm flipH="1">
            <a:off x="7573320" y="1310040"/>
            <a:ext cx="360" cy="720"/>
          </a:xfrm>
          <a:custGeom>
            <a:rect b="b" l="l" r="r" t="t"/>
            <a:pathLst>
              <a:path extrusionOk="0" h="23" w="4">
                <a:moveTo>
                  <a:pt x="4" y="23"/>
                </a:moveTo>
                <a:lnTo>
                  <a:pt x="0" y="23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4" y="2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5"/>
          <p:cNvSpPr/>
          <p:nvPr/>
        </p:nvSpPr>
        <p:spPr>
          <a:xfrm flipH="1">
            <a:off x="7573320" y="1306800"/>
            <a:ext cx="360" cy="360"/>
          </a:xfrm>
          <a:custGeom>
            <a:rect b="b" l="l" r="r" t="t"/>
            <a:pathLst>
              <a:path extrusionOk="0" h="20" w="5">
                <a:moveTo>
                  <a:pt x="4" y="20"/>
                </a:moveTo>
                <a:lnTo>
                  <a:pt x="0" y="20"/>
                </a:lnTo>
                <a:lnTo>
                  <a:pt x="1" y="0"/>
                </a:lnTo>
                <a:lnTo>
                  <a:pt x="1" y="0"/>
                </a:lnTo>
                <a:lnTo>
                  <a:pt x="5" y="0"/>
                </a:lnTo>
                <a:lnTo>
                  <a:pt x="4" y="2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5"/>
          <p:cNvSpPr/>
          <p:nvPr/>
        </p:nvSpPr>
        <p:spPr>
          <a:xfrm flipH="1">
            <a:off x="7573320" y="1297800"/>
            <a:ext cx="360" cy="360"/>
          </a:xfrm>
          <a:custGeom>
            <a:rect b="b" l="l" r="r" t="t"/>
            <a:pathLst>
              <a:path extrusionOk="0" h="19" w="5">
                <a:moveTo>
                  <a:pt x="4" y="19"/>
                </a:moveTo>
                <a:lnTo>
                  <a:pt x="0" y="19"/>
                </a:lnTo>
                <a:lnTo>
                  <a:pt x="1" y="1"/>
                </a:lnTo>
                <a:lnTo>
                  <a:pt x="2" y="0"/>
                </a:lnTo>
                <a:lnTo>
                  <a:pt x="5" y="2"/>
                </a:lnTo>
                <a:lnTo>
                  <a:pt x="4" y="1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5"/>
          <p:cNvSpPr/>
          <p:nvPr/>
        </p:nvSpPr>
        <p:spPr>
          <a:xfrm flipH="1">
            <a:off x="7576560" y="1289160"/>
            <a:ext cx="1440" cy="6840"/>
          </a:xfrm>
          <a:custGeom>
            <a:rect b="b" l="l" r="r" t="t"/>
            <a:pathLst>
              <a:path extrusionOk="0" h="41" w="16">
                <a:moveTo>
                  <a:pt x="3" y="41"/>
                </a:moveTo>
                <a:lnTo>
                  <a:pt x="0" y="39"/>
                </a:lnTo>
                <a:lnTo>
                  <a:pt x="13" y="0"/>
                </a:lnTo>
                <a:lnTo>
                  <a:pt x="13" y="0"/>
                </a:lnTo>
                <a:lnTo>
                  <a:pt x="16" y="3"/>
                </a:lnTo>
                <a:lnTo>
                  <a:pt x="3" y="4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5"/>
          <p:cNvSpPr/>
          <p:nvPr/>
        </p:nvSpPr>
        <p:spPr>
          <a:xfrm flipH="1">
            <a:off x="7564680" y="1280520"/>
            <a:ext cx="360" cy="1080"/>
          </a:xfrm>
          <a:custGeom>
            <a:rect b="b" l="l" r="r" t="t"/>
            <a:pathLst>
              <a:path extrusionOk="0" h="23" w="14">
                <a:moveTo>
                  <a:pt x="3" y="23"/>
                </a:moveTo>
                <a:lnTo>
                  <a:pt x="0" y="20"/>
                </a:lnTo>
                <a:lnTo>
                  <a:pt x="11" y="0"/>
                </a:lnTo>
                <a:lnTo>
                  <a:pt x="14" y="3"/>
                </a:lnTo>
                <a:lnTo>
                  <a:pt x="14" y="3"/>
                </a:lnTo>
                <a:lnTo>
                  <a:pt x="3" y="2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5"/>
          <p:cNvSpPr/>
          <p:nvPr/>
        </p:nvSpPr>
        <p:spPr>
          <a:xfrm flipH="1">
            <a:off x="7561080" y="1280520"/>
            <a:ext cx="360" cy="360"/>
          </a:xfrm>
          <a:custGeom>
            <a:rect b="b" l="l" r="r" t="t"/>
            <a:pathLst>
              <a:path extrusionOk="0" h="4" w="4">
                <a:moveTo>
                  <a:pt x="3" y="4"/>
                </a:moveTo>
                <a:lnTo>
                  <a:pt x="0" y="1"/>
                </a:lnTo>
                <a:lnTo>
                  <a:pt x="0" y="0"/>
                </a:lnTo>
                <a:lnTo>
                  <a:pt x="4" y="0"/>
                </a:lnTo>
                <a:lnTo>
                  <a:pt x="4" y="1"/>
                </a:lnTo>
                <a:lnTo>
                  <a:pt x="3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5"/>
          <p:cNvSpPr/>
          <p:nvPr/>
        </p:nvSpPr>
        <p:spPr>
          <a:xfrm flipH="1">
            <a:off x="7561080" y="1278720"/>
            <a:ext cx="360" cy="360"/>
          </a:xfrm>
          <a:custGeom>
            <a:rect b="b" l="l" r="r" t="t"/>
            <a:pathLst>
              <a:path extrusionOk="0" h="14" w="5">
                <a:moveTo>
                  <a:pt x="5" y="14"/>
                </a:moveTo>
                <a:lnTo>
                  <a:pt x="1" y="14"/>
                </a:lnTo>
                <a:lnTo>
                  <a:pt x="0" y="2"/>
                </a:lnTo>
                <a:lnTo>
                  <a:pt x="1" y="0"/>
                </a:lnTo>
                <a:lnTo>
                  <a:pt x="4" y="3"/>
                </a:lnTo>
                <a:lnTo>
                  <a:pt x="5" y="1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25"/>
          <p:cNvSpPr/>
          <p:nvPr/>
        </p:nvSpPr>
        <p:spPr>
          <a:xfrm flipH="1">
            <a:off x="7556040" y="1271880"/>
            <a:ext cx="1080" cy="1080"/>
          </a:xfrm>
          <a:custGeom>
            <a:rect b="b" l="l" r="r" t="t"/>
            <a:pathLst>
              <a:path extrusionOk="0" h="22" w="13">
                <a:moveTo>
                  <a:pt x="3" y="22"/>
                </a:moveTo>
                <a:lnTo>
                  <a:pt x="0" y="19"/>
                </a:lnTo>
                <a:lnTo>
                  <a:pt x="10" y="0"/>
                </a:lnTo>
                <a:lnTo>
                  <a:pt x="10" y="0"/>
                </a:lnTo>
                <a:lnTo>
                  <a:pt x="13" y="2"/>
                </a:lnTo>
                <a:lnTo>
                  <a:pt x="3" y="2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25"/>
          <p:cNvSpPr/>
          <p:nvPr/>
        </p:nvSpPr>
        <p:spPr>
          <a:xfrm flipH="1">
            <a:off x="7549200" y="1262880"/>
            <a:ext cx="4680" cy="3240"/>
          </a:xfrm>
          <a:custGeom>
            <a:rect b="b" l="l" r="r" t="t"/>
            <a:pathLst>
              <a:path extrusionOk="0" h="32" w="24">
                <a:moveTo>
                  <a:pt x="3" y="32"/>
                </a:moveTo>
                <a:lnTo>
                  <a:pt x="0" y="30"/>
                </a:lnTo>
                <a:lnTo>
                  <a:pt x="21" y="0"/>
                </a:lnTo>
                <a:lnTo>
                  <a:pt x="22" y="2"/>
                </a:lnTo>
                <a:lnTo>
                  <a:pt x="24" y="2"/>
                </a:lnTo>
                <a:lnTo>
                  <a:pt x="23" y="3"/>
                </a:lnTo>
                <a:lnTo>
                  <a:pt x="3" y="3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5"/>
          <p:cNvSpPr/>
          <p:nvPr/>
        </p:nvSpPr>
        <p:spPr>
          <a:xfrm flipH="1">
            <a:off x="7556760" y="1262880"/>
            <a:ext cx="720" cy="360"/>
          </a:xfrm>
          <a:custGeom>
            <a:rect b="b" l="l" r="r" t="t"/>
            <a:pathLst>
              <a:path extrusionOk="0" h="2" w="4">
                <a:moveTo>
                  <a:pt x="4" y="2"/>
                </a:moveTo>
                <a:lnTo>
                  <a:pt x="2" y="2"/>
                </a:lnTo>
                <a:lnTo>
                  <a:pt x="0" y="2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4" y="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5"/>
          <p:cNvSpPr/>
          <p:nvPr/>
        </p:nvSpPr>
        <p:spPr>
          <a:xfrm flipH="1">
            <a:off x="7556760" y="1262880"/>
            <a:ext cx="720" cy="360"/>
          </a:xfrm>
          <a:custGeom>
            <a:rect b="b" l="l" r="r" t="t"/>
            <a:pathLst>
              <a:path extrusionOk="0" h="8" w="5">
                <a:moveTo>
                  <a:pt x="4" y="8"/>
                </a:moveTo>
                <a:lnTo>
                  <a:pt x="0" y="8"/>
                </a:lnTo>
                <a:lnTo>
                  <a:pt x="1" y="2"/>
                </a:lnTo>
                <a:lnTo>
                  <a:pt x="2" y="0"/>
                </a:lnTo>
                <a:lnTo>
                  <a:pt x="5" y="3"/>
                </a:lnTo>
                <a:lnTo>
                  <a:pt x="4" y="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5"/>
          <p:cNvSpPr/>
          <p:nvPr/>
        </p:nvSpPr>
        <p:spPr>
          <a:xfrm flipH="1">
            <a:off x="7540560" y="1255680"/>
            <a:ext cx="4680" cy="1800"/>
          </a:xfrm>
          <a:custGeom>
            <a:rect b="b" l="l" r="r" t="t"/>
            <a:pathLst>
              <a:path extrusionOk="0" h="21" w="25">
                <a:moveTo>
                  <a:pt x="3" y="21"/>
                </a:moveTo>
                <a:lnTo>
                  <a:pt x="0" y="18"/>
                </a:lnTo>
                <a:lnTo>
                  <a:pt x="21" y="0"/>
                </a:lnTo>
                <a:lnTo>
                  <a:pt x="25" y="2"/>
                </a:lnTo>
                <a:lnTo>
                  <a:pt x="24" y="4"/>
                </a:lnTo>
                <a:lnTo>
                  <a:pt x="3" y="2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5"/>
          <p:cNvSpPr/>
          <p:nvPr/>
        </p:nvSpPr>
        <p:spPr>
          <a:xfrm flipH="1">
            <a:off x="7534800" y="1249560"/>
            <a:ext cx="360" cy="1080"/>
          </a:xfrm>
          <a:custGeom>
            <a:rect b="b" l="l" r="r" t="t"/>
            <a:pathLst>
              <a:path extrusionOk="0" h="27" w="13">
                <a:moveTo>
                  <a:pt x="4" y="27"/>
                </a:moveTo>
                <a:lnTo>
                  <a:pt x="0" y="25"/>
                </a:lnTo>
                <a:lnTo>
                  <a:pt x="11" y="1"/>
                </a:lnTo>
                <a:lnTo>
                  <a:pt x="12" y="0"/>
                </a:lnTo>
                <a:lnTo>
                  <a:pt x="13" y="5"/>
                </a:lnTo>
                <a:lnTo>
                  <a:pt x="4" y="27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5"/>
          <p:cNvSpPr/>
          <p:nvPr/>
        </p:nvSpPr>
        <p:spPr>
          <a:xfrm flipH="1">
            <a:off x="7530840" y="1249560"/>
            <a:ext cx="6480" cy="360"/>
          </a:xfrm>
          <a:custGeom>
            <a:rect b="b" l="l" r="r" t="t"/>
            <a:pathLst>
              <a:path extrusionOk="0" h="9" w="29">
                <a:moveTo>
                  <a:pt x="1" y="9"/>
                </a:moveTo>
                <a:lnTo>
                  <a:pt x="0" y="4"/>
                </a:lnTo>
                <a:lnTo>
                  <a:pt x="28" y="0"/>
                </a:lnTo>
                <a:lnTo>
                  <a:pt x="29" y="0"/>
                </a:lnTo>
                <a:lnTo>
                  <a:pt x="28" y="5"/>
                </a:lnTo>
                <a:lnTo>
                  <a:pt x="1" y="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5"/>
          <p:cNvSpPr/>
          <p:nvPr/>
        </p:nvSpPr>
        <p:spPr>
          <a:xfrm flipH="1">
            <a:off x="7468560" y="1249560"/>
            <a:ext cx="52200" cy="11520"/>
          </a:xfrm>
          <a:custGeom>
            <a:rect b="b" l="l" r="r" t="t"/>
            <a:pathLst>
              <a:path extrusionOk="0" h="61" w="131">
                <a:moveTo>
                  <a:pt x="0" y="5"/>
                </a:moveTo>
                <a:lnTo>
                  <a:pt x="1" y="0"/>
                </a:lnTo>
                <a:lnTo>
                  <a:pt x="131" y="55"/>
                </a:lnTo>
                <a:lnTo>
                  <a:pt x="131" y="61"/>
                </a:lnTo>
                <a:lnTo>
                  <a:pt x="131" y="61"/>
                </a:lnTo>
                <a:lnTo>
                  <a:pt x="0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5"/>
          <p:cNvSpPr/>
          <p:nvPr/>
        </p:nvSpPr>
        <p:spPr>
          <a:xfrm flipH="1">
            <a:off x="7463520" y="1262880"/>
            <a:ext cx="360" cy="360"/>
          </a:xfrm>
          <a:custGeom>
            <a:rect b="b" l="l" r="r" t="t"/>
            <a:pathLst>
              <a:path extrusionOk="0" h="6" w="3">
                <a:moveTo>
                  <a:pt x="0" y="6"/>
                </a:moveTo>
                <a:lnTo>
                  <a:pt x="0" y="0"/>
                </a:lnTo>
                <a:lnTo>
                  <a:pt x="1" y="0"/>
                </a:lnTo>
                <a:lnTo>
                  <a:pt x="3" y="3"/>
                </a:lnTo>
                <a:lnTo>
                  <a:pt x="1" y="3"/>
                </a:lnTo>
                <a:lnTo>
                  <a:pt x="1" y="6"/>
                </a:lnTo>
                <a:lnTo>
                  <a:pt x="0" y="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5"/>
          <p:cNvSpPr/>
          <p:nvPr/>
        </p:nvSpPr>
        <p:spPr>
          <a:xfrm flipH="1">
            <a:off x="7463520" y="1262880"/>
            <a:ext cx="360" cy="360"/>
          </a:xfrm>
          <a:custGeom>
            <a:rect b="b" l="l" r="r" t="t"/>
            <a:pathLst>
              <a:path extrusionOk="0" h="15" w="5">
                <a:moveTo>
                  <a:pt x="0" y="0"/>
                </a:moveTo>
                <a:lnTo>
                  <a:pt x="2" y="0"/>
                </a:lnTo>
                <a:lnTo>
                  <a:pt x="4" y="0"/>
                </a:lnTo>
                <a:lnTo>
                  <a:pt x="5" y="11"/>
                </a:lnTo>
                <a:lnTo>
                  <a:pt x="2" y="15"/>
                </a:lnTo>
                <a:lnTo>
                  <a:pt x="1" y="1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5"/>
          <p:cNvSpPr/>
          <p:nvPr/>
        </p:nvSpPr>
        <p:spPr>
          <a:xfrm flipH="1">
            <a:off x="7463520" y="1268280"/>
            <a:ext cx="360" cy="360"/>
          </a:xfrm>
          <a:custGeom>
            <a:rect b="b" l="l" r="r" t="t"/>
            <a:pathLst>
              <a:path extrusionOk="0" h="5" w="4">
                <a:moveTo>
                  <a:pt x="0" y="4"/>
                </a:moveTo>
                <a:lnTo>
                  <a:pt x="3" y="0"/>
                </a:lnTo>
                <a:lnTo>
                  <a:pt x="4" y="0"/>
                </a:lnTo>
                <a:lnTo>
                  <a:pt x="3" y="5"/>
                </a:lnTo>
                <a:lnTo>
                  <a:pt x="2" y="5"/>
                </a:lnTo>
                <a:lnTo>
                  <a:pt x="0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5"/>
          <p:cNvSpPr/>
          <p:nvPr/>
        </p:nvSpPr>
        <p:spPr>
          <a:xfrm flipH="1">
            <a:off x="7463520" y="1268280"/>
            <a:ext cx="360" cy="360"/>
          </a:xfrm>
          <a:custGeom>
            <a:rect b="b" l="l" r="r" t="t"/>
            <a:pathLst>
              <a:path extrusionOk="0" h="5" w="2">
                <a:moveTo>
                  <a:pt x="0" y="5"/>
                </a:moveTo>
                <a:lnTo>
                  <a:pt x="1" y="0"/>
                </a:lnTo>
                <a:lnTo>
                  <a:pt x="2" y="0"/>
                </a:lnTo>
                <a:lnTo>
                  <a:pt x="2" y="0"/>
                </a:lnTo>
                <a:lnTo>
                  <a:pt x="2" y="5"/>
                </a:lnTo>
                <a:lnTo>
                  <a:pt x="0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5"/>
          <p:cNvSpPr/>
          <p:nvPr/>
        </p:nvSpPr>
        <p:spPr>
          <a:xfrm flipH="1">
            <a:off x="7463520" y="1268280"/>
            <a:ext cx="360" cy="360"/>
          </a:xfrm>
          <a:custGeom>
            <a:rect b="b" l="l" r="r" t="t"/>
            <a:pathLst>
              <a:path extrusionOk="0" h="5" w="2">
                <a:moveTo>
                  <a:pt x="0" y="5"/>
                </a:moveTo>
                <a:lnTo>
                  <a:pt x="0" y="0"/>
                </a:lnTo>
                <a:lnTo>
                  <a:pt x="2" y="0"/>
                </a:lnTo>
                <a:lnTo>
                  <a:pt x="2" y="0"/>
                </a:lnTo>
                <a:lnTo>
                  <a:pt x="2" y="5"/>
                </a:lnTo>
                <a:lnTo>
                  <a:pt x="0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5"/>
          <p:cNvSpPr/>
          <p:nvPr/>
        </p:nvSpPr>
        <p:spPr>
          <a:xfrm flipH="1">
            <a:off x="7459920" y="1268280"/>
            <a:ext cx="360" cy="360"/>
          </a:xfrm>
          <a:custGeom>
            <a:rect b="b" l="l" r="r" t="t"/>
            <a:pathLst>
              <a:path extrusionOk="0" h="5" w="7">
                <a:moveTo>
                  <a:pt x="0" y="5"/>
                </a:moveTo>
                <a:lnTo>
                  <a:pt x="0" y="0"/>
                </a:lnTo>
                <a:lnTo>
                  <a:pt x="5" y="0"/>
                </a:lnTo>
                <a:lnTo>
                  <a:pt x="7" y="2"/>
                </a:lnTo>
                <a:lnTo>
                  <a:pt x="3" y="5"/>
                </a:lnTo>
                <a:lnTo>
                  <a:pt x="0" y="5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5"/>
          <p:cNvSpPr/>
          <p:nvPr/>
        </p:nvSpPr>
        <p:spPr>
          <a:xfrm flipH="1">
            <a:off x="7459920" y="1268280"/>
            <a:ext cx="360" cy="11880"/>
          </a:xfrm>
          <a:custGeom>
            <a:rect b="b" l="l" r="r" t="t"/>
            <a:pathLst>
              <a:path extrusionOk="0" h="63" w="5">
                <a:moveTo>
                  <a:pt x="0" y="3"/>
                </a:moveTo>
                <a:lnTo>
                  <a:pt x="4" y="0"/>
                </a:lnTo>
                <a:lnTo>
                  <a:pt x="5" y="63"/>
                </a:lnTo>
                <a:lnTo>
                  <a:pt x="5" y="63"/>
                </a:lnTo>
                <a:lnTo>
                  <a:pt x="1" y="63"/>
                </a:lnTo>
                <a:lnTo>
                  <a:pt x="0" y="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5"/>
          <p:cNvSpPr/>
          <p:nvPr/>
        </p:nvSpPr>
        <p:spPr>
          <a:xfrm flipH="1">
            <a:off x="7459920" y="1287720"/>
            <a:ext cx="360" cy="2520"/>
          </a:xfrm>
          <a:custGeom>
            <a:rect b="b" l="l" r="r" t="t"/>
            <a:pathLst>
              <a:path extrusionOk="0" h="34" w="4">
                <a:moveTo>
                  <a:pt x="0" y="0"/>
                </a:moveTo>
                <a:lnTo>
                  <a:pt x="4" y="0"/>
                </a:lnTo>
                <a:lnTo>
                  <a:pt x="4" y="34"/>
                </a:lnTo>
                <a:lnTo>
                  <a:pt x="0" y="34"/>
                </a:lnTo>
                <a:lnTo>
                  <a:pt x="0" y="3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5"/>
          <p:cNvSpPr/>
          <p:nvPr/>
        </p:nvSpPr>
        <p:spPr>
          <a:xfrm flipH="1">
            <a:off x="7459920" y="1296360"/>
            <a:ext cx="360" cy="4680"/>
          </a:xfrm>
          <a:custGeom>
            <a:rect b="b" l="l" r="r" t="t"/>
            <a:pathLst>
              <a:path extrusionOk="0" h="35" w="6">
                <a:moveTo>
                  <a:pt x="0" y="0"/>
                </a:moveTo>
                <a:lnTo>
                  <a:pt x="4" y="0"/>
                </a:lnTo>
                <a:lnTo>
                  <a:pt x="6" y="35"/>
                </a:lnTo>
                <a:lnTo>
                  <a:pt x="6" y="35"/>
                </a:lnTo>
                <a:lnTo>
                  <a:pt x="2" y="3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5"/>
          <p:cNvSpPr/>
          <p:nvPr/>
        </p:nvSpPr>
        <p:spPr>
          <a:xfrm flipH="1">
            <a:off x="7459920" y="1306800"/>
            <a:ext cx="360" cy="4680"/>
          </a:xfrm>
          <a:custGeom>
            <a:rect b="b" l="l" r="r" t="t"/>
            <a:pathLst>
              <a:path extrusionOk="0" h="37" w="5">
                <a:moveTo>
                  <a:pt x="0" y="0"/>
                </a:moveTo>
                <a:lnTo>
                  <a:pt x="4" y="0"/>
                </a:lnTo>
                <a:lnTo>
                  <a:pt x="5" y="37"/>
                </a:lnTo>
                <a:lnTo>
                  <a:pt x="1" y="37"/>
                </a:lnTo>
                <a:lnTo>
                  <a:pt x="1" y="3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5"/>
          <p:cNvSpPr/>
          <p:nvPr/>
        </p:nvSpPr>
        <p:spPr>
          <a:xfrm flipH="1">
            <a:off x="7456320" y="1317240"/>
            <a:ext cx="360" cy="6480"/>
          </a:xfrm>
          <a:custGeom>
            <a:rect b="b" l="l" r="r" t="t"/>
            <a:pathLst>
              <a:path extrusionOk="0" h="38" w="6">
                <a:moveTo>
                  <a:pt x="0" y="0"/>
                </a:moveTo>
                <a:lnTo>
                  <a:pt x="4" y="0"/>
                </a:lnTo>
                <a:lnTo>
                  <a:pt x="6" y="38"/>
                </a:lnTo>
                <a:lnTo>
                  <a:pt x="6" y="38"/>
                </a:lnTo>
                <a:lnTo>
                  <a:pt x="2" y="3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5"/>
          <p:cNvSpPr/>
          <p:nvPr/>
        </p:nvSpPr>
        <p:spPr>
          <a:xfrm flipH="1">
            <a:off x="7456320" y="1327680"/>
            <a:ext cx="360" cy="4680"/>
          </a:xfrm>
          <a:custGeom>
            <a:rect b="b" l="l" r="r" t="t"/>
            <a:pathLst>
              <a:path extrusionOk="0" h="39" w="5">
                <a:moveTo>
                  <a:pt x="0" y="0"/>
                </a:moveTo>
                <a:lnTo>
                  <a:pt x="4" y="0"/>
                </a:lnTo>
                <a:lnTo>
                  <a:pt x="5" y="39"/>
                </a:lnTo>
                <a:lnTo>
                  <a:pt x="1" y="39"/>
                </a:lnTo>
                <a:lnTo>
                  <a:pt x="1" y="3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5"/>
          <p:cNvSpPr/>
          <p:nvPr/>
        </p:nvSpPr>
        <p:spPr>
          <a:xfrm flipH="1">
            <a:off x="7454880" y="1339920"/>
            <a:ext cx="360" cy="6480"/>
          </a:xfrm>
          <a:custGeom>
            <a:rect b="b" l="l" r="r" t="t"/>
            <a:pathLst>
              <a:path extrusionOk="0" h="41" w="6">
                <a:moveTo>
                  <a:pt x="0" y="0"/>
                </a:moveTo>
                <a:lnTo>
                  <a:pt x="4" y="0"/>
                </a:lnTo>
                <a:lnTo>
                  <a:pt x="6" y="41"/>
                </a:lnTo>
                <a:lnTo>
                  <a:pt x="6" y="41"/>
                </a:lnTo>
                <a:lnTo>
                  <a:pt x="2" y="4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5"/>
          <p:cNvSpPr/>
          <p:nvPr/>
        </p:nvSpPr>
        <p:spPr>
          <a:xfrm flipH="1">
            <a:off x="7452720" y="1352160"/>
            <a:ext cx="360" cy="18720"/>
          </a:xfrm>
          <a:custGeom>
            <a:rect b="b" l="l" r="r" t="t"/>
            <a:pathLst>
              <a:path extrusionOk="0" h="84" w="8">
                <a:moveTo>
                  <a:pt x="0" y="0"/>
                </a:moveTo>
                <a:lnTo>
                  <a:pt x="4" y="0"/>
                </a:lnTo>
                <a:lnTo>
                  <a:pt x="8" y="84"/>
                </a:lnTo>
                <a:lnTo>
                  <a:pt x="8" y="84"/>
                </a:lnTo>
                <a:lnTo>
                  <a:pt x="4" y="8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5"/>
          <p:cNvSpPr/>
          <p:nvPr/>
        </p:nvSpPr>
        <p:spPr>
          <a:xfrm flipH="1">
            <a:off x="7452720" y="1374840"/>
            <a:ext cx="360" cy="19080"/>
          </a:xfrm>
          <a:custGeom>
            <a:rect b="b" l="l" r="r" t="t"/>
            <a:pathLst>
              <a:path extrusionOk="0" h="85" w="7">
                <a:moveTo>
                  <a:pt x="0" y="0"/>
                </a:moveTo>
                <a:lnTo>
                  <a:pt x="4" y="0"/>
                </a:lnTo>
                <a:lnTo>
                  <a:pt x="7" y="85"/>
                </a:lnTo>
                <a:lnTo>
                  <a:pt x="7" y="85"/>
                </a:lnTo>
                <a:lnTo>
                  <a:pt x="3" y="8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5"/>
          <p:cNvSpPr/>
          <p:nvPr/>
        </p:nvSpPr>
        <p:spPr>
          <a:xfrm flipH="1">
            <a:off x="7451280" y="1401120"/>
            <a:ext cx="360" cy="20520"/>
          </a:xfrm>
          <a:custGeom>
            <a:rect b="b" l="l" r="r" t="t"/>
            <a:pathLst>
              <a:path extrusionOk="0" h="89" w="7">
                <a:moveTo>
                  <a:pt x="0" y="0"/>
                </a:moveTo>
                <a:lnTo>
                  <a:pt x="4" y="0"/>
                </a:lnTo>
                <a:lnTo>
                  <a:pt x="7" y="89"/>
                </a:lnTo>
                <a:lnTo>
                  <a:pt x="7" y="89"/>
                </a:lnTo>
                <a:lnTo>
                  <a:pt x="3" y="8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5"/>
          <p:cNvSpPr/>
          <p:nvPr/>
        </p:nvSpPr>
        <p:spPr>
          <a:xfrm flipH="1">
            <a:off x="7461720" y="1524240"/>
            <a:ext cx="1440" cy="15840"/>
          </a:xfrm>
          <a:custGeom>
            <a:rect b="b" l="l" r="r" t="t"/>
            <a:pathLst>
              <a:path extrusionOk="0" h="72" w="19">
                <a:moveTo>
                  <a:pt x="15" y="0"/>
                </a:moveTo>
                <a:lnTo>
                  <a:pt x="19" y="1"/>
                </a:lnTo>
                <a:lnTo>
                  <a:pt x="4" y="72"/>
                </a:lnTo>
                <a:lnTo>
                  <a:pt x="0" y="72"/>
                </a:lnTo>
                <a:lnTo>
                  <a:pt x="0" y="72"/>
                </a:lnTo>
                <a:lnTo>
                  <a:pt x="1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5"/>
          <p:cNvSpPr/>
          <p:nvPr/>
        </p:nvSpPr>
        <p:spPr>
          <a:xfrm flipH="1">
            <a:off x="7470360" y="1571400"/>
            <a:ext cx="15840" cy="19080"/>
          </a:xfrm>
          <a:custGeom>
            <a:rect b="b" l="l" r="r" t="t"/>
            <a:pathLst>
              <a:path extrusionOk="0" h="84" w="49">
                <a:moveTo>
                  <a:pt x="45" y="0"/>
                </a:moveTo>
                <a:lnTo>
                  <a:pt x="49" y="2"/>
                </a:lnTo>
                <a:lnTo>
                  <a:pt x="5" y="84"/>
                </a:lnTo>
                <a:lnTo>
                  <a:pt x="0" y="82"/>
                </a:lnTo>
                <a:lnTo>
                  <a:pt x="1" y="81"/>
                </a:lnTo>
                <a:lnTo>
                  <a:pt x="4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5"/>
          <p:cNvSpPr/>
          <p:nvPr/>
        </p:nvSpPr>
        <p:spPr>
          <a:xfrm flipH="1">
            <a:off x="7477920" y="1595880"/>
            <a:ext cx="360" cy="26280"/>
          </a:xfrm>
          <a:custGeom>
            <a:rect b="b" l="l" r="r" t="t"/>
            <a:pathLst>
              <a:path extrusionOk="0" h="109" w="10">
                <a:moveTo>
                  <a:pt x="5" y="0"/>
                </a:moveTo>
                <a:lnTo>
                  <a:pt x="10" y="2"/>
                </a:lnTo>
                <a:lnTo>
                  <a:pt x="4" y="108"/>
                </a:lnTo>
                <a:lnTo>
                  <a:pt x="3" y="109"/>
                </a:lnTo>
                <a:lnTo>
                  <a:pt x="0" y="107"/>
                </a:lnTo>
                <a:lnTo>
                  <a:pt x="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5"/>
          <p:cNvSpPr/>
          <p:nvPr/>
        </p:nvSpPr>
        <p:spPr>
          <a:xfrm flipH="1">
            <a:off x="7491240" y="1627200"/>
            <a:ext cx="5040" cy="3600"/>
          </a:xfrm>
          <a:custGeom>
            <a:rect b="b" l="l" r="r" t="t"/>
            <a:pathLst>
              <a:path extrusionOk="0" h="29" w="26">
                <a:moveTo>
                  <a:pt x="24" y="0"/>
                </a:moveTo>
                <a:lnTo>
                  <a:pt x="26" y="2"/>
                </a:lnTo>
                <a:lnTo>
                  <a:pt x="2" y="29"/>
                </a:lnTo>
                <a:lnTo>
                  <a:pt x="0" y="26"/>
                </a:lnTo>
                <a:lnTo>
                  <a:pt x="0" y="26"/>
                </a:lnTo>
                <a:lnTo>
                  <a:pt x="2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5"/>
          <p:cNvSpPr/>
          <p:nvPr/>
        </p:nvSpPr>
        <p:spPr>
          <a:xfrm flipH="1">
            <a:off x="7500240" y="1634400"/>
            <a:ext cx="7200" cy="10440"/>
          </a:xfrm>
          <a:custGeom>
            <a:rect b="b" l="l" r="r" t="t"/>
            <a:pathLst>
              <a:path extrusionOk="0" h="55" w="29">
                <a:moveTo>
                  <a:pt x="27" y="0"/>
                </a:moveTo>
                <a:lnTo>
                  <a:pt x="29" y="3"/>
                </a:lnTo>
                <a:lnTo>
                  <a:pt x="3" y="53"/>
                </a:lnTo>
                <a:lnTo>
                  <a:pt x="2" y="55"/>
                </a:lnTo>
                <a:lnTo>
                  <a:pt x="0" y="51"/>
                </a:lnTo>
                <a:lnTo>
                  <a:pt x="27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5"/>
          <p:cNvSpPr/>
          <p:nvPr/>
        </p:nvSpPr>
        <p:spPr>
          <a:xfrm flipH="1">
            <a:off x="7515720" y="1648440"/>
            <a:ext cx="3600" cy="7200"/>
          </a:xfrm>
          <a:custGeom>
            <a:rect b="b" l="l" r="r" t="t"/>
            <a:pathLst>
              <a:path extrusionOk="0" h="42" w="17">
                <a:moveTo>
                  <a:pt x="15" y="0"/>
                </a:moveTo>
                <a:lnTo>
                  <a:pt x="17" y="3"/>
                </a:lnTo>
                <a:lnTo>
                  <a:pt x="3" y="40"/>
                </a:lnTo>
                <a:lnTo>
                  <a:pt x="2" y="42"/>
                </a:lnTo>
                <a:lnTo>
                  <a:pt x="0" y="38"/>
                </a:lnTo>
                <a:lnTo>
                  <a:pt x="1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5"/>
          <p:cNvSpPr/>
          <p:nvPr/>
        </p:nvSpPr>
        <p:spPr>
          <a:xfrm flipH="1">
            <a:off x="7665480" y="1200240"/>
            <a:ext cx="143640" cy="397440"/>
          </a:xfrm>
          <a:custGeom>
            <a:rect b="b" l="l" r="r" t="t"/>
            <a:pathLst>
              <a:path extrusionOk="0" h="1397" w="342">
                <a:moveTo>
                  <a:pt x="170" y="1322"/>
                </a:moveTo>
                <a:lnTo>
                  <a:pt x="166" y="1302"/>
                </a:lnTo>
                <a:lnTo>
                  <a:pt x="140" y="1085"/>
                </a:lnTo>
                <a:lnTo>
                  <a:pt x="160" y="1052"/>
                </a:lnTo>
                <a:lnTo>
                  <a:pt x="178" y="1014"/>
                </a:lnTo>
                <a:lnTo>
                  <a:pt x="192" y="1006"/>
                </a:lnTo>
                <a:lnTo>
                  <a:pt x="205" y="988"/>
                </a:lnTo>
                <a:lnTo>
                  <a:pt x="204" y="984"/>
                </a:lnTo>
                <a:lnTo>
                  <a:pt x="203" y="978"/>
                </a:lnTo>
                <a:lnTo>
                  <a:pt x="184" y="941"/>
                </a:lnTo>
                <a:lnTo>
                  <a:pt x="147" y="887"/>
                </a:lnTo>
                <a:lnTo>
                  <a:pt x="122" y="854"/>
                </a:lnTo>
                <a:lnTo>
                  <a:pt x="120" y="852"/>
                </a:lnTo>
                <a:lnTo>
                  <a:pt x="118" y="848"/>
                </a:lnTo>
                <a:lnTo>
                  <a:pt x="86" y="790"/>
                </a:lnTo>
                <a:lnTo>
                  <a:pt x="64" y="713"/>
                </a:lnTo>
                <a:lnTo>
                  <a:pt x="58" y="684"/>
                </a:lnTo>
                <a:lnTo>
                  <a:pt x="52" y="655"/>
                </a:lnTo>
                <a:lnTo>
                  <a:pt x="43" y="595"/>
                </a:lnTo>
                <a:lnTo>
                  <a:pt x="36" y="535"/>
                </a:lnTo>
                <a:lnTo>
                  <a:pt x="33" y="506"/>
                </a:lnTo>
                <a:lnTo>
                  <a:pt x="30" y="478"/>
                </a:lnTo>
                <a:lnTo>
                  <a:pt x="27" y="451"/>
                </a:lnTo>
                <a:lnTo>
                  <a:pt x="23" y="424"/>
                </a:lnTo>
                <a:lnTo>
                  <a:pt x="23" y="420"/>
                </a:lnTo>
                <a:lnTo>
                  <a:pt x="22" y="414"/>
                </a:lnTo>
                <a:lnTo>
                  <a:pt x="20" y="400"/>
                </a:lnTo>
                <a:lnTo>
                  <a:pt x="15" y="373"/>
                </a:lnTo>
                <a:lnTo>
                  <a:pt x="12" y="353"/>
                </a:lnTo>
                <a:lnTo>
                  <a:pt x="9" y="331"/>
                </a:lnTo>
                <a:lnTo>
                  <a:pt x="1" y="259"/>
                </a:lnTo>
                <a:lnTo>
                  <a:pt x="0" y="236"/>
                </a:lnTo>
                <a:lnTo>
                  <a:pt x="5" y="174"/>
                </a:lnTo>
                <a:lnTo>
                  <a:pt x="13" y="161"/>
                </a:lnTo>
                <a:lnTo>
                  <a:pt x="22" y="158"/>
                </a:lnTo>
                <a:lnTo>
                  <a:pt x="28" y="141"/>
                </a:lnTo>
                <a:lnTo>
                  <a:pt x="30" y="138"/>
                </a:lnTo>
                <a:lnTo>
                  <a:pt x="39" y="97"/>
                </a:lnTo>
                <a:lnTo>
                  <a:pt x="50" y="76"/>
                </a:lnTo>
                <a:lnTo>
                  <a:pt x="53" y="74"/>
                </a:lnTo>
                <a:lnTo>
                  <a:pt x="65" y="61"/>
                </a:lnTo>
                <a:lnTo>
                  <a:pt x="75" y="46"/>
                </a:lnTo>
                <a:lnTo>
                  <a:pt x="75" y="33"/>
                </a:lnTo>
                <a:lnTo>
                  <a:pt x="92" y="4"/>
                </a:lnTo>
                <a:lnTo>
                  <a:pt x="97" y="0"/>
                </a:lnTo>
                <a:lnTo>
                  <a:pt x="108" y="0"/>
                </a:lnTo>
                <a:lnTo>
                  <a:pt x="232" y="73"/>
                </a:lnTo>
                <a:lnTo>
                  <a:pt x="256" y="106"/>
                </a:lnTo>
                <a:lnTo>
                  <a:pt x="261" y="125"/>
                </a:lnTo>
                <a:lnTo>
                  <a:pt x="272" y="169"/>
                </a:lnTo>
                <a:lnTo>
                  <a:pt x="274" y="179"/>
                </a:lnTo>
                <a:lnTo>
                  <a:pt x="279" y="211"/>
                </a:lnTo>
                <a:lnTo>
                  <a:pt x="280" y="254"/>
                </a:lnTo>
                <a:lnTo>
                  <a:pt x="329" y="636"/>
                </a:lnTo>
                <a:lnTo>
                  <a:pt x="333" y="670"/>
                </a:lnTo>
                <a:lnTo>
                  <a:pt x="337" y="706"/>
                </a:lnTo>
                <a:lnTo>
                  <a:pt x="340" y="741"/>
                </a:lnTo>
                <a:lnTo>
                  <a:pt x="342" y="774"/>
                </a:lnTo>
                <a:lnTo>
                  <a:pt x="332" y="811"/>
                </a:lnTo>
                <a:lnTo>
                  <a:pt x="326" y="822"/>
                </a:lnTo>
                <a:lnTo>
                  <a:pt x="324" y="822"/>
                </a:lnTo>
                <a:lnTo>
                  <a:pt x="323" y="823"/>
                </a:lnTo>
                <a:lnTo>
                  <a:pt x="322" y="824"/>
                </a:lnTo>
                <a:lnTo>
                  <a:pt x="322" y="827"/>
                </a:lnTo>
                <a:lnTo>
                  <a:pt x="295" y="859"/>
                </a:lnTo>
                <a:lnTo>
                  <a:pt x="288" y="915"/>
                </a:lnTo>
                <a:lnTo>
                  <a:pt x="288" y="940"/>
                </a:lnTo>
                <a:lnTo>
                  <a:pt x="289" y="964"/>
                </a:lnTo>
                <a:lnTo>
                  <a:pt x="312" y="1074"/>
                </a:lnTo>
                <a:lnTo>
                  <a:pt x="313" y="1106"/>
                </a:lnTo>
                <a:lnTo>
                  <a:pt x="312" y="1174"/>
                </a:lnTo>
                <a:lnTo>
                  <a:pt x="304" y="1289"/>
                </a:lnTo>
                <a:lnTo>
                  <a:pt x="289" y="1361"/>
                </a:lnTo>
                <a:lnTo>
                  <a:pt x="289" y="1366"/>
                </a:lnTo>
                <a:lnTo>
                  <a:pt x="288" y="1370"/>
                </a:lnTo>
                <a:lnTo>
                  <a:pt x="272" y="1374"/>
                </a:lnTo>
                <a:lnTo>
                  <a:pt x="269" y="1375"/>
                </a:lnTo>
                <a:lnTo>
                  <a:pt x="268" y="1378"/>
                </a:lnTo>
                <a:lnTo>
                  <a:pt x="268" y="1389"/>
                </a:lnTo>
                <a:lnTo>
                  <a:pt x="223" y="1397"/>
                </a:lnTo>
                <a:lnTo>
                  <a:pt x="219" y="1394"/>
                </a:lnTo>
                <a:lnTo>
                  <a:pt x="170" y="13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5"/>
          <p:cNvSpPr/>
          <p:nvPr/>
        </p:nvSpPr>
        <p:spPr>
          <a:xfrm flipH="1">
            <a:off x="7752240" y="1511640"/>
            <a:ext cx="7200" cy="57960"/>
          </a:xfrm>
          <a:custGeom>
            <a:rect b="b" l="l" r="r" t="t"/>
            <a:pathLst>
              <a:path extrusionOk="0" h="219" w="30">
                <a:moveTo>
                  <a:pt x="30" y="219"/>
                </a:moveTo>
                <a:lnTo>
                  <a:pt x="26" y="219"/>
                </a:lnTo>
                <a:lnTo>
                  <a:pt x="0" y="2"/>
                </a:lnTo>
                <a:lnTo>
                  <a:pt x="1" y="0"/>
                </a:lnTo>
                <a:lnTo>
                  <a:pt x="4" y="3"/>
                </a:lnTo>
                <a:lnTo>
                  <a:pt x="30" y="21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5"/>
          <p:cNvSpPr/>
          <p:nvPr/>
        </p:nvSpPr>
        <p:spPr>
          <a:xfrm flipH="1">
            <a:off x="7753680" y="1503000"/>
            <a:ext cx="5760" cy="5400"/>
          </a:xfrm>
          <a:custGeom>
            <a:rect b="b" l="l" r="r" t="t"/>
            <a:pathLst>
              <a:path extrusionOk="0" h="36" w="23">
                <a:moveTo>
                  <a:pt x="3" y="36"/>
                </a:moveTo>
                <a:lnTo>
                  <a:pt x="0" y="33"/>
                </a:lnTo>
                <a:lnTo>
                  <a:pt x="20" y="0"/>
                </a:lnTo>
                <a:lnTo>
                  <a:pt x="23" y="3"/>
                </a:lnTo>
                <a:lnTo>
                  <a:pt x="22" y="3"/>
                </a:lnTo>
                <a:lnTo>
                  <a:pt x="3" y="3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5"/>
          <p:cNvSpPr/>
          <p:nvPr/>
        </p:nvSpPr>
        <p:spPr>
          <a:xfrm flipH="1">
            <a:off x="7746480" y="1490760"/>
            <a:ext cx="3600" cy="7200"/>
          </a:xfrm>
          <a:custGeom>
            <a:rect b="b" l="l" r="r" t="t"/>
            <a:pathLst>
              <a:path extrusionOk="0" h="40" w="20">
                <a:moveTo>
                  <a:pt x="3" y="40"/>
                </a:moveTo>
                <a:lnTo>
                  <a:pt x="0" y="37"/>
                </a:lnTo>
                <a:lnTo>
                  <a:pt x="18" y="0"/>
                </a:lnTo>
                <a:lnTo>
                  <a:pt x="18" y="0"/>
                </a:lnTo>
                <a:lnTo>
                  <a:pt x="20" y="4"/>
                </a:lnTo>
                <a:lnTo>
                  <a:pt x="3" y="4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5"/>
          <p:cNvSpPr/>
          <p:nvPr/>
        </p:nvSpPr>
        <p:spPr>
          <a:xfrm flipH="1">
            <a:off x="7734240" y="1485720"/>
            <a:ext cx="3600" cy="360"/>
          </a:xfrm>
          <a:custGeom>
            <a:rect b="b" l="l" r="r" t="t"/>
            <a:pathLst>
              <a:path extrusionOk="0" h="20" w="16">
                <a:moveTo>
                  <a:pt x="2" y="20"/>
                </a:moveTo>
                <a:lnTo>
                  <a:pt x="0" y="17"/>
                </a:lnTo>
                <a:lnTo>
                  <a:pt x="12" y="0"/>
                </a:lnTo>
                <a:lnTo>
                  <a:pt x="16" y="0"/>
                </a:lnTo>
                <a:lnTo>
                  <a:pt x="15" y="1"/>
                </a:lnTo>
                <a:lnTo>
                  <a:pt x="2" y="2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25"/>
          <p:cNvSpPr/>
          <p:nvPr/>
        </p:nvSpPr>
        <p:spPr>
          <a:xfrm flipH="1">
            <a:off x="7734240" y="1471680"/>
            <a:ext cx="3600" cy="6840"/>
          </a:xfrm>
          <a:custGeom>
            <a:rect b="b" l="l" r="r" t="t"/>
            <a:pathLst>
              <a:path extrusionOk="0" h="40" w="22">
                <a:moveTo>
                  <a:pt x="22" y="37"/>
                </a:moveTo>
                <a:lnTo>
                  <a:pt x="19" y="40"/>
                </a:lnTo>
                <a:lnTo>
                  <a:pt x="0" y="3"/>
                </a:lnTo>
                <a:lnTo>
                  <a:pt x="2" y="0"/>
                </a:lnTo>
                <a:lnTo>
                  <a:pt x="3" y="0"/>
                </a:lnTo>
                <a:lnTo>
                  <a:pt x="22" y="37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5"/>
          <p:cNvSpPr/>
          <p:nvPr/>
        </p:nvSpPr>
        <p:spPr>
          <a:xfrm flipH="1">
            <a:off x="7744680" y="1455840"/>
            <a:ext cx="12240" cy="12240"/>
          </a:xfrm>
          <a:custGeom>
            <a:rect b="b" l="l" r="r" t="t"/>
            <a:pathLst>
              <a:path extrusionOk="0" h="57" w="39">
                <a:moveTo>
                  <a:pt x="39" y="54"/>
                </a:moveTo>
                <a:lnTo>
                  <a:pt x="37" y="57"/>
                </a:lnTo>
                <a:lnTo>
                  <a:pt x="0" y="2"/>
                </a:lnTo>
                <a:lnTo>
                  <a:pt x="2" y="0"/>
                </a:lnTo>
                <a:lnTo>
                  <a:pt x="2" y="0"/>
                </a:lnTo>
                <a:lnTo>
                  <a:pt x="39" y="5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25"/>
          <p:cNvSpPr/>
          <p:nvPr/>
        </p:nvSpPr>
        <p:spPr>
          <a:xfrm flipH="1">
            <a:off x="7760880" y="1447200"/>
            <a:ext cx="7200" cy="5040"/>
          </a:xfrm>
          <a:custGeom>
            <a:rect b="b" l="l" r="r" t="t"/>
            <a:pathLst>
              <a:path extrusionOk="0" h="36" w="27">
                <a:moveTo>
                  <a:pt x="27" y="34"/>
                </a:moveTo>
                <a:lnTo>
                  <a:pt x="25" y="36"/>
                </a:lnTo>
                <a:lnTo>
                  <a:pt x="0" y="4"/>
                </a:lnTo>
                <a:lnTo>
                  <a:pt x="2" y="0"/>
                </a:lnTo>
                <a:lnTo>
                  <a:pt x="2" y="0"/>
                </a:lnTo>
                <a:lnTo>
                  <a:pt x="27" y="3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5"/>
          <p:cNvSpPr/>
          <p:nvPr/>
        </p:nvSpPr>
        <p:spPr>
          <a:xfrm flipH="1">
            <a:off x="7761960" y="1427760"/>
            <a:ext cx="10440" cy="12240"/>
          </a:xfrm>
          <a:custGeom>
            <a:rect b="b" l="l" r="r" t="t"/>
            <a:pathLst>
              <a:path extrusionOk="0" h="61" w="35">
                <a:moveTo>
                  <a:pt x="35" y="58"/>
                </a:moveTo>
                <a:lnTo>
                  <a:pt x="32" y="61"/>
                </a:lnTo>
                <a:lnTo>
                  <a:pt x="0" y="2"/>
                </a:lnTo>
                <a:lnTo>
                  <a:pt x="0" y="2"/>
                </a:lnTo>
                <a:lnTo>
                  <a:pt x="3" y="0"/>
                </a:lnTo>
                <a:lnTo>
                  <a:pt x="35" y="5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5"/>
          <p:cNvSpPr/>
          <p:nvPr/>
        </p:nvSpPr>
        <p:spPr>
          <a:xfrm flipH="1">
            <a:off x="7787160" y="1405080"/>
            <a:ext cx="7200" cy="17280"/>
          </a:xfrm>
          <a:custGeom>
            <a:rect b="b" l="l" r="r" t="t"/>
            <a:pathLst>
              <a:path extrusionOk="0" h="78" w="26">
                <a:moveTo>
                  <a:pt x="26" y="76"/>
                </a:moveTo>
                <a:lnTo>
                  <a:pt x="23" y="78"/>
                </a:lnTo>
                <a:lnTo>
                  <a:pt x="1" y="1"/>
                </a:lnTo>
                <a:lnTo>
                  <a:pt x="0" y="1"/>
                </a:lnTo>
                <a:lnTo>
                  <a:pt x="4" y="0"/>
                </a:lnTo>
                <a:lnTo>
                  <a:pt x="26" y="7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5"/>
          <p:cNvSpPr/>
          <p:nvPr/>
        </p:nvSpPr>
        <p:spPr>
          <a:xfrm flipH="1">
            <a:off x="7784280" y="1397880"/>
            <a:ext cx="360" cy="3600"/>
          </a:xfrm>
          <a:custGeom>
            <a:rect b="b" l="l" r="r" t="t"/>
            <a:pathLst>
              <a:path extrusionOk="0" h="30" w="10">
                <a:moveTo>
                  <a:pt x="10" y="29"/>
                </a:moveTo>
                <a:lnTo>
                  <a:pt x="6" y="30"/>
                </a:lnTo>
                <a:lnTo>
                  <a:pt x="0" y="1"/>
                </a:lnTo>
                <a:lnTo>
                  <a:pt x="0" y="1"/>
                </a:lnTo>
                <a:lnTo>
                  <a:pt x="4" y="0"/>
                </a:lnTo>
                <a:lnTo>
                  <a:pt x="10" y="2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5"/>
          <p:cNvSpPr/>
          <p:nvPr/>
        </p:nvSpPr>
        <p:spPr>
          <a:xfrm flipH="1">
            <a:off x="7800120" y="1345680"/>
            <a:ext cx="360" cy="3240"/>
          </a:xfrm>
          <a:custGeom>
            <a:rect b="b" l="l" r="r" t="t"/>
            <a:pathLst>
              <a:path extrusionOk="0" h="29" w="7">
                <a:moveTo>
                  <a:pt x="7" y="29"/>
                </a:moveTo>
                <a:lnTo>
                  <a:pt x="3" y="29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lnTo>
                  <a:pt x="7" y="29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5"/>
          <p:cNvSpPr/>
          <p:nvPr/>
        </p:nvSpPr>
        <p:spPr>
          <a:xfrm flipH="1">
            <a:off x="7800120" y="1336680"/>
            <a:ext cx="360" cy="3600"/>
          </a:xfrm>
          <a:custGeom>
            <a:rect b="b" l="l" r="r" t="t"/>
            <a:pathLst>
              <a:path extrusionOk="0" h="28" w="7">
                <a:moveTo>
                  <a:pt x="7" y="28"/>
                </a:moveTo>
                <a:lnTo>
                  <a:pt x="3" y="28"/>
                </a:lnTo>
                <a:lnTo>
                  <a:pt x="0" y="0"/>
                </a:lnTo>
                <a:lnTo>
                  <a:pt x="4" y="0"/>
                </a:lnTo>
                <a:lnTo>
                  <a:pt x="4" y="0"/>
                </a:lnTo>
                <a:lnTo>
                  <a:pt x="7" y="2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5"/>
          <p:cNvSpPr/>
          <p:nvPr/>
        </p:nvSpPr>
        <p:spPr>
          <a:xfrm flipH="1">
            <a:off x="7810200" y="1296720"/>
            <a:ext cx="360" cy="360"/>
          </a:xfrm>
          <a:custGeom>
            <a:rect b="b" l="l" r="r" t="t"/>
            <a:pathLst>
              <a:path extrusionOk="0" h="22" w="7">
                <a:moveTo>
                  <a:pt x="7" y="22"/>
                </a:moveTo>
                <a:lnTo>
                  <a:pt x="3" y="22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7" y="2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5"/>
          <p:cNvSpPr/>
          <p:nvPr/>
        </p:nvSpPr>
        <p:spPr>
          <a:xfrm flipH="1">
            <a:off x="7810200" y="1275840"/>
            <a:ext cx="360" cy="15480"/>
          </a:xfrm>
          <a:custGeom>
            <a:rect b="b" l="l" r="r" t="t"/>
            <a:pathLst>
              <a:path extrusionOk="0" h="72" w="12">
                <a:moveTo>
                  <a:pt x="12" y="72"/>
                </a:moveTo>
                <a:lnTo>
                  <a:pt x="8" y="72"/>
                </a:lnTo>
                <a:lnTo>
                  <a:pt x="0" y="0"/>
                </a:lnTo>
                <a:lnTo>
                  <a:pt x="0" y="0"/>
                </a:lnTo>
                <a:lnTo>
                  <a:pt x="4" y="0"/>
                </a:lnTo>
                <a:lnTo>
                  <a:pt x="12" y="7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5"/>
          <p:cNvSpPr/>
          <p:nvPr/>
        </p:nvSpPr>
        <p:spPr>
          <a:xfrm flipH="1">
            <a:off x="7808760" y="1245960"/>
            <a:ext cx="360" cy="360"/>
          </a:xfrm>
          <a:custGeom>
            <a:rect b="b" l="l" r="r" t="t"/>
            <a:pathLst>
              <a:path extrusionOk="0" h="17" w="10">
                <a:moveTo>
                  <a:pt x="3" y="17"/>
                </a:moveTo>
                <a:lnTo>
                  <a:pt x="0" y="15"/>
                </a:lnTo>
                <a:lnTo>
                  <a:pt x="8" y="1"/>
                </a:lnTo>
                <a:lnTo>
                  <a:pt x="9" y="0"/>
                </a:lnTo>
                <a:lnTo>
                  <a:pt x="10" y="5"/>
                </a:lnTo>
                <a:lnTo>
                  <a:pt x="3" y="17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5"/>
          <p:cNvSpPr/>
          <p:nvPr/>
        </p:nvSpPr>
        <p:spPr>
          <a:xfrm flipH="1">
            <a:off x="7796520" y="1228320"/>
            <a:ext cx="360" cy="6840"/>
          </a:xfrm>
          <a:custGeom>
            <a:rect b="b" l="l" r="r" t="t"/>
            <a:pathLst>
              <a:path extrusionOk="0" h="43" w="12">
                <a:moveTo>
                  <a:pt x="3" y="43"/>
                </a:moveTo>
                <a:lnTo>
                  <a:pt x="0" y="41"/>
                </a:lnTo>
                <a:lnTo>
                  <a:pt x="8" y="1"/>
                </a:lnTo>
                <a:lnTo>
                  <a:pt x="9" y="0"/>
                </a:lnTo>
                <a:lnTo>
                  <a:pt x="12" y="2"/>
                </a:lnTo>
                <a:lnTo>
                  <a:pt x="3" y="43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5"/>
          <p:cNvSpPr/>
          <p:nvPr/>
        </p:nvSpPr>
        <p:spPr>
          <a:xfrm flipH="1">
            <a:off x="7783200" y="1200240"/>
            <a:ext cx="3600" cy="3600"/>
          </a:xfrm>
          <a:custGeom>
            <a:rect b="b" l="l" r="r" t="t"/>
            <a:pathLst>
              <a:path extrusionOk="0" h="32" w="19">
                <a:moveTo>
                  <a:pt x="3" y="32"/>
                </a:moveTo>
                <a:lnTo>
                  <a:pt x="0" y="29"/>
                </a:lnTo>
                <a:lnTo>
                  <a:pt x="16" y="0"/>
                </a:lnTo>
                <a:lnTo>
                  <a:pt x="16" y="0"/>
                </a:lnTo>
                <a:lnTo>
                  <a:pt x="19" y="2"/>
                </a:lnTo>
                <a:lnTo>
                  <a:pt x="3" y="3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5"/>
          <p:cNvSpPr/>
          <p:nvPr/>
        </p:nvSpPr>
        <p:spPr>
          <a:xfrm flipH="1">
            <a:off x="7714440" y="1200240"/>
            <a:ext cx="48600" cy="15840"/>
          </a:xfrm>
          <a:custGeom>
            <a:rect b="b" l="l" r="r" t="t"/>
            <a:pathLst>
              <a:path extrusionOk="0" h="77" w="125">
                <a:moveTo>
                  <a:pt x="0" y="4"/>
                </a:moveTo>
                <a:lnTo>
                  <a:pt x="1" y="0"/>
                </a:lnTo>
                <a:lnTo>
                  <a:pt x="125" y="73"/>
                </a:lnTo>
                <a:lnTo>
                  <a:pt x="125" y="73"/>
                </a:lnTo>
                <a:lnTo>
                  <a:pt x="123" y="77"/>
                </a:lnTo>
                <a:lnTo>
                  <a:pt x="0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5"/>
          <p:cNvSpPr/>
          <p:nvPr/>
        </p:nvSpPr>
        <p:spPr>
          <a:xfrm flipH="1">
            <a:off x="7701840" y="1221480"/>
            <a:ext cx="6840" cy="5040"/>
          </a:xfrm>
          <a:custGeom>
            <a:rect b="b" l="l" r="r" t="t"/>
            <a:pathLst>
              <a:path extrusionOk="0" h="36" w="27">
                <a:moveTo>
                  <a:pt x="0" y="4"/>
                </a:moveTo>
                <a:lnTo>
                  <a:pt x="2" y="0"/>
                </a:lnTo>
                <a:lnTo>
                  <a:pt x="26" y="33"/>
                </a:lnTo>
                <a:lnTo>
                  <a:pt x="27" y="34"/>
                </a:lnTo>
                <a:lnTo>
                  <a:pt x="24" y="36"/>
                </a:lnTo>
                <a:lnTo>
                  <a:pt x="0" y="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5"/>
          <p:cNvSpPr/>
          <p:nvPr/>
        </p:nvSpPr>
        <p:spPr>
          <a:xfrm flipH="1">
            <a:off x="7705080" y="1235160"/>
            <a:ext cx="1440" cy="7200"/>
          </a:xfrm>
          <a:custGeom>
            <a:rect b="b" l="l" r="r" t="t"/>
            <a:pathLst>
              <a:path extrusionOk="0" h="45" w="15">
                <a:moveTo>
                  <a:pt x="0" y="1"/>
                </a:moveTo>
                <a:lnTo>
                  <a:pt x="4" y="0"/>
                </a:lnTo>
                <a:lnTo>
                  <a:pt x="15" y="44"/>
                </a:lnTo>
                <a:lnTo>
                  <a:pt x="15" y="44"/>
                </a:lnTo>
                <a:lnTo>
                  <a:pt x="10" y="45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5"/>
          <p:cNvSpPr/>
          <p:nvPr/>
        </p:nvSpPr>
        <p:spPr>
          <a:xfrm flipH="1">
            <a:off x="7695000" y="1249560"/>
            <a:ext cx="360" cy="360"/>
          </a:xfrm>
          <a:custGeom>
            <a:rect b="b" l="l" r="r" t="t"/>
            <a:pathLst>
              <a:path extrusionOk="0" h="12" w="7">
                <a:moveTo>
                  <a:pt x="0" y="1"/>
                </a:moveTo>
                <a:lnTo>
                  <a:pt x="5" y="0"/>
                </a:lnTo>
                <a:lnTo>
                  <a:pt x="7" y="10"/>
                </a:lnTo>
                <a:lnTo>
                  <a:pt x="7" y="10"/>
                </a:lnTo>
                <a:lnTo>
                  <a:pt x="3" y="12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5"/>
          <p:cNvSpPr/>
          <p:nvPr/>
        </p:nvSpPr>
        <p:spPr>
          <a:xfrm flipH="1">
            <a:off x="7693200" y="1251000"/>
            <a:ext cx="360" cy="3600"/>
          </a:xfrm>
          <a:custGeom>
            <a:rect b="b" l="l" r="r" t="t"/>
            <a:pathLst>
              <a:path extrusionOk="0" h="32" w="9">
                <a:moveTo>
                  <a:pt x="0" y="2"/>
                </a:moveTo>
                <a:lnTo>
                  <a:pt x="4" y="0"/>
                </a:lnTo>
                <a:lnTo>
                  <a:pt x="9" y="32"/>
                </a:lnTo>
                <a:lnTo>
                  <a:pt x="9" y="32"/>
                </a:lnTo>
                <a:lnTo>
                  <a:pt x="5" y="32"/>
                </a:lnTo>
                <a:lnTo>
                  <a:pt x="0" y="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5"/>
          <p:cNvSpPr/>
          <p:nvPr/>
        </p:nvSpPr>
        <p:spPr>
          <a:xfrm flipH="1">
            <a:off x="7678800" y="1272240"/>
            <a:ext cx="17280" cy="104760"/>
          </a:xfrm>
          <a:custGeom>
            <a:rect b="b" l="l" r="r" t="t"/>
            <a:pathLst>
              <a:path extrusionOk="0" h="382" w="53">
                <a:moveTo>
                  <a:pt x="0" y="0"/>
                </a:moveTo>
                <a:lnTo>
                  <a:pt x="4" y="0"/>
                </a:lnTo>
                <a:lnTo>
                  <a:pt x="53" y="382"/>
                </a:lnTo>
                <a:lnTo>
                  <a:pt x="53" y="382"/>
                </a:lnTo>
                <a:lnTo>
                  <a:pt x="49" y="38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5"/>
          <p:cNvSpPr/>
          <p:nvPr/>
        </p:nvSpPr>
        <p:spPr>
          <a:xfrm flipH="1">
            <a:off x="7673040" y="1413720"/>
            <a:ext cx="720" cy="5400"/>
          </a:xfrm>
          <a:custGeom>
            <a:rect b="b" l="l" r="r" t="t"/>
            <a:pathLst>
              <a:path extrusionOk="0" h="34" w="7">
                <a:moveTo>
                  <a:pt x="0" y="0"/>
                </a:moveTo>
                <a:lnTo>
                  <a:pt x="4" y="0"/>
                </a:lnTo>
                <a:lnTo>
                  <a:pt x="7" y="33"/>
                </a:lnTo>
                <a:lnTo>
                  <a:pt x="7" y="34"/>
                </a:lnTo>
                <a:lnTo>
                  <a:pt x="2" y="3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5"/>
          <p:cNvSpPr/>
          <p:nvPr/>
        </p:nvSpPr>
        <p:spPr>
          <a:xfrm flipH="1">
            <a:off x="7673760" y="1424520"/>
            <a:ext cx="1440" cy="5040"/>
          </a:xfrm>
          <a:custGeom>
            <a:rect b="b" l="l" r="r" t="t"/>
            <a:pathLst>
              <a:path extrusionOk="0" h="39" w="14">
                <a:moveTo>
                  <a:pt x="9" y="0"/>
                </a:moveTo>
                <a:lnTo>
                  <a:pt x="14" y="1"/>
                </a:lnTo>
                <a:lnTo>
                  <a:pt x="3" y="39"/>
                </a:lnTo>
                <a:lnTo>
                  <a:pt x="3" y="39"/>
                </a:lnTo>
                <a:lnTo>
                  <a:pt x="0" y="36"/>
                </a:lnTo>
                <a:lnTo>
                  <a:pt x="9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5"/>
          <p:cNvSpPr/>
          <p:nvPr/>
        </p:nvSpPr>
        <p:spPr>
          <a:xfrm flipH="1">
            <a:off x="7685640" y="1438560"/>
            <a:ext cx="6480" cy="5040"/>
          </a:xfrm>
          <a:custGeom>
            <a:rect b="b" l="l" r="r" t="t"/>
            <a:pathLst>
              <a:path extrusionOk="0" h="34" w="30">
                <a:moveTo>
                  <a:pt x="27" y="0"/>
                </a:moveTo>
                <a:lnTo>
                  <a:pt x="30" y="2"/>
                </a:lnTo>
                <a:lnTo>
                  <a:pt x="4" y="34"/>
                </a:lnTo>
                <a:lnTo>
                  <a:pt x="0" y="33"/>
                </a:lnTo>
                <a:lnTo>
                  <a:pt x="1" y="32"/>
                </a:lnTo>
                <a:lnTo>
                  <a:pt x="27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5"/>
          <p:cNvSpPr/>
          <p:nvPr/>
        </p:nvSpPr>
        <p:spPr>
          <a:xfrm flipH="1">
            <a:off x="7684560" y="1447200"/>
            <a:ext cx="360" cy="10080"/>
          </a:xfrm>
          <a:custGeom>
            <a:rect b="b" l="l" r="r" t="t"/>
            <a:pathLst>
              <a:path extrusionOk="0" h="56" w="11">
                <a:moveTo>
                  <a:pt x="7" y="0"/>
                </a:moveTo>
                <a:lnTo>
                  <a:pt x="11" y="1"/>
                </a:lnTo>
                <a:lnTo>
                  <a:pt x="4" y="56"/>
                </a:lnTo>
                <a:lnTo>
                  <a:pt x="0" y="56"/>
                </a:lnTo>
                <a:lnTo>
                  <a:pt x="0" y="56"/>
                </a:lnTo>
                <a:lnTo>
                  <a:pt x="7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5"/>
          <p:cNvSpPr/>
          <p:nvPr/>
        </p:nvSpPr>
        <p:spPr>
          <a:xfrm flipH="1">
            <a:off x="7679520" y="1476720"/>
            <a:ext cx="6840" cy="26280"/>
          </a:xfrm>
          <a:custGeom>
            <a:rect b="b" l="l" r="r" t="t"/>
            <a:pathLst>
              <a:path extrusionOk="0" h="110" w="27">
                <a:moveTo>
                  <a:pt x="0" y="1"/>
                </a:moveTo>
                <a:lnTo>
                  <a:pt x="4" y="0"/>
                </a:lnTo>
                <a:lnTo>
                  <a:pt x="27" y="110"/>
                </a:lnTo>
                <a:lnTo>
                  <a:pt x="27" y="110"/>
                </a:lnTo>
                <a:lnTo>
                  <a:pt x="23" y="110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5"/>
          <p:cNvSpPr/>
          <p:nvPr/>
        </p:nvSpPr>
        <p:spPr>
          <a:xfrm flipH="1">
            <a:off x="7690680" y="1571400"/>
            <a:ext cx="3600" cy="15840"/>
          </a:xfrm>
          <a:custGeom>
            <a:rect b="b" l="l" r="r" t="t"/>
            <a:pathLst>
              <a:path extrusionOk="0" h="72" w="19">
                <a:moveTo>
                  <a:pt x="15" y="0"/>
                </a:moveTo>
                <a:lnTo>
                  <a:pt x="19" y="1"/>
                </a:lnTo>
                <a:lnTo>
                  <a:pt x="4" y="72"/>
                </a:lnTo>
                <a:lnTo>
                  <a:pt x="0" y="72"/>
                </a:lnTo>
                <a:lnTo>
                  <a:pt x="0" y="72"/>
                </a:lnTo>
                <a:lnTo>
                  <a:pt x="1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5"/>
          <p:cNvSpPr/>
          <p:nvPr/>
        </p:nvSpPr>
        <p:spPr>
          <a:xfrm flipH="1">
            <a:off x="7698240" y="1600920"/>
            <a:ext cx="14040" cy="720"/>
          </a:xfrm>
          <a:custGeom>
            <a:rect b="b" l="l" r="r" t="t"/>
            <a:pathLst>
              <a:path extrusionOk="0" h="12" w="46">
                <a:moveTo>
                  <a:pt x="44" y="0"/>
                </a:moveTo>
                <a:lnTo>
                  <a:pt x="46" y="4"/>
                </a:lnTo>
                <a:lnTo>
                  <a:pt x="1" y="12"/>
                </a:lnTo>
                <a:lnTo>
                  <a:pt x="0" y="12"/>
                </a:lnTo>
                <a:lnTo>
                  <a:pt x="1" y="7"/>
                </a:lnTo>
                <a:lnTo>
                  <a:pt x="44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25"/>
          <p:cNvSpPr/>
          <p:nvPr/>
        </p:nvSpPr>
        <p:spPr>
          <a:xfrm flipH="1">
            <a:off x="7719840" y="1580040"/>
            <a:ext cx="17640" cy="15840"/>
          </a:xfrm>
          <a:custGeom>
            <a:rect b="b" l="l" r="r" t="t"/>
            <a:pathLst>
              <a:path extrusionOk="0" h="74" w="52">
                <a:moveTo>
                  <a:pt x="52" y="72"/>
                </a:moveTo>
                <a:lnTo>
                  <a:pt x="50" y="74"/>
                </a:lnTo>
                <a:lnTo>
                  <a:pt x="1" y="3"/>
                </a:lnTo>
                <a:lnTo>
                  <a:pt x="0" y="3"/>
                </a:lnTo>
                <a:lnTo>
                  <a:pt x="4" y="0"/>
                </a:lnTo>
                <a:lnTo>
                  <a:pt x="52" y="72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6"/>
          <p:cNvSpPr txBox="1"/>
          <p:nvPr/>
        </p:nvSpPr>
        <p:spPr>
          <a:xfrm>
            <a:off x="648000" y="1008000"/>
            <a:ext cx="9216000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Number System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⮚"/>
            </a:pP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number is a number expressed in the binary numeral system or base-2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⮚"/>
            </a:pP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represents numeric values using two different symbols: typically </a:t>
            </a:r>
            <a:r>
              <a:rPr b="0" lang="en-IN" sz="3600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(zero)</a:t>
            </a: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lang="en-IN" sz="3600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(one)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7"/>
          <p:cNvSpPr txBox="1"/>
          <p:nvPr/>
        </p:nvSpPr>
        <p:spPr>
          <a:xfrm>
            <a:off x="576000" y="792000"/>
            <a:ext cx="8928000" cy="53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Octal Number System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⮚"/>
            </a:pP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octal number system, or oct for short, is the base-8 number system.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⮚"/>
            </a:pP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Uses the digits </a:t>
            </a:r>
            <a:r>
              <a:rPr b="0" lang="en-IN" sz="3600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to 7</a:t>
            </a: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⮚"/>
            </a:pP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Octal numbers can be made from binary numbers by grouping consecutive binary digits into groups of three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8"/>
          <p:cNvSpPr txBox="1"/>
          <p:nvPr/>
        </p:nvSpPr>
        <p:spPr>
          <a:xfrm>
            <a:off x="356400" y="504000"/>
            <a:ext cx="9075600" cy="6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⮚"/>
            </a:pPr>
            <a:r>
              <a:rPr b="1" lang="en-IN" sz="36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Hexadecimal Number System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⮚"/>
            </a:pP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hexadecimal number system, also known as just hex, is a number system made up of 16 symbols (base 16).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⮚"/>
            </a:pP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standard number system is called decimal (base 10) and uses ten symbols: 0,1,2,3,4,5,6,7,8,9.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⮚"/>
            </a:pP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Hexadecimal uses the decimal numbers and includes six extra symbols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⮚"/>
            </a:pPr>
            <a:r>
              <a:rPr b="0" lang="en-IN" sz="3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IN" sz="3600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0,1,2,3,4,5,6,7,8,9,A,B,C,D,E and F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000" y="720000"/>
            <a:ext cx="6336000" cy="64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0"/>
          <p:cNvSpPr txBox="1"/>
          <p:nvPr/>
        </p:nvSpPr>
        <p:spPr>
          <a:xfrm>
            <a:off x="504000" y="431837"/>
            <a:ext cx="9216000" cy="6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Decimal to binary conversion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easy method of converting decimal to binary number equivalents is to write down the decimal number and to continually divide-by-2 (two) to give a result and a remainder of either a “1” or a “0” until the final result equals zero.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Convert (11)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aseline="-25000" lang="en-I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binary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Convert (29)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 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binary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Convert (30)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binary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Convert (50)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aseline="-25000" lang="en-I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binary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1"/>
          <p:cNvSpPr txBox="1"/>
          <p:nvPr/>
        </p:nvSpPr>
        <p:spPr>
          <a:xfrm>
            <a:off x="504000" y="432000"/>
            <a:ext cx="7776000" cy="6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Fractional decimal to binary conversion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Write down the fractional number and to continually multiply-by-2 (two) till the fractional part of product is zero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Convert (0.652)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binary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Convert (0.6875)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binary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Convert (3.4375)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binary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Convert (11.6875)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binary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2"/>
          <p:cNvSpPr txBox="1"/>
          <p:nvPr/>
        </p:nvSpPr>
        <p:spPr>
          <a:xfrm>
            <a:off x="445680" y="504000"/>
            <a:ext cx="9418320" cy="546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to Decimal conversion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binary number can be converted to its equivalent decimal number by adding together the weights of various positions in the binary number which contains 1.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Convert (1011)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decimal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Convert (110110)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decimal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Convert (0111.11)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decimal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Convert (1100.010)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decimal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Google Shape;67;p15"/>
          <p:cNvGraphicFramePr/>
          <p:nvPr/>
        </p:nvGraphicFramePr>
        <p:xfrm>
          <a:off x="665798" y="894714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C8B2E9"/>
                    </a:gs>
                    <a:gs pos="35000">
                      <a:srgbClr val="D6CAED"/>
                    </a:gs>
                    <a:gs pos="100000">
                      <a:srgbClr val="EFE8FA"/>
                    </a:gs>
                  </a:gsLst>
                  <a:lin ang="16200000" scaled="0"/>
                </a:gradFill>
                <a:tableStyleId>{AB6C5405-71A2-4F74-9E40-95EEC70FCB08}</a:tableStyleId>
              </a:tblPr>
              <a:tblGrid>
                <a:gridCol w="1016250"/>
                <a:gridCol w="7848050"/>
              </a:tblGrid>
              <a:tr h="140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solidFill>
                            <a:srgbClr val="000000"/>
                          </a:solidFill>
                        </a:rPr>
                        <a:t>UNIT NO.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solidFill>
                            <a:srgbClr val="000000"/>
                          </a:solidFill>
                        </a:rPr>
                        <a:t>UNIT NAME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</a:tr>
              <a:tr h="73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solidFill>
                            <a:srgbClr val="000000"/>
                          </a:solidFill>
                        </a:rPr>
                        <a:t>I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solidFill>
                            <a:srgbClr val="000000"/>
                          </a:solidFill>
                        </a:rPr>
                        <a:t>Number System and Codes[8 Marks]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</a:tr>
              <a:tr h="73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solidFill>
                            <a:srgbClr val="000000"/>
                          </a:solidFill>
                        </a:rPr>
                        <a:t>II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solidFill>
                            <a:srgbClr val="000000"/>
                          </a:solidFill>
                        </a:rPr>
                        <a:t>Logic Gates and Logic Families[12 Marks]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</a:tr>
              <a:tr h="73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solidFill>
                            <a:srgbClr val="000000"/>
                          </a:solidFill>
                        </a:rPr>
                        <a:t>III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Combinational logic[18 Marks]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</a:tr>
              <a:tr h="73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solidFill>
                            <a:srgbClr val="000000"/>
                          </a:solidFill>
                        </a:rPr>
                        <a:t>IV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 u="none" cap="none" strike="noStrike"/>
                        <a:t>Sequential circuits[18 Marks]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</a:tr>
              <a:tr h="74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solidFill>
                            <a:srgbClr val="000000"/>
                          </a:solidFill>
                        </a:rPr>
                        <a:t>V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solidFill>
                            <a:srgbClr val="000000"/>
                          </a:solidFill>
                        </a:rPr>
                        <a:t>Data Converters and PLDs[14 Marks]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000" y="2016000"/>
            <a:ext cx="4752000" cy="51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33"/>
          <p:cNvSpPr txBox="1"/>
          <p:nvPr/>
        </p:nvSpPr>
        <p:spPr>
          <a:xfrm>
            <a:off x="576000" y="293760"/>
            <a:ext cx="8568000" cy="138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Octal to Binary conversion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3-bits binary numbers are written for each octal digit.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3"/>
          <p:cNvSpPr txBox="1"/>
          <p:nvPr/>
        </p:nvSpPr>
        <p:spPr>
          <a:xfrm>
            <a:off x="5472000" y="2448000"/>
            <a:ext cx="4536000" cy="270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Convert (652)</a:t>
            </a:r>
            <a:r>
              <a:rPr b="0" baseline="-25000" lang="en-IN" sz="2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</a:t>
            </a:r>
            <a:r>
              <a:rPr b="0" lang="en-IN" sz="2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binary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Convert (5432.76)</a:t>
            </a:r>
            <a:r>
              <a:rPr b="0" baseline="-25000" lang="en-IN" sz="2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</a:t>
            </a:r>
            <a:r>
              <a:rPr b="0" lang="en-IN" sz="2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binary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Convert (437.21)</a:t>
            </a:r>
            <a:r>
              <a:rPr b="0" baseline="-25000" lang="en-IN" sz="2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aseline="-25000" lang="en-I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IN" sz="2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binary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4"/>
          <p:cNvSpPr txBox="1"/>
          <p:nvPr/>
        </p:nvSpPr>
        <p:spPr>
          <a:xfrm>
            <a:off x="648000" y="624600"/>
            <a:ext cx="8640000" cy="649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to Octal conversion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Make 3-bits grouping from last bit.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Convert each group into decimal numbers.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Convert (1011010011)</a:t>
            </a:r>
            <a:r>
              <a:rPr b="0" baseline="-2500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-25000" lang="en-I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octal number.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Convert (1101010)</a:t>
            </a:r>
            <a:r>
              <a:rPr b="0" baseline="-2500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-25000" lang="en-I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octal number.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Convert (1101.11011)</a:t>
            </a:r>
            <a:r>
              <a:rPr b="0" baseline="-2500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-25000" lang="en-I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octal number.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Convert (101010111)</a:t>
            </a:r>
            <a:r>
              <a:rPr b="0" baseline="-2500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-25000" lang="en-I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octal number.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5"/>
          <p:cNvSpPr txBox="1"/>
          <p:nvPr/>
        </p:nvSpPr>
        <p:spPr>
          <a:xfrm>
            <a:off x="785160" y="572040"/>
            <a:ext cx="8712000" cy="540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Octal to Decimal conversion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octal number can be converted to its decimal equivalent by multiplying each octal digit by its equivalent position weight.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 Convert (250)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decimal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 Convert (150)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decimal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3. Convert (37.7)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decimal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4. Convert (52.3)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decimal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6"/>
          <p:cNvSpPr txBox="1"/>
          <p:nvPr/>
        </p:nvSpPr>
        <p:spPr>
          <a:xfrm>
            <a:off x="504000" y="432000"/>
            <a:ext cx="9000000" cy="50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Decimal to Octal conversion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convert a decimal number to octal, decimal number is divided by 8 till the quotient becomes zero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Convert (6458)</a:t>
            </a:r>
            <a:r>
              <a:rPr b="0" baseline="-2500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octal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Convert (255)</a:t>
            </a:r>
            <a:r>
              <a:rPr b="0" baseline="-2500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octal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Convert (211)</a:t>
            </a:r>
            <a:r>
              <a:rPr b="0" baseline="-2500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octal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7"/>
          <p:cNvSpPr txBox="1"/>
          <p:nvPr/>
        </p:nvSpPr>
        <p:spPr>
          <a:xfrm>
            <a:off x="537120" y="360000"/>
            <a:ext cx="8606880" cy="6049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Fractional decimal to octal conversion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down the fractional number and  continually multiply-by-8 (eight) till the fractional part of product is zero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Convert (0.225)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 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octal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Convert (0.615)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 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octal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Convert (177.25)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 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octal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8"/>
          <p:cNvSpPr txBox="1"/>
          <p:nvPr/>
        </p:nvSpPr>
        <p:spPr>
          <a:xfrm>
            <a:off x="423000" y="360000"/>
            <a:ext cx="9081000" cy="45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Hexadecimal to Decimal conversion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hexadecimal number can be converted to its decimal equivalent by multiplying each hexadecimal digit by its equivalent position weight.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 Convert (268)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decimal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Convert (456E)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decimal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Convert (11A.62)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decimal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9"/>
          <p:cNvSpPr txBox="1"/>
          <p:nvPr/>
        </p:nvSpPr>
        <p:spPr>
          <a:xfrm>
            <a:off x="288000" y="576000"/>
            <a:ext cx="9484920" cy="5060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Decimal to Hexadecimal conversion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convert a decimal number to hexadecimal, decimal number is divided by 16 till the quotient becomes zero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Convert (200)</a:t>
            </a:r>
            <a:r>
              <a:rPr b="0" baseline="-2500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hexadecimal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Convert (792)</a:t>
            </a:r>
            <a:r>
              <a:rPr b="0" baseline="-2500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hexadecimal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Convert (300)</a:t>
            </a:r>
            <a:r>
              <a:rPr b="0" baseline="-2500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hexadecimal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0"/>
          <p:cNvSpPr txBox="1"/>
          <p:nvPr/>
        </p:nvSpPr>
        <p:spPr>
          <a:xfrm>
            <a:off x="792000" y="720000"/>
            <a:ext cx="8496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Fractional decimal to hexadecimal conversion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Write down the fractional number and to continually multiply-by-16  till the fractional part of product is zero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Convert (0.652)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 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Hexadecimal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Convert (2001.43)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 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Hexadecimal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1"/>
          <p:cNvSpPr txBox="1"/>
          <p:nvPr/>
        </p:nvSpPr>
        <p:spPr>
          <a:xfrm>
            <a:off x="650880" y="555480"/>
            <a:ext cx="8853120" cy="394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Hexadecimal to Binary conversion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4-bits binary numbers are written for each hexadecimal digit.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Convert (D283)</a:t>
            </a:r>
            <a:r>
              <a:rPr b="0" baseline="-25000" lang="en-IN" sz="2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</a:t>
            </a:r>
            <a:r>
              <a:rPr b="0" lang="en-IN" sz="2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binary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Convert (57EB.AD)</a:t>
            </a:r>
            <a:r>
              <a:rPr b="0" baseline="-25000" lang="en-IN" sz="2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 </a:t>
            </a:r>
            <a:r>
              <a:rPr b="0" lang="en-IN" sz="2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binary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2"/>
          <p:cNvSpPr txBox="1"/>
          <p:nvPr/>
        </p:nvSpPr>
        <p:spPr>
          <a:xfrm>
            <a:off x="432000" y="844920"/>
            <a:ext cx="9144000" cy="6347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to Hexadecimal conversion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Make 4-bits grouping from last bit.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Convert each group into hexadecimal numbers.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Convert (1011010011)</a:t>
            </a:r>
            <a:r>
              <a:rPr b="0" baseline="-2500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into hexadecimal number.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Convert (1101010)</a:t>
            </a:r>
            <a:r>
              <a:rPr b="0" baseline="-2500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into hexadecimal number.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Convert (1101.11011)</a:t>
            </a:r>
            <a:r>
              <a:rPr b="0" baseline="-2500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into hexadecimal number.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Convert (101010111)</a:t>
            </a:r>
            <a:r>
              <a:rPr b="0" baseline="-2500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into hexadecimal number.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04000" y="864000"/>
            <a:ext cx="9144000" cy="572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-IN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N" sz="4000" u="none" cap="none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b="0" i="0" lang="en-IN" sz="4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System :</a:t>
            </a:r>
            <a:r>
              <a:rPr b="0" i="0" lang="en-IN" sz="4000" u="none" cap="none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Deals with analog signals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b="0" i="0" lang="en-IN" sz="4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System :</a:t>
            </a:r>
            <a:r>
              <a:rPr b="0" i="0" lang="en-IN" sz="4000" u="none" cap="none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Deals with Digital signals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4564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b="0" i="0" lang="en-IN" sz="4000" u="none" cap="none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Signal : </a:t>
            </a:r>
            <a:r>
              <a:rPr b="0" i="0" lang="en-IN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continuously variable signal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◆"/>
            </a:pPr>
            <a:r>
              <a:rPr b="0" i="0" lang="en-IN" sz="4000" u="none" cap="none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Signal : </a:t>
            </a:r>
            <a:r>
              <a:rPr b="0" i="0" lang="en-IN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signals usually take only two levels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3"/>
          <p:cNvSpPr txBox="1"/>
          <p:nvPr/>
        </p:nvSpPr>
        <p:spPr>
          <a:xfrm>
            <a:off x="648000" y="936000"/>
            <a:ext cx="8834040" cy="547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Octal to Hexadecimal conversion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 the given octal number using equivalent 3 bit binary number.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Make 4-bits grouping from last bit.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Convert each group into hexadecimal numbers.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Convert (537)</a:t>
            </a:r>
            <a:r>
              <a:rPr b="0" baseline="-2500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into hexadecimal number.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Convert (146)</a:t>
            </a:r>
            <a:r>
              <a:rPr b="0" baseline="-2500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into hexadecimal number.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4"/>
          <p:cNvSpPr txBox="1"/>
          <p:nvPr/>
        </p:nvSpPr>
        <p:spPr>
          <a:xfrm>
            <a:off x="648360" y="936360"/>
            <a:ext cx="8834040" cy="547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Hexadecimal  to Octal conversion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 the given hexadecimal number using equivalent 4 bit binary number.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Make 3-bits grouping from last bit.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Convert each group into octal numbers.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Convert (3DB)</a:t>
            </a:r>
            <a:r>
              <a:rPr b="0" baseline="-2500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into octal number.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Convert (5CB.12E)</a:t>
            </a:r>
            <a:r>
              <a:rPr b="0" baseline="-2500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into octal number.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5"/>
          <p:cNvSpPr txBox="1"/>
          <p:nvPr/>
        </p:nvSpPr>
        <p:spPr>
          <a:xfrm>
            <a:off x="720000" y="720000"/>
            <a:ext cx="9072000" cy="6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Floating-point number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real number (that is, a number that can contain a fractional part). The following are floating-point numbers: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3.0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-111.5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6"/>
          <p:cNvSpPr/>
          <p:nvPr/>
        </p:nvSpPr>
        <p:spPr>
          <a:xfrm>
            <a:off x="3744000" y="1008000"/>
            <a:ext cx="2160000" cy="720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6"/>
          <p:cNvSpPr txBox="1"/>
          <p:nvPr/>
        </p:nvSpPr>
        <p:spPr>
          <a:xfrm>
            <a:off x="4176000" y="1150560"/>
            <a:ext cx="1296000" cy="43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Codes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6"/>
          <p:cNvSpPr/>
          <p:nvPr/>
        </p:nvSpPr>
        <p:spPr>
          <a:xfrm>
            <a:off x="432000" y="2808000"/>
            <a:ext cx="2160000" cy="792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Weighted code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6"/>
          <p:cNvSpPr/>
          <p:nvPr/>
        </p:nvSpPr>
        <p:spPr>
          <a:xfrm>
            <a:off x="2952000" y="2808000"/>
            <a:ext cx="2304000" cy="792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Non-Weighted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6"/>
          <p:cNvSpPr/>
          <p:nvPr/>
        </p:nvSpPr>
        <p:spPr>
          <a:xfrm>
            <a:off x="5616000" y="2808000"/>
            <a:ext cx="2304000" cy="792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Alphanumeric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code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6"/>
          <p:cNvSpPr/>
          <p:nvPr/>
        </p:nvSpPr>
        <p:spPr>
          <a:xfrm>
            <a:off x="7200000" y="4032000"/>
            <a:ext cx="2664000" cy="792000"/>
          </a:xfrm>
          <a:prstGeom prst="ellipse">
            <a:avLst/>
          </a:prstGeom>
          <a:solidFill>
            <a:srgbClr val="729FCF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Error detecting &amp;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correcting code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6"/>
          <p:cNvSpPr txBox="1"/>
          <p:nvPr/>
        </p:nvSpPr>
        <p:spPr>
          <a:xfrm>
            <a:off x="288000" y="4248000"/>
            <a:ext cx="2160000" cy="95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1. BCD Code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2. Binary   Code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6"/>
          <p:cNvSpPr txBox="1"/>
          <p:nvPr/>
        </p:nvSpPr>
        <p:spPr>
          <a:xfrm>
            <a:off x="2219040" y="5045400"/>
            <a:ext cx="2520000" cy="95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1. Excess – 3 Code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2. Gray Code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46"/>
          <p:cNvSpPr txBox="1"/>
          <p:nvPr/>
        </p:nvSpPr>
        <p:spPr>
          <a:xfrm>
            <a:off x="4680000" y="4392000"/>
            <a:ext cx="2304000" cy="152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1. ASCII Code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2. EBCDIC Code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3. Hollerith Code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6"/>
          <p:cNvSpPr txBox="1"/>
          <p:nvPr/>
        </p:nvSpPr>
        <p:spPr>
          <a:xfrm>
            <a:off x="7344000" y="5328000"/>
            <a:ext cx="2376000" cy="95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1. Hamming Code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2. Parity code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5" name="Google Shape;735;p46"/>
          <p:cNvCxnSpPr/>
          <p:nvPr/>
        </p:nvCxnSpPr>
        <p:spPr>
          <a:xfrm flipH="1">
            <a:off x="1584000" y="1728000"/>
            <a:ext cx="3240000" cy="108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6" name="Google Shape;736;p46"/>
          <p:cNvCxnSpPr/>
          <p:nvPr/>
        </p:nvCxnSpPr>
        <p:spPr>
          <a:xfrm>
            <a:off x="4824000" y="1728000"/>
            <a:ext cx="1944000" cy="108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7" name="Google Shape;737;p46"/>
          <p:cNvCxnSpPr/>
          <p:nvPr/>
        </p:nvCxnSpPr>
        <p:spPr>
          <a:xfrm flipH="1">
            <a:off x="4104000" y="1728000"/>
            <a:ext cx="720000" cy="108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8" name="Google Shape;738;p46"/>
          <p:cNvCxnSpPr/>
          <p:nvPr/>
        </p:nvCxnSpPr>
        <p:spPr>
          <a:xfrm flipH="1">
            <a:off x="1368000" y="3600000"/>
            <a:ext cx="144000" cy="64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9" name="Google Shape;739;p46"/>
          <p:cNvCxnSpPr/>
          <p:nvPr/>
        </p:nvCxnSpPr>
        <p:spPr>
          <a:xfrm flipH="1">
            <a:off x="3456000" y="3600000"/>
            <a:ext cx="648000" cy="144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0" name="Google Shape;740;p46"/>
          <p:cNvCxnSpPr/>
          <p:nvPr/>
        </p:nvCxnSpPr>
        <p:spPr>
          <a:xfrm flipH="1">
            <a:off x="5904000" y="3600000"/>
            <a:ext cx="864000" cy="79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1" name="Google Shape;741;p46"/>
          <p:cNvCxnSpPr/>
          <p:nvPr/>
        </p:nvCxnSpPr>
        <p:spPr>
          <a:xfrm>
            <a:off x="8568000" y="4824000"/>
            <a:ext cx="0" cy="50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2" name="Google Shape;742;p46"/>
          <p:cNvCxnSpPr/>
          <p:nvPr/>
        </p:nvCxnSpPr>
        <p:spPr>
          <a:xfrm>
            <a:off x="5616000" y="1584000"/>
            <a:ext cx="3168000" cy="93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3" name="Google Shape;743;p46"/>
          <p:cNvCxnSpPr/>
          <p:nvPr/>
        </p:nvCxnSpPr>
        <p:spPr>
          <a:xfrm flipH="1">
            <a:off x="8568000" y="2520000"/>
            <a:ext cx="216000" cy="151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" name="Google Shape;74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288000"/>
            <a:ext cx="8712000" cy="66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00" y="360000"/>
            <a:ext cx="8640000" cy="62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648000"/>
            <a:ext cx="9000000" cy="61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" name="Google Shape;76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00" y="864000"/>
            <a:ext cx="8856000" cy="5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" name="Google Shape;76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00" y="432000"/>
            <a:ext cx="8712000" cy="65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2"/>
          <p:cNvSpPr txBox="1"/>
          <p:nvPr/>
        </p:nvSpPr>
        <p:spPr>
          <a:xfrm>
            <a:off x="793425" y="833600"/>
            <a:ext cx="8614800" cy="46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ASCII Code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ASCII stands for the "American Standard Code for Information Interchange".</a:t>
            </a:r>
            <a:endParaRPr/>
          </a:p>
          <a:p>
            <a:pPr indent="-342900" lvl="0" marL="342900" marR="0" rtl="0" algn="l">
              <a:spcBef>
                <a:spcPts val="14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was designed in the early 60's, as a standard character set for computers and electronic devices. </a:t>
            </a:r>
            <a:endParaRPr/>
          </a:p>
          <a:p>
            <a:pPr indent="-342900" lvl="0" marL="342900" marR="0" rtl="0" algn="l">
              <a:spcBef>
                <a:spcPts val="14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ASCII is a 7-bit character set containing 128 characters.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14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contains the numbers from 0-9, the upper and lower case English letters from A to Z, and some special characters. </a:t>
            </a:r>
            <a:endParaRPr/>
          </a:p>
          <a:p>
            <a:pPr indent="-342900" lvl="0" marL="342900" marR="0" rtl="0" algn="l">
              <a:spcBef>
                <a:spcPts val="14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character sets used in modern computers, in HTML, and on the Internet, are all based on ASCII.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200" y="1071000"/>
            <a:ext cx="7534800" cy="197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3200" y="4608000"/>
            <a:ext cx="7606800" cy="257364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2376000" y="288000"/>
            <a:ext cx="43200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signal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3384000" y="3816000"/>
            <a:ext cx="297648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signal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Google Shape;77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120" y="740728"/>
            <a:ext cx="9286240" cy="617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4"/>
          <p:cNvSpPr txBox="1"/>
          <p:nvPr/>
        </p:nvSpPr>
        <p:spPr>
          <a:xfrm>
            <a:off x="792000" y="2225880"/>
            <a:ext cx="8424000" cy="93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6000" u="sng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Arithmetics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5"/>
          <p:cNvSpPr txBox="1"/>
          <p:nvPr/>
        </p:nvSpPr>
        <p:spPr>
          <a:xfrm>
            <a:off x="777600" y="485640"/>
            <a:ext cx="9000000" cy="159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Addition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There are four rules of binary addition.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9" name="Google Shape;78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00" y="1728000"/>
            <a:ext cx="5832000" cy="26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120" y="5040000"/>
            <a:ext cx="8732880" cy="22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56"/>
          <p:cNvSpPr txBox="1"/>
          <p:nvPr/>
        </p:nvSpPr>
        <p:spPr>
          <a:xfrm>
            <a:off x="646560" y="243000"/>
            <a:ext cx="8425440" cy="29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Binary Subtraction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Subtraction and Borrow, these two words will be used very frequently for the binary subtraction. There are four rules of binary subtraction.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6" name="Google Shape;79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000" y="1800000"/>
            <a:ext cx="6408000" cy="24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56"/>
          <p:cNvSpPr txBox="1"/>
          <p:nvPr/>
        </p:nvSpPr>
        <p:spPr>
          <a:xfrm>
            <a:off x="1008000" y="4248000"/>
            <a:ext cx="7992000" cy="19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1110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  1011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0011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7"/>
          <p:cNvSpPr txBox="1"/>
          <p:nvPr/>
        </p:nvSpPr>
        <p:spPr>
          <a:xfrm>
            <a:off x="520920" y="565560"/>
            <a:ext cx="9055080" cy="169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Multiplication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0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multiplication is similar to decimal multiplication. It is simpler than decimal multiplication because only 0s and 1s are involved. There are four rules of binary multiplication.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3" name="Google Shape;80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2000" y="2016000"/>
            <a:ext cx="5328000" cy="2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57"/>
          <p:cNvSpPr txBox="1"/>
          <p:nvPr/>
        </p:nvSpPr>
        <p:spPr>
          <a:xfrm>
            <a:off x="864000" y="4320000"/>
            <a:ext cx="7704000" cy="238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000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        </a:t>
            </a:r>
            <a:r>
              <a:rPr b="0" lang="en-I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0 1 1   (A)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× 1 0 1 0   (B)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---------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0 0 0 0    ← Corresponds to the rightmost 'zero' in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+      1 0 1 1     ← Corresponds to the next 'one' in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+   0 0 0 0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+1 0 1 1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---------------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 1 0 1 1 1 0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58"/>
          <p:cNvSpPr txBox="1"/>
          <p:nvPr/>
        </p:nvSpPr>
        <p:spPr>
          <a:xfrm>
            <a:off x="864000" y="675720"/>
            <a:ext cx="8424000" cy="515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Division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division is similar to decimal division. It is called as the long division procedure.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58"/>
          <p:cNvSpPr txBox="1"/>
          <p:nvPr/>
        </p:nvSpPr>
        <p:spPr>
          <a:xfrm>
            <a:off x="5544000" y="2808000"/>
            <a:ext cx="3250440" cy="3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000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      </a:t>
            </a:r>
            <a:r>
              <a:rPr b="0" lang="en-IN" sz="2200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   1 0 1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200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     ___________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200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1 0 1  ) 1 1 0 1 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200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     − 1 0 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200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       -----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200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1 1 1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200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       −   1 0 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200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-----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200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  1 0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1" name="Google Shape;81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00" y="2808000"/>
            <a:ext cx="3456000" cy="332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9"/>
          <p:cNvSpPr txBox="1"/>
          <p:nvPr/>
        </p:nvSpPr>
        <p:spPr>
          <a:xfrm>
            <a:off x="504000" y="432000"/>
            <a:ext cx="9072000" cy="6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subtraction using 1's complement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Find 1's complement of the subtrahend B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Add 1's complement of B to 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If final carry is 1, then add it to the result(Result is positive)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If carry produced in step 2 is 0, then the answer is 1's complement of the result and negative.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1. To subtract 10101 from 11101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 To subtract 1100 from 1000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3. Perform (10)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(05)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0"/>
          <p:cNvSpPr txBox="1"/>
          <p:nvPr/>
        </p:nvSpPr>
        <p:spPr>
          <a:xfrm>
            <a:off x="288000" y="216000"/>
            <a:ext cx="9216000" cy="69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subtraction using  2's complement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 At first, 2’s complement of the subtrahend is found.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 Then it is added to the minuend.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(iii) If the final carry over of the sum is 1, it is dropped and the result is positive.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(iv) If there is no carry over, the two’s complement of the sum will be the result and it is negative.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1. Perform (12)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(8)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 To subtract 1011 from 1001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6" name="Google Shape;82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000" y="720000"/>
            <a:ext cx="8424000" cy="54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62"/>
          <p:cNvSpPr txBox="1"/>
          <p:nvPr/>
        </p:nvSpPr>
        <p:spPr>
          <a:xfrm>
            <a:off x="1296000" y="1080000"/>
            <a:ext cx="7920000" cy="150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Add (3)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(4)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BCD.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Add (709)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(698)</a:t>
            </a:r>
            <a:r>
              <a:rPr b="0" baseline="-2500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</a:t>
            </a:r>
            <a:r>
              <a:rPr b="0" lang="en-IN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BCD.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4000" y="1403837"/>
            <a:ext cx="5832000" cy="4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0" y="1428750"/>
            <a:ext cx="7632700" cy="45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7223760" y="6884280"/>
            <a:ext cx="2351880" cy="524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432000" y="1463040"/>
            <a:ext cx="9070560" cy="5239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0" lIns="0" spcFirstLastPara="1" rIns="0" wrap="square" tIns="25550">
            <a:noAutofit/>
          </a:bodyPr>
          <a:lstStyle/>
          <a:p>
            <a:pPr indent="-6858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2300DC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solidFill>
                  <a:srgbClr val="2300DC"/>
                </a:solidFill>
                <a:latin typeface="Arial"/>
                <a:ea typeface="Arial"/>
                <a:cs typeface="Arial"/>
                <a:sym typeface="Arial"/>
              </a:rPr>
              <a:t>Digital circuits are electronic circuits designed to operate with a fixed number of discrete voltage values.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2300DC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solidFill>
                  <a:srgbClr val="2300DC"/>
                </a:solidFill>
                <a:latin typeface="Arial"/>
                <a:ea typeface="Arial"/>
                <a:cs typeface="Arial"/>
                <a:sym typeface="Arial"/>
              </a:rPr>
              <a:t>Truth values, true and false, denoted T and F, respectively.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2300DC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solidFill>
                  <a:srgbClr val="2300DC"/>
                </a:solidFill>
                <a:latin typeface="Arial"/>
                <a:ea typeface="Arial"/>
                <a:cs typeface="Arial"/>
                <a:sym typeface="Arial"/>
              </a:rPr>
              <a:t>Boolean values, 1 and 0.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2300DC"/>
              </a:buClr>
              <a:buSzPts val="1080"/>
              <a:buFont typeface="Noto Sans Symbols"/>
              <a:buChar char="●"/>
            </a:pPr>
            <a:r>
              <a:rPr b="0" lang="en-IN" sz="2400" strike="noStrike">
                <a:solidFill>
                  <a:srgbClr val="2300DC"/>
                </a:solidFill>
                <a:latin typeface="Arial"/>
                <a:ea typeface="Arial"/>
                <a:cs typeface="Arial"/>
                <a:sym typeface="Arial"/>
              </a:rPr>
              <a:t>Voltage, the electrical potential between a point in the circuit and a common reference point, called “ground.” We call these values “high” and   “low,” denoted H and L, respectively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503640" y="648000"/>
            <a:ext cx="9070560" cy="864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0" lIns="0" spcFirstLastPara="1" rIns="0" wrap="square" tIns="35275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Digital</a:t>
            </a:r>
            <a:r>
              <a:rPr b="1" lang="en-IN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IN" sz="40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Systems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1080000" y="1296000"/>
            <a:ext cx="8208000" cy="517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computers 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purposes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scientific, industrial and commercial applications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3200" strike="noStrike">
                <a:solidFill>
                  <a:srgbClr val="FF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systems: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Telephone switching exchanges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camera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 calculators, PDA's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⮚"/>
            </a:pPr>
            <a:r>
              <a:rPr b="0" lang="en-IN" sz="3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TV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576000" y="432000"/>
            <a:ext cx="7663760" cy="60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Digital Systems  Application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503640" y="-84600"/>
            <a:ext cx="9072000" cy="1260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IN" sz="4000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Digital Signal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/>
          <p:nvPr/>
        </p:nvSpPr>
        <p:spPr>
          <a:xfrm>
            <a:off x="503640" y="1007640"/>
            <a:ext cx="9072000" cy="57452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040" lvl="0" marL="33804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lang="en-I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digital systems, the variable takes on discrete values.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800" lvl="1" marL="73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level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040" lvl="0" marL="338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lang="en-I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values are represented abstractly by: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800" lvl="1" marL="73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Digits 0 and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800" lvl="1" marL="73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 (symbols) False (F) and True (T)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800" lvl="1" marL="73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Words (symbols) Low (L) and High (H)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800" lvl="1" marL="73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I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words On and Off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040" lvl="0" marL="338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lang="en-I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values are represented by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04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values or ranges of values of 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04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physical quantities.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159" lvl="1" marL="741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159" lvl="1" marL="741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2"/>
          <p:cNvCxnSpPr/>
          <p:nvPr/>
        </p:nvCxnSpPr>
        <p:spPr>
          <a:xfrm flipH="1" rot="10800000">
            <a:off x="6840000" y="4320000"/>
            <a:ext cx="2160" cy="215964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114" name="Google Shape;114;p22"/>
          <p:cNvCxnSpPr/>
          <p:nvPr/>
        </p:nvCxnSpPr>
        <p:spPr>
          <a:xfrm>
            <a:off x="6837120" y="6480000"/>
            <a:ext cx="2523240" cy="3960"/>
          </a:xfrm>
          <a:prstGeom prst="straightConnector1">
            <a:avLst/>
          </a:prstGeom>
          <a:noFill/>
          <a:ln cap="flat" cmpd="sng" w="19075">
            <a:solidFill>
              <a:srgbClr val="000000"/>
            </a:solidFill>
            <a:prstDash val="solid"/>
            <a:miter lim="8000"/>
            <a:headEnd len="sm" w="sm" type="none"/>
            <a:tailEnd len="med" w="med" type="stealth"/>
          </a:ln>
        </p:spPr>
      </p:cxnSp>
      <p:sp>
        <p:nvSpPr>
          <p:cNvPr id="115" name="Google Shape;115;p22"/>
          <p:cNvSpPr/>
          <p:nvPr/>
        </p:nvSpPr>
        <p:spPr>
          <a:xfrm>
            <a:off x="9587880" y="6238800"/>
            <a:ext cx="25092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6541560" y="3652200"/>
            <a:ext cx="590760" cy="398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V(t)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7101360" y="6637680"/>
            <a:ext cx="2356920" cy="397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99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digital signal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22"/>
          <p:cNvCxnSpPr/>
          <p:nvPr/>
        </p:nvCxnSpPr>
        <p:spPr>
          <a:xfrm>
            <a:off x="6856200" y="4548240"/>
            <a:ext cx="840240" cy="1440"/>
          </a:xfrm>
          <a:prstGeom prst="straightConnector1">
            <a:avLst/>
          </a:prstGeom>
          <a:noFill/>
          <a:ln cap="flat" cmpd="sng" w="1907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9" name="Google Shape;119;p22"/>
          <p:cNvCxnSpPr/>
          <p:nvPr/>
        </p:nvCxnSpPr>
        <p:spPr>
          <a:xfrm>
            <a:off x="7696440" y="6485400"/>
            <a:ext cx="840240" cy="2160"/>
          </a:xfrm>
          <a:prstGeom prst="straightConnector1">
            <a:avLst/>
          </a:prstGeom>
          <a:noFill/>
          <a:ln cap="flat" cmpd="sng" w="1907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0" name="Google Shape;120;p22"/>
          <p:cNvCxnSpPr/>
          <p:nvPr/>
        </p:nvCxnSpPr>
        <p:spPr>
          <a:xfrm>
            <a:off x="8546760" y="4548240"/>
            <a:ext cx="840240" cy="1440"/>
          </a:xfrm>
          <a:prstGeom prst="straightConnector1">
            <a:avLst/>
          </a:prstGeom>
          <a:noFill/>
          <a:ln cap="flat" cmpd="sng" w="1907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1" name="Google Shape;121;p22"/>
          <p:cNvCxnSpPr/>
          <p:nvPr/>
        </p:nvCxnSpPr>
        <p:spPr>
          <a:xfrm flipH="1">
            <a:off x="7678440" y="4536000"/>
            <a:ext cx="22680" cy="1946160"/>
          </a:xfrm>
          <a:prstGeom prst="straightConnector1">
            <a:avLst/>
          </a:prstGeom>
          <a:noFill/>
          <a:ln cap="flat" cmpd="sng" w="1907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2" name="Google Shape;122;p22"/>
          <p:cNvCxnSpPr/>
          <p:nvPr/>
        </p:nvCxnSpPr>
        <p:spPr>
          <a:xfrm flipH="1">
            <a:off x="8518680" y="4536000"/>
            <a:ext cx="22680" cy="1946160"/>
          </a:xfrm>
          <a:prstGeom prst="straightConnector1">
            <a:avLst/>
          </a:prstGeom>
          <a:noFill/>
          <a:ln cap="flat" cmpd="sng" w="1907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3" name="Google Shape;123;p22"/>
          <p:cNvSpPr/>
          <p:nvPr/>
        </p:nvSpPr>
        <p:spPr>
          <a:xfrm>
            <a:off x="8536680" y="4682520"/>
            <a:ext cx="835920" cy="337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Logic 1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8534520" y="6004080"/>
            <a:ext cx="835920" cy="337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Logic 0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22"/>
          <p:cNvCxnSpPr/>
          <p:nvPr/>
        </p:nvCxnSpPr>
        <p:spPr>
          <a:xfrm>
            <a:off x="6856200" y="5186880"/>
            <a:ext cx="2530800" cy="216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126" name="Google Shape;126;p22"/>
          <p:cNvCxnSpPr/>
          <p:nvPr/>
        </p:nvCxnSpPr>
        <p:spPr>
          <a:xfrm>
            <a:off x="6867000" y="5902560"/>
            <a:ext cx="2530440" cy="144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dashDot"/>
            <a:miter lim="8000"/>
            <a:headEnd len="sm" w="sm" type="none"/>
            <a:tailEnd len="sm" w="sm" type="none"/>
          </a:ln>
        </p:spPr>
      </p:cxnSp>
      <p:sp>
        <p:nvSpPr>
          <p:cNvPr id="127" name="Google Shape;127;p22"/>
          <p:cNvSpPr/>
          <p:nvPr/>
        </p:nvSpPr>
        <p:spPr>
          <a:xfrm>
            <a:off x="8524080" y="5355000"/>
            <a:ext cx="959400" cy="337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N" sz="1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undefine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