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58" r:id="rId4"/>
    <p:sldId id="260" r:id="rId5"/>
    <p:sldId id="259" r:id="rId6"/>
    <p:sldId id="262" r:id="rId7"/>
    <p:sldId id="261" r:id="rId8"/>
    <p:sldId id="263" r:id="rId9"/>
    <p:sldId id="266" r:id="rId10"/>
    <p:sldId id="265" r:id="rId11"/>
    <p:sldId id="264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47" d="100"/>
          <a:sy n="47" d="100"/>
        </p:scale>
        <p:origin x="1416" y="3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E90AE-36F6-49A1-A328-5EF8DD644180}" type="datetimeFigureOut">
              <a:rPr lang="en-IN" smtClean="0"/>
              <a:t>17-10-2024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44C68-C7FF-431C-94AA-7DA7271B94E7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0553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E90AE-36F6-49A1-A328-5EF8DD644180}" type="datetimeFigureOut">
              <a:rPr lang="en-IN" smtClean="0"/>
              <a:t>17-10-2024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44C68-C7FF-431C-94AA-7DA7271B94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253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E90AE-36F6-49A1-A328-5EF8DD644180}" type="datetimeFigureOut">
              <a:rPr lang="en-IN" smtClean="0"/>
              <a:t>17-10-2024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44C68-C7FF-431C-94AA-7DA7271B94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8154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E90AE-36F6-49A1-A328-5EF8DD644180}" type="datetimeFigureOut">
              <a:rPr lang="en-IN" smtClean="0"/>
              <a:t>17-10-2024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44C68-C7FF-431C-94AA-7DA7271B94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8235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E90AE-36F6-49A1-A328-5EF8DD644180}" type="datetimeFigureOut">
              <a:rPr lang="en-IN" smtClean="0"/>
              <a:t>17-10-2024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44C68-C7FF-431C-94AA-7DA7271B94E7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1689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E90AE-36F6-49A1-A328-5EF8DD644180}" type="datetimeFigureOut">
              <a:rPr lang="en-IN" smtClean="0"/>
              <a:t>17-10-2024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44C68-C7FF-431C-94AA-7DA7271B94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5849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E90AE-36F6-49A1-A328-5EF8DD644180}" type="datetimeFigureOut">
              <a:rPr lang="en-IN" smtClean="0"/>
              <a:t>17-10-2024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44C68-C7FF-431C-94AA-7DA7271B94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4396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E90AE-36F6-49A1-A328-5EF8DD644180}" type="datetimeFigureOut">
              <a:rPr lang="en-IN" smtClean="0"/>
              <a:t>17-10-2024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44C68-C7FF-431C-94AA-7DA7271B94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6584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E90AE-36F6-49A1-A328-5EF8DD644180}" type="datetimeFigureOut">
              <a:rPr lang="en-IN" smtClean="0"/>
              <a:t>17-10-2024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44C68-C7FF-431C-94AA-7DA7271B94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2556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08E90AE-36F6-49A1-A328-5EF8DD644180}" type="datetimeFigureOut">
              <a:rPr lang="en-IN" smtClean="0"/>
              <a:t>17-10-2024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3A44C68-C7FF-431C-94AA-7DA7271B94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7687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E90AE-36F6-49A1-A328-5EF8DD644180}" type="datetimeFigureOut">
              <a:rPr lang="en-IN" smtClean="0"/>
              <a:t>17-10-2024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44C68-C7FF-431C-94AA-7DA7271B94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5627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08E90AE-36F6-49A1-A328-5EF8DD644180}" type="datetimeFigureOut">
              <a:rPr lang="en-IN" smtClean="0"/>
              <a:t>17-10-2024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3A44C68-C7FF-431C-94AA-7DA7271B94E7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793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BC2FD-9F32-F931-7BED-FD45F290FC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00CEE4-2C25-E697-1DC9-46AEFCF89D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 descr="Bachelor of Arts in Geography and Environmental Studies in Tanzania">
            <a:extLst>
              <a:ext uri="{FF2B5EF4-FFF2-40B4-BE49-F238E27FC236}">
                <a16:creationId xmlns:a16="http://schemas.microsoft.com/office/drawing/2014/main" id="{83AD2C14-DF39-A18C-3829-668545B88D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549" y="318937"/>
            <a:ext cx="9731829" cy="5279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B21DEC3-E641-61DB-079F-2AF895A9E942}"/>
              </a:ext>
            </a:extLst>
          </p:cNvPr>
          <p:cNvSpPr/>
          <p:nvPr/>
        </p:nvSpPr>
        <p:spPr>
          <a:xfrm>
            <a:off x="3542055" y="5787924"/>
            <a:ext cx="5323114" cy="44744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b="1" u="sng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Guided / Instructed by -Prof. </a:t>
            </a:r>
            <a:r>
              <a:rPr lang="en-IN" sz="2000" b="1" u="sng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Aasama</a:t>
            </a:r>
            <a:r>
              <a:rPr lang="en-IN" sz="2000" b="1" u="sng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Shaikh</a:t>
            </a:r>
          </a:p>
        </p:txBody>
      </p:sp>
    </p:spTree>
    <p:extLst>
      <p:ext uri="{BB962C8B-B14F-4D97-AF65-F5344CB8AC3E}">
        <p14:creationId xmlns:p14="http://schemas.microsoft.com/office/powerpoint/2010/main" val="633102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C4C55-33D3-E2E4-57C9-EE5076D52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3CE60-FDF0-453E-352F-629EB46F7E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E9810F-3E99-760E-E51F-787DE7E4228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1343" r="8500" b="18806"/>
          <a:stretch/>
        </p:blipFill>
        <p:spPr>
          <a:xfrm>
            <a:off x="0" y="1737360"/>
            <a:ext cx="12192000" cy="4404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0155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32BE2-56BE-B460-D3D1-2173D701C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749C8C3F-8E53-9AE1-0D12-3E7CC444E6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6513" y="423081"/>
            <a:ext cx="7478973" cy="5609230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452851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Thank You Earth Images - Free Download on Freepik">
            <a:extLst>
              <a:ext uri="{FF2B5EF4-FFF2-40B4-BE49-F238E27FC236}">
                <a16:creationId xmlns:a16="http://schemas.microsoft.com/office/drawing/2014/main" id="{1697BC1B-BD04-3925-37EA-4B009F868B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4675" y="0"/>
            <a:ext cx="5962650" cy="596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4885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918C9-5C5E-31C4-A870-F75B65680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8000" b="1" u="sng" dirty="0"/>
              <a:t>Group Members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69D620-8A9E-7F64-499B-430E24466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79468" y="2132173"/>
            <a:ext cx="10058400" cy="4023360"/>
          </a:xfrm>
        </p:spPr>
        <p:txBody>
          <a:bodyPr>
            <a:normAutofit/>
          </a:bodyPr>
          <a:lstStyle/>
          <a:p>
            <a:pPr algn="just"/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1)Kadambari </a:t>
            </a:r>
            <a:r>
              <a:rPr lang="en-I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Ganore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(06)</a:t>
            </a:r>
          </a:p>
          <a:p>
            <a:pPr algn="just"/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2)Pranjal Save (10)</a:t>
            </a:r>
          </a:p>
          <a:p>
            <a:pPr algn="just"/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3)Angel </a:t>
            </a:r>
            <a:r>
              <a:rPr lang="en-I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D’souza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(25)</a:t>
            </a:r>
          </a:p>
          <a:p>
            <a:pPr algn="just"/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4)</a:t>
            </a:r>
            <a:r>
              <a:rPr lang="en-I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Prachit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Save (42)</a:t>
            </a:r>
          </a:p>
        </p:txBody>
      </p:sp>
    </p:spTree>
    <p:extLst>
      <p:ext uri="{BB962C8B-B14F-4D97-AF65-F5344CB8AC3E}">
        <p14:creationId xmlns:p14="http://schemas.microsoft.com/office/powerpoint/2010/main" val="3835660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1537A-D579-DF1B-7E3A-BD1FE25F4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1464183"/>
            <a:ext cx="10058400" cy="1450757"/>
          </a:xfrm>
        </p:spPr>
        <p:txBody>
          <a:bodyPr/>
          <a:lstStyle/>
          <a:p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“Visit to MIDC purification plant”</a:t>
            </a:r>
            <a:endParaRPr lang="en-IN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5A4B0-DEED-F99A-E29E-A446EA2F4D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336423"/>
            <a:ext cx="10058400" cy="4023360"/>
          </a:xfrm>
        </p:spPr>
        <p:txBody>
          <a:bodyPr>
            <a:normAutofit/>
          </a:bodyPr>
          <a:lstStyle/>
          <a:p>
            <a:pPr algn="ctr"/>
            <a:r>
              <a:rPr lang="en-IN" sz="3200" dirty="0"/>
              <a:t>Topic</a:t>
            </a:r>
          </a:p>
        </p:txBody>
      </p:sp>
      <p:pic>
        <p:nvPicPr>
          <p:cNvPr id="2050" name="Picture 2" descr="Home">
            <a:extLst>
              <a:ext uri="{FF2B5EF4-FFF2-40B4-BE49-F238E27FC236}">
                <a16:creationId xmlns:a16="http://schemas.microsoft.com/office/drawing/2014/main" id="{E16BFF7F-4402-D0D3-116B-D8F955AAF4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29000"/>
            <a:ext cx="6629400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TEPSCETP">
            <a:extLst>
              <a:ext uri="{FF2B5EF4-FFF2-40B4-BE49-F238E27FC236}">
                <a16:creationId xmlns:a16="http://schemas.microsoft.com/office/drawing/2014/main" id="{A0B1DF32-1DCC-5372-48E6-72E5F06C7A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0534" y="3429000"/>
            <a:ext cx="3264666" cy="279751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3730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3B780-5A27-8D2B-1471-201F7A678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About Company &amp; History 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DFC8E59-6100-7861-02EA-B76F5F6C872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68471" y="1443841"/>
            <a:ext cx="11318730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</a:pPr>
            <a:endParaRPr kumimoji="0" lang="en-US" altLang="en-US" sz="280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</a:pPr>
            <a:r>
              <a:rPr kumimoji="0" lang="en-US" altLang="en-US" sz="280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Early MIDC industries in </a:t>
            </a:r>
            <a:r>
              <a:rPr kumimoji="0" lang="en-US" altLang="en-US" sz="2800" b="1" i="0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Boisar</a:t>
            </a:r>
            <a:r>
              <a:rPr kumimoji="0" lang="en-US" altLang="en-US" sz="280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had </a:t>
            </a:r>
            <a:r>
              <a:rPr kumimoji="0" lang="en-US" altLang="en-US" sz="2800" b="1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 centralized wastewater treatment</a:t>
            </a:r>
            <a:r>
              <a:rPr kumimoji="0" lang="en-US" altLang="en-US" sz="280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</a:pPr>
            <a:r>
              <a:rPr kumimoji="0" lang="en-US" altLang="en-US" sz="280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Each industry was responsible for its </a:t>
            </a:r>
            <a:r>
              <a:rPr kumimoji="0" lang="en-US" altLang="en-US" sz="2800" b="1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own purification plant</a:t>
            </a:r>
            <a:r>
              <a:rPr kumimoji="0" lang="en-US" altLang="en-US" sz="280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but many lacked proper systems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address pollution concerns, the government established the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Tarapur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Environment Protection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Society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Plant.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Promotes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eco-friendly practices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industrial sector.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1739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BBA00-05F6-8E88-2B16-0162A4A7C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/>
              <a:t>Objective To Visit Plant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EAD48D8-3F45-5EAD-7426-16A09DD50CB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36320" y="1443841"/>
            <a:ext cx="9710267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textile industry significantly contributes to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global economic growth.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However, it generates large amounts of wastewater, which poses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environmental and health hazards due to toxic pollutants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Wastewater contains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heavy metals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harmful chemicals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from dyeing processes.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These pollutants are harmful to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aquatic ecosystems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human health.</a:t>
            </a:r>
          </a:p>
        </p:txBody>
      </p:sp>
    </p:spTree>
    <p:extLst>
      <p:ext uri="{BB962C8B-B14F-4D97-AF65-F5344CB8AC3E}">
        <p14:creationId xmlns:p14="http://schemas.microsoft.com/office/powerpoint/2010/main" val="1900789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7B81C-E672-F0D8-26C6-72B23D8E5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/>
              <a:t>Machinery Used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6D3378-0032-0390-335F-0DF7520D35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B73A68A-D5C2-5550-76AB-A8D788BCA53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4639" t="16707" r="17139" b="11165"/>
          <a:stretch/>
        </p:blipFill>
        <p:spPr>
          <a:xfrm>
            <a:off x="1541286" y="1968563"/>
            <a:ext cx="7848373" cy="4139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659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F0B8D-5EBB-E3AB-8983-695CB1BCB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/>
              <a:t>Treatment Stages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1C01CD-1512-FD45-881D-F5C825F9CA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Primary Treatment: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Screening &amp; Grit Removal: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Removes large debris and inorganic solids.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Machinery: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Screens, grinders, grit chambers.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Secondary Treatment: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Aeration: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Promotes bacteria growth to degrade organic matter.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Clarification: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Settles suspended solids.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Machinery: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Aeration tanks, blowers, clarifiers.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9903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A4255-4C70-CBAF-F89E-486A31501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915B6-98E5-B1F2-6C2A-BB89A22434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0197" y="1737360"/>
            <a:ext cx="5634251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Tertiary Treatment (Optional):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Filtration: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Removes smaller particles.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Disinfection: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Kills harmful microorganisms.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Machinery: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Filters, UV units.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Sludge Treatment: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Reduces and dewaters sludge for disposal.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Machinery: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Thickeners, dewatering equipment.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Effluent Discharge: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Releases treated water into natural bodies.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Machinery: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Discharge pipes.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A54BB6-3591-6D41-538C-91A9D931C7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4448" y="728790"/>
            <a:ext cx="5202641" cy="5031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615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27BF3-0303-0A9E-F726-855AC0DC1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/>
              <a:t>Summary / Overview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23BFF6F-FC9D-A712-9581-78459A79F2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34171" b="12564"/>
          <a:stretch/>
        </p:blipFill>
        <p:spPr>
          <a:xfrm>
            <a:off x="733606" y="2324214"/>
            <a:ext cx="10422074" cy="3122607"/>
          </a:xfrm>
        </p:spPr>
      </p:pic>
    </p:spTree>
    <p:extLst>
      <p:ext uri="{BB962C8B-B14F-4D97-AF65-F5344CB8AC3E}">
        <p14:creationId xmlns:p14="http://schemas.microsoft.com/office/powerpoint/2010/main" val="222272572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34</TotalTime>
  <Words>272</Words>
  <Application>Microsoft Office PowerPoint</Application>
  <PresentationFormat>Widescreen</PresentationFormat>
  <Paragraphs>42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Wingdings</vt:lpstr>
      <vt:lpstr>Retrospect</vt:lpstr>
      <vt:lpstr>PowerPoint Presentation</vt:lpstr>
      <vt:lpstr>Group Members </vt:lpstr>
      <vt:lpstr>“Visit to MIDC purification plant”</vt:lpstr>
      <vt:lpstr>About Company &amp; History </vt:lpstr>
      <vt:lpstr>Objective To Visit Plant</vt:lpstr>
      <vt:lpstr>Machinery Used </vt:lpstr>
      <vt:lpstr>Treatment Stages</vt:lpstr>
      <vt:lpstr>PowerPoint Presentation</vt:lpstr>
      <vt:lpstr>Summary / Overview </vt:lpstr>
      <vt:lpstr>Conclusion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Pranjal Save</dc:creator>
  <cp:lastModifiedBy>Pranjal Save</cp:lastModifiedBy>
  <cp:revision>1</cp:revision>
  <dcterms:created xsi:type="dcterms:W3CDTF">2024-10-17T15:41:57Z</dcterms:created>
  <dcterms:modified xsi:type="dcterms:W3CDTF">2024-10-17T16:16:17Z</dcterms:modified>
</cp:coreProperties>
</file>