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6" r:id="rId3"/>
    <p:sldId id="307" r:id="rId4"/>
    <p:sldId id="308" r:id="rId5"/>
    <p:sldId id="309" r:id="rId6"/>
    <p:sldId id="315" r:id="rId7"/>
    <p:sldId id="316" r:id="rId8"/>
    <p:sldId id="310" r:id="rId9"/>
    <p:sldId id="314" r:id="rId10"/>
    <p:sldId id="311" r:id="rId11"/>
    <p:sldId id="312" r:id="rId12"/>
    <p:sldId id="313" r:id="rId13"/>
  </p:sldIdLst>
  <p:sldSz cx="9144000" cy="5143500" type="screen16x9"/>
  <p:notesSz cx="13258800" cy="23925213"/>
  <p:defaultTextStyle>
    <a:defPPr>
      <a:defRPr lang="en-US"/>
    </a:defPPr>
    <a:lvl1pPr marL="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69436" autoAdjust="0"/>
  </p:normalViewPr>
  <p:slideViewPr>
    <p:cSldViewPr snapToGrid="0">
      <p:cViewPr varScale="1">
        <p:scale>
          <a:sx n="163" d="100"/>
          <a:sy n="163" d="100"/>
        </p:scale>
        <p:origin x="150" y="294"/>
      </p:cViewPr>
      <p:guideLst>
        <p:guide orient="horz" pos="161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f9d56e66a0197e5" providerId="LiveId" clId="{52A6B880-CFE5-47DF-BD22-B9EE2FA666E8}"/>
    <pc:docChg chg="undo redo custSel addSld delSld modSld sldOrd">
      <pc:chgData name="" userId="ef9d56e66a0197e5" providerId="LiveId" clId="{52A6B880-CFE5-47DF-BD22-B9EE2FA666E8}" dt="2022-07-11T09:02:14.084" v="2645" actId="20577"/>
      <pc:docMkLst>
        <pc:docMk/>
      </pc:docMkLst>
      <pc:sldChg chg="delSp modSp modNotesTx">
        <pc:chgData name="" userId="ef9d56e66a0197e5" providerId="LiveId" clId="{52A6B880-CFE5-47DF-BD22-B9EE2FA666E8}" dt="2022-07-11T08:26:37.474" v="2640" actId="1076"/>
        <pc:sldMkLst>
          <pc:docMk/>
          <pc:sldMk cId="3554540521" sldId="256"/>
        </pc:sldMkLst>
        <pc:spChg chg="mod">
          <ac:chgData name="" userId="ef9d56e66a0197e5" providerId="LiveId" clId="{52A6B880-CFE5-47DF-BD22-B9EE2FA666E8}" dt="2022-06-29T13:37:16.941" v="458" actId="27636"/>
          <ac:spMkLst>
            <pc:docMk/>
            <pc:sldMk cId="3554540521" sldId="256"/>
            <ac:spMk id="2" creationId="{2408EBF1-C351-4391-AA78-590DD9F8E928}"/>
          </ac:spMkLst>
        </pc:spChg>
        <pc:spChg chg="mod">
          <ac:chgData name="" userId="ef9d56e66a0197e5" providerId="LiveId" clId="{52A6B880-CFE5-47DF-BD22-B9EE2FA666E8}" dt="2022-06-29T13:37:31.572" v="488" actId="6549"/>
          <ac:spMkLst>
            <pc:docMk/>
            <pc:sldMk cId="3554540521" sldId="256"/>
            <ac:spMk id="3" creationId="{AB0F6F81-4275-4511-9A1E-AFC38B37D130}"/>
          </ac:spMkLst>
        </pc:spChg>
        <pc:spChg chg="mod">
          <ac:chgData name="" userId="ef9d56e66a0197e5" providerId="LiveId" clId="{52A6B880-CFE5-47DF-BD22-B9EE2FA666E8}" dt="2022-07-11T08:26:31.681" v="2639" actId="20577"/>
          <ac:spMkLst>
            <pc:docMk/>
            <pc:sldMk cId="3554540521" sldId="256"/>
            <ac:spMk id="5" creationId="{9E0B877C-33EB-41D0-82B9-B6A1FFE789B6}"/>
          </ac:spMkLst>
        </pc:spChg>
        <pc:spChg chg="mod">
          <ac:chgData name="" userId="ef9d56e66a0197e5" providerId="LiveId" clId="{52A6B880-CFE5-47DF-BD22-B9EE2FA666E8}" dt="2022-07-11T08:26:37.474" v="2640" actId="1076"/>
          <ac:spMkLst>
            <pc:docMk/>
            <pc:sldMk cId="3554540521" sldId="256"/>
            <ac:spMk id="6" creationId="{8A07874F-4463-4DA1-AEB7-6720EE10D906}"/>
          </ac:spMkLst>
        </pc:spChg>
        <pc:picChg chg="del">
          <ac:chgData name="" userId="ef9d56e66a0197e5" providerId="LiveId" clId="{52A6B880-CFE5-47DF-BD22-B9EE2FA666E8}" dt="2022-07-06T08:09:07.805" v="1249" actId="478"/>
          <ac:picMkLst>
            <pc:docMk/>
            <pc:sldMk cId="3554540521" sldId="256"/>
            <ac:picMk id="9" creationId="{D1CC9E0C-ADE4-4F3E-BEE0-48E19C27BDF4}"/>
          </ac:picMkLst>
        </pc:picChg>
      </pc:sldChg>
      <pc:sldChg chg="modSp modNotesTx">
        <pc:chgData name="" userId="ef9d56e66a0197e5" providerId="LiveId" clId="{52A6B880-CFE5-47DF-BD22-B9EE2FA666E8}" dt="2022-07-11T08:26:08.858" v="2608" actId="20577"/>
        <pc:sldMkLst>
          <pc:docMk/>
          <pc:sldMk cId="2805180611" sldId="275"/>
        </pc:sldMkLst>
        <pc:spChg chg="mod">
          <ac:chgData name="" userId="ef9d56e66a0197e5" providerId="LiveId" clId="{52A6B880-CFE5-47DF-BD22-B9EE2FA666E8}" dt="2022-07-05T12:20:59.937" v="1247" actId="20577"/>
          <ac:spMkLst>
            <pc:docMk/>
            <pc:sldMk cId="2805180611" sldId="275"/>
            <ac:spMk id="2" creationId="{164BD722-B6FD-4C3B-9F84-AAC0ACB5D308}"/>
          </ac:spMkLst>
        </pc:spChg>
        <pc:spChg chg="mod">
          <ac:chgData name="" userId="ef9d56e66a0197e5" providerId="LiveId" clId="{52A6B880-CFE5-47DF-BD22-B9EE2FA666E8}" dt="2022-06-30T14:24:09.109" v="1123" actId="20577"/>
          <ac:spMkLst>
            <pc:docMk/>
            <pc:sldMk cId="2805180611" sldId="275"/>
            <ac:spMk id="3" creationId="{15D4B873-C414-4F02-9EE0-B7B3AF660983}"/>
          </ac:spMkLst>
        </pc:spChg>
      </pc:sldChg>
      <pc:sldChg chg="modSp">
        <pc:chgData name="" userId="ef9d56e66a0197e5" providerId="LiveId" clId="{52A6B880-CFE5-47DF-BD22-B9EE2FA666E8}" dt="2022-06-30T14:24:14.795" v="1124"/>
        <pc:sldMkLst>
          <pc:docMk/>
          <pc:sldMk cId="3307675266" sldId="276"/>
        </pc:sldMkLst>
        <pc:spChg chg="mod">
          <ac:chgData name="" userId="ef9d56e66a0197e5" providerId="LiveId" clId="{52A6B880-CFE5-47DF-BD22-B9EE2FA666E8}" dt="2022-06-30T14:24:14.795" v="1124"/>
          <ac:spMkLst>
            <pc:docMk/>
            <pc:sldMk cId="3307675266" sldId="276"/>
            <ac:spMk id="3" creationId="{8DA52C03-67E5-4A94-98B4-CD61EDB71A39}"/>
          </ac:spMkLst>
        </pc:spChg>
      </pc:sldChg>
      <pc:sldChg chg="modSp modNotesTx">
        <pc:chgData name="" userId="ef9d56e66a0197e5" providerId="LiveId" clId="{52A6B880-CFE5-47DF-BD22-B9EE2FA666E8}" dt="2022-07-07T14:12:06.755" v="1362" actId="20577"/>
        <pc:sldMkLst>
          <pc:docMk/>
          <pc:sldMk cId="3931442861" sldId="277"/>
        </pc:sldMkLst>
        <pc:spChg chg="mod">
          <ac:chgData name="" userId="ef9d56e66a0197e5" providerId="LiveId" clId="{52A6B880-CFE5-47DF-BD22-B9EE2FA666E8}" dt="2022-06-30T14:24:27.188" v="1126"/>
          <ac:spMkLst>
            <pc:docMk/>
            <pc:sldMk cId="3931442861" sldId="277"/>
            <ac:spMk id="3" creationId="{E004A100-CDD2-4C97-84F4-B7354206C814}"/>
          </ac:spMkLst>
        </pc:spChg>
      </pc:sldChg>
      <pc:sldChg chg="modSp modNotesTx">
        <pc:chgData name="" userId="ef9d56e66a0197e5" providerId="LiveId" clId="{52A6B880-CFE5-47DF-BD22-B9EE2FA666E8}" dt="2022-07-07T14:11:23.530" v="1293" actId="20577"/>
        <pc:sldMkLst>
          <pc:docMk/>
          <pc:sldMk cId="4078653405" sldId="278"/>
        </pc:sldMkLst>
        <pc:spChg chg="mod">
          <ac:chgData name="" userId="ef9d56e66a0197e5" providerId="LiveId" clId="{52A6B880-CFE5-47DF-BD22-B9EE2FA666E8}" dt="2022-06-30T14:24:21.291" v="1125"/>
          <ac:spMkLst>
            <pc:docMk/>
            <pc:sldMk cId="4078653405" sldId="278"/>
            <ac:spMk id="3" creationId="{859C69A0-88E4-4623-B999-C13665A1748E}"/>
          </ac:spMkLst>
        </pc:spChg>
      </pc:sldChg>
      <pc:sldChg chg="modSp ord modNotesTx">
        <pc:chgData name="" userId="ef9d56e66a0197e5" providerId="LiveId" clId="{52A6B880-CFE5-47DF-BD22-B9EE2FA666E8}" dt="2022-07-07T14:14:21.323" v="1569" actId="20577"/>
        <pc:sldMkLst>
          <pc:docMk/>
          <pc:sldMk cId="696695550" sldId="279"/>
        </pc:sldMkLst>
        <pc:spChg chg="mod">
          <ac:chgData name="" userId="ef9d56e66a0197e5" providerId="LiveId" clId="{52A6B880-CFE5-47DF-BD22-B9EE2FA666E8}" dt="2022-06-30T14:24:46.967" v="1130"/>
          <ac:spMkLst>
            <pc:docMk/>
            <pc:sldMk cId="696695550" sldId="279"/>
            <ac:spMk id="5" creationId="{B02237A0-0C11-4AA5-9473-BDAACE420B70}"/>
          </ac:spMkLst>
        </pc:spChg>
        <pc:spChg chg="mod">
          <ac:chgData name="" userId="ef9d56e66a0197e5" providerId="LiveId" clId="{52A6B880-CFE5-47DF-BD22-B9EE2FA666E8}" dt="2022-06-30T14:05:14.317" v="901" actId="20577"/>
          <ac:spMkLst>
            <pc:docMk/>
            <pc:sldMk cId="696695550" sldId="279"/>
            <ac:spMk id="7" creationId="{B2988FB1-1E0A-4A6B-8BAD-A3746304F680}"/>
          </ac:spMkLst>
        </pc:spChg>
        <pc:spChg chg="mod">
          <ac:chgData name="" userId="ef9d56e66a0197e5" providerId="LiveId" clId="{52A6B880-CFE5-47DF-BD22-B9EE2FA666E8}" dt="2022-06-29T13:30:34.778" v="344" actId="207"/>
          <ac:spMkLst>
            <pc:docMk/>
            <pc:sldMk cId="696695550" sldId="279"/>
            <ac:spMk id="8" creationId="{B91EAB58-309F-4393-BBB5-47F499F22BAF}"/>
          </ac:spMkLst>
        </pc:spChg>
      </pc:sldChg>
      <pc:sldChg chg="modSp ord modNotesTx">
        <pc:chgData name="" userId="ef9d56e66a0197e5" providerId="LiveId" clId="{52A6B880-CFE5-47DF-BD22-B9EE2FA666E8}" dt="2022-07-07T14:12:29.419" v="1380" actId="20577"/>
        <pc:sldMkLst>
          <pc:docMk/>
          <pc:sldMk cId="1880583632" sldId="280"/>
        </pc:sldMkLst>
        <pc:spChg chg="mod">
          <ac:chgData name="" userId="ef9d56e66a0197e5" providerId="LiveId" clId="{52A6B880-CFE5-47DF-BD22-B9EE2FA666E8}" dt="2022-07-05T12:20:49.098" v="1239" actId="20577"/>
          <ac:spMkLst>
            <pc:docMk/>
            <pc:sldMk cId="1880583632" sldId="280"/>
            <ac:spMk id="2" creationId="{2C9E1CB7-ED01-42C3-A0A5-3F8A25174EF3}"/>
          </ac:spMkLst>
        </pc:spChg>
        <pc:spChg chg="mod">
          <ac:chgData name="" userId="ef9d56e66a0197e5" providerId="LiveId" clId="{52A6B880-CFE5-47DF-BD22-B9EE2FA666E8}" dt="2022-06-30T14:24:32.740" v="1127"/>
          <ac:spMkLst>
            <pc:docMk/>
            <pc:sldMk cId="1880583632" sldId="280"/>
            <ac:spMk id="3" creationId="{23A5B4A4-6169-4EC9-B4A0-D875C2F8A1A4}"/>
          </ac:spMkLst>
        </pc:spChg>
      </pc:sldChg>
      <pc:sldChg chg="modSp modNotesTx">
        <pc:chgData name="" userId="ef9d56e66a0197e5" providerId="LiveId" clId="{52A6B880-CFE5-47DF-BD22-B9EE2FA666E8}" dt="2022-07-07T14:33:08.612" v="2486" actId="20577"/>
        <pc:sldMkLst>
          <pc:docMk/>
          <pc:sldMk cId="2783177643" sldId="281"/>
        </pc:sldMkLst>
        <pc:spChg chg="mod">
          <ac:chgData name="" userId="ef9d56e66a0197e5" providerId="LiveId" clId="{52A6B880-CFE5-47DF-BD22-B9EE2FA666E8}" dt="2022-06-30T14:10:19.334" v="1054" actId="20577"/>
          <ac:spMkLst>
            <pc:docMk/>
            <pc:sldMk cId="2783177643" sldId="281"/>
            <ac:spMk id="2" creationId="{C88E2D8D-A2DF-49F6-89D1-A11F187B26EB}"/>
          </ac:spMkLst>
        </pc:spChg>
        <pc:spChg chg="mod">
          <ac:chgData name="" userId="ef9d56e66a0197e5" providerId="LiveId" clId="{52A6B880-CFE5-47DF-BD22-B9EE2FA666E8}" dt="2022-06-30T14:25:57.379" v="1145"/>
          <ac:spMkLst>
            <pc:docMk/>
            <pc:sldMk cId="2783177643" sldId="281"/>
            <ac:spMk id="3" creationId="{236CF5FE-21D9-4D13-823B-EA9D8C834039}"/>
          </ac:spMkLst>
        </pc:spChg>
      </pc:sldChg>
      <pc:sldChg chg="modSp modNotesTx">
        <pc:chgData name="" userId="ef9d56e66a0197e5" providerId="LiveId" clId="{52A6B880-CFE5-47DF-BD22-B9EE2FA666E8}" dt="2022-07-07T14:14:44.172" v="1610" actId="20577"/>
        <pc:sldMkLst>
          <pc:docMk/>
          <pc:sldMk cId="3165807171" sldId="282"/>
        </pc:sldMkLst>
        <pc:spChg chg="mod">
          <ac:chgData name="" userId="ef9d56e66a0197e5" providerId="LiveId" clId="{52A6B880-CFE5-47DF-BD22-B9EE2FA666E8}" dt="2022-06-30T14:24:51.145" v="1131"/>
          <ac:spMkLst>
            <pc:docMk/>
            <pc:sldMk cId="3165807171" sldId="282"/>
            <ac:spMk id="3" creationId="{1D351941-A4CB-4F6C-8F47-3558D9876725}"/>
          </ac:spMkLst>
        </pc:spChg>
        <pc:spChg chg="mod">
          <ac:chgData name="" userId="ef9d56e66a0197e5" providerId="LiveId" clId="{52A6B880-CFE5-47DF-BD22-B9EE2FA666E8}" dt="2022-06-30T14:26:42.924" v="1148" actId="20577"/>
          <ac:spMkLst>
            <pc:docMk/>
            <pc:sldMk cId="3165807171" sldId="282"/>
            <ac:spMk id="5" creationId="{857D9655-CF5F-4A61-8F27-08763978153A}"/>
          </ac:spMkLst>
        </pc:spChg>
      </pc:sldChg>
      <pc:sldChg chg="modSp ord modNotesTx">
        <pc:chgData name="" userId="ef9d56e66a0197e5" providerId="LiveId" clId="{52A6B880-CFE5-47DF-BD22-B9EE2FA666E8}" dt="2022-07-08T12:36:40.642" v="2596" actId="20577"/>
        <pc:sldMkLst>
          <pc:docMk/>
          <pc:sldMk cId="204905730" sldId="283"/>
        </pc:sldMkLst>
        <pc:spChg chg="mod">
          <ac:chgData name="" userId="ef9d56e66a0197e5" providerId="LiveId" clId="{52A6B880-CFE5-47DF-BD22-B9EE2FA666E8}" dt="2022-06-29T13:31:03.964" v="347" actId="207"/>
          <ac:spMkLst>
            <pc:docMk/>
            <pc:sldMk cId="204905730" sldId="283"/>
            <ac:spMk id="2" creationId="{D2576860-C7B4-43BE-9FFC-05C094DA74C4}"/>
          </ac:spMkLst>
        </pc:spChg>
        <pc:spChg chg="mod">
          <ac:chgData name="" userId="ef9d56e66a0197e5" providerId="LiveId" clId="{52A6B880-CFE5-47DF-BD22-B9EE2FA666E8}" dt="2022-06-30T14:25:11.275" v="1135"/>
          <ac:spMkLst>
            <pc:docMk/>
            <pc:sldMk cId="204905730" sldId="283"/>
            <ac:spMk id="3" creationId="{CA3543EE-532A-47CE-AEC4-0A859630D3D8}"/>
          </ac:spMkLst>
        </pc:spChg>
        <pc:spChg chg="mod">
          <ac:chgData name="" userId="ef9d56e66a0197e5" providerId="LiveId" clId="{52A6B880-CFE5-47DF-BD22-B9EE2FA666E8}" dt="2022-07-08T12:36:40.642" v="2596" actId="20577"/>
          <ac:spMkLst>
            <pc:docMk/>
            <pc:sldMk cId="204905730" sldId="283"/>
            <ac:spMk id="5" creationId="{A6FE8F95-B6CF-48E4-B569-C6D11C5744A0}"/>
          </ac:spMkLst>
        </pc:spChg>
      </pc:sldChg>
      <pc:sldChg chg="modSp ord modNotesTx">
        <pc:chgData name="" userId="ef9d56e66a0197e5" providerId="LiveId" clId="{52A6B880-CFE5-47DF-BD22-B9EE2FA666E8}" dt="2022-07-07T14:28:45.754" v="2021" actId="20577"/>
        <pc:sldMkLst>
          <pc:docMk/>
          <pc:sldMk cId="2268901764" sldId="284"/>
        </pc:sldMkLst>
        <pc:spChg chg="mod">
          <ac:chgData name="" userId="ef9d56e66a0197e5" providerId="LiveId" clId="{52A6B880-CFE5-47DF-BD22-B9EE2FA666E8}" dt="2022-06-29T13:31:14.187" v="349" actId="207"/>
          <ac:spMkLst>
            <pc:docMk/>
            <pc:sldMk cId="2268901764" sldId="284"/>
            <ac:spMk id="2" creationId="{5BFAEBCC-7A2A-4D8C-858B-5399DFB3EA8E}"/>
          </ac:spMkLst>
        </pc:spChg>
        <pc:spChg chg="mod">
          <ac:chgData name="" userId="ef9d56e66a0197e5" providerId="LiveId" clId="{52A6B880-CFE5-47DF-BD22-B9EE2FA666E8}" dt="2022-06-30T14:25:30.099" v="1139"/>
          <ac:spMkLst>
            <pc:docMk/>
            <pc:sldMk cId="2268901764" sldId="284"/>
            <ac:spMk id="3" creationId="{19EF86C6-3F2C-4B96-80EB-A40484CA3B90}"/>
          </ac:spMkLst>
        </pc:spChg>
        <pc:spChg chg="mod">
          <ac:chgData name="" userId="ef9d56e66a0197e5" providerId="LiveId" clId="{52A6B880-CFE5-47DF-BD22-B9EE2FA666E8}" dt="2022-06-30T14:06:24.828" v="1006" actId="20577"/>
          <ac:spMkLst>
            <pc:docMk/>
            <pc:sldMk cId="2268901764" sldId="284"/>
            <ac:spMk id="5" creationId="{0193939D-2E34-4261-B40E-299374CDE6A8}"/>
          </ac:spMkLst>
        </pc:spChg>
      </pc:sldChg>
      <pc:sldChg chg="modSp modNotesTx">
        <pc:chgData name="" userId="ef9d56e66a0197e5" providerId="LiveId" clId="{52A6B880-CFE5-47DF-BD22-B9EE2FA666E8}" dt="2022-07-07T14:33:33.900" v="2550" actId="20577"/>
        <pc:sldMkLst>
          <pc:docMk/>
          <pc:sldMk cId="1743846806" sldId="285"/>
        </pc:sldMkLst>
        <pc:spChg chg="mod">
          <ac:chgData name="" userId="ef9d56e66a0197e5" providerId="LiveId" clId="{52A6B880-CFE5-47DF-BD22-B9EE2FA666E8}" dt="2022-06-30T14:11:11.381" v="1076" actId="20577"/>
          <ac:spMkLst>
            <pc:docMk/>
            <pc:sldMk cId="1743846806" sldId="285"/>
            <ac:spMk id="2" creationId="{CE236293-C439-4577-A889-C0C5841F9646}"/>
          </ac:spMkLst>
        </pc:spChg>
        <pc:spChg chg="mod">
          <ac:chgData name="" userId="ef9d56e66a0197e5" providerId="LiveId" clId="{52A6B880-CFE5-47DF-BD22-B9EE2FA666E8}" dt="2022-06-30T14:26:01.770" v="1146"/>
          <ac:spMkLst>
            <pc:docMk/>
            <pc:sldMk cId="1743846806" sldId="285"/>
            <ac:spMk id="3" creationId="{CBD224BF-76CA-43BA-889C-D1B1A25B996E}"/>
          </ac:spMkLst>
        </pc:spChg>
      </pc:sldChg>
      <pc:sldChg chg="modSp modNotesTx">
        <pc:chgData name="" userId="ef9d56e66a0197e5" providerId="LiveId" clId="{52A6B880-CFE5-47DF-BD22-B9EE2FA666E8}" dt="2022-07-07T14:24:39.483" v="1727" actId="20577"/>
        <pc:sldMkLst>
          <pc:docMk/>
          <pc:sldMk cId="2563995344" sldId="287"/>
        </pc:sldMkLst>
        <pc:spChg chg="mod">
          <ac:chgData name="" userId="ef9d56e66a0197e5" providerId="LiveId" clId="{52A6B880-CFE5-47DF-BD22-B9EE2FA666E8}" dt="2022-06-30T14:25:07.219" v="1134"/>
          <ac:spMkLst>
            <pc:docMk/>
            <pc:sldMk cId="2563995344" sldId="287"/>
            <ac:spMk id="3" creationId="{CEE6320F-9356-442D-B81F-68D9A7788271}"/>
          </ac:spMkLst>
        </pc:spChg>
        <pc:spChg chg="mod">
          <ac:chgData name="" userId="ef9d56e66a0197e5" providerId="LiveId" clId="{52A6B880-CFE5-47DF-BD22-B9EE2FA666E8}" dt="2022-06-30T14:26:50.956" v="1154" actId="20577"/>
          <ac:spMkLst>
            <pc:docMk/>
            <pc:sldMk cId="2563995344" sldId="287"/>
            <ac:spMk id="5" creationId="{EC24C6F1-04A8-4724-8899-6A0765942884}"/>
          </ac:spMkLst>
        </pc:spChg>
      </pc:sldChg>
      <pc:sldChg chg="modSp">
        <pc:chgData name="" userId="ef9d56e66a0197e5" providerId="LiveId" clId="{52A6B880-CFE5-47DF-BD22-B9EE2FA666E8}" dt="2022-06-30T14:26:59.029" v="1160" actId="20577"/>
        <pc:sldMkLst>
          <pc:docMk/>
          <pc:sldMk cId="313950606" sldId="288"/>
        </pc:sldMkLst>
        <pc:spChg chg="mod">
          <ac:chgData name="" userId="ef9d56e66a0197e5" providerId="LiveId" clId="{52A6B880-CFE5-47DF-BD22-B9EE2FA666E8}" dt="2022-06-30T14:25:25.394" v="1138"/>
          <ac:spMkLst>
            <pc:docMk/>
            <pc:sldMk cId="313950606" sldId="288"/>
            <ac:spMk id="3" creationId="{0181B47A-CBAE-4C61-A352-AA73E43FF058}"/>
          </ac:spMkLst>
        </pc:spChg>
        <pc:spChg chg="mod">
          <ac:chgData name="" userId="ef9d56e66a0197e5" providerId="LiveId" clId="{52A6B880-CFE5-47DF-BD22-B9EE2FA666E8}" dt="2022-06-30T14:26:59.029" v="1160" actId="20577"/>
          <ac:spMkLst>
            <pc:docMk/>
            <pc:sldMk cId="313950606" sldId="288"/>
            <ac:spMk id="5" creationId="{CFAA4629-B108-47C6-BE8B-19D9B91B7116}"/>
          </ac:spMkLst>
        </pc:spChg>
      </pc:sldChg>
      <pc:sldChg chg="modSp modNotesTx">
        <pc:chgData name="" userId="ef9d56e66a0197e5" providerId="LiveId" clId="{52A6B880-CFE5-47DF-BD22-B9EE2FA666E8}" dt="2022-07-07T14:31:54.610" v="2263" actId="20577"/>
        <pc:sldMkLst>
          <pc:docMk/>
          <pc:sldMk cId="3784799675" sldId="290"/>
        </pc:sldMkLst>
        <pc:spChg chg="mod">
          <ac:chgData name="" userId="ef9d56e66a0197e5" providerId="LiveId" clId="{52A6B880-CFE5-47DF-BD22-B9EE2FA666E8}" dt="2022-06-30T12:14:00.736" v="820"/>
          <ac:spMkLst>
            <pc:docMk/>
            <pc:sldMk cId="3784799675" sldId="290"/>
            <ac:spMk id="2" creationId="{D0F0F087-29B8-47BF-8C5C-0DEE9D7E9A30}"/>
          </ac:spMkLst>
        </pc:spChg>
        <pc:spChg chg="mod">
          <ac:chgData name="" userId="ef9d56e66a0197e5" providerId="LiveId" clId="{52A6B880-CFE5-47DF-BD22-B9EE2FA666E8}" dt="2022-06-30T14:25:48.732" v="1143"/>
          <ac:spMkLst>
            <pc:docMk/>
            <pc:sldMk cId="3784799675" sldId="290"/>
            <ac:spMk id="3" creationId="{5C877AEC-97FF-4C3D-813B-50BF8BE63A42}"/>
          </ac:spMkLst>
        </pc:spChg>
        <pc:spChg chg="mod">
          <ac:chgData name="" userId="ef9d56e66a0197e5" providerId="LiveId" clId="{52A6B880-CFE5-47DF-BD22-B9EE2FA666E8}" dt="2022-06-30T14:27:08.462" v="1168" actId="20577"/>
          <ac:spMkLst>
            <pc:docMk/>
            <pc:sldMk cId="3784799675" sldId="290"/>
            <ac:spMk id="5" creationId="{AFDDE6CE-F8F5-4193-909E-41062B8CE440}"/>
          </ac:spMkLst>
        </pc:spChg>
      </pc:sldChg>
      <pc:sldChg chg="modSp modNotesTx">
        <pc:chgData name="" userId="ef9d56e66a0197e5" providerId="LiveId" clId="{52A6B880-CFE5-47DF-BD22-B9EE2FA666E8}" dt="2022-07-07T14:14:51.419" v="1617" actId="20577"/>
        <pc:sldMkLst>
          <pc:docMk/>
          <pc:sldMk cId="608280341" sldId="291"/>
        </pc:sldMkLst>
        <pc:spChg chg="mod">
          <ac:chgData name="" userId="ef9d56e66a0197e5" providerId="LiveId" clId="{52A6B880-CFE5-47DF-BD22-B9EE2FA666E8}" dt="2022-06-30T14:24:55.865" v="1132"/>
          <ac:spMkLst>
            <pc:docMk/>
            <pc:sldMk cId="608280341" sldId="291"/>
            <ac:spMk id="3" creationId="{2CEFB793-CADB-4B07-9E06-9AFBAD2EF239}"/>
          </ac:spMkLst>
        </pc:spChg>
        <pc:spChg chg="mod">
          <ac:chgData name="" userId="ef9d56e66a0197e5" providerId="LiveId" clId="{52A6B880-CFE5-47DF-BD22-B9EE2FA666E8}" dt="2022-06-30T14:26:46.077" v="1150" actId="20577"/>
          <ac:spMkLst>
            <pc:docMk/>
            <pc:sldMk cId="608280341" sldId="291"/>
            <ac:spMk id="5" creationId="{34A769B1-2E4E-46B0-ADF8-8CB0E1A32105}"/>
          </ac:spMkLst>
        </pc:spChg>
      </pc:sldChg>
      <pc:sldChg chg="modSp modNotesTx">
        <pc:chgData name="" userId="ef9d56e66a0197e5" providerId="LiveId" clId="{52A6B880-CFE5-47DF-BD22-B9EE2FA666E8}" dt="2022-07-07T14:25:43.459" v="1830" actId="20577"/>
        <pc:sldMkLst>
          <pc:docMk/>
          <pc:sldMk cId="2778051574" sldId="293"/>
        </pc:sldMkLst>
        <pc:spChg chg="mod">
          <ac:chgData name="" userId="ef9d56e66a0197e5" providerId="LiveId" clId="{52A6B880-CFE5-47DF-BD22-B9EE2FA666E8}" dt="2022-06-30T14:25:15.734" v="1136"/>
          <ac:spMkLst>
            <pc:docMk/>
            <pc:sldMk cId="2778051574" sldId="293"/>
            <ac:spMk id="3" creationId="{A9573C9D-C099-42FC-ABB5-2C2AB07F066F}"/>
          </ac:spMkLst>
        </pc:spChg>
        <pc:spChg chg="mod">
          <ac:chgData name="" userId="ef9d56e66a0197e5" providerId="LiveId" clId="{52A6B880-CFE5-47DF-BD22-B9EE2FA666E8}" dt="2022-06-30T14:26:53.565" v="1156" actId="20577"/>
          <ac:spMkLst>
            <pc:docMk/>
            <pc:sldMk cId="2778051574" sldId="293"/>
            <ac:spMk id="5" creationId="{B45BA2EC-9400-4B2D-8F7E-259E4B471FD5}"/>
          </ac:spMkLst>
        </pc:spChg>
      </pc:sldChg>
      <pc:sldChg chg="modSp modNotesTx">
        <pc:chgData name="" userId="ef9d56e66a0197e5" providerId="LiveId" clId="{52A6B880-CFE5-47DF-BD22-B9EE2FA666E8}" dt="2022-07-07T14:26:33.458" v="1908" actId="20577"/>
        <pc:sldMkLst>
          <pc:docMk/>
          <pc:sldMk cId="3210006667" sldId="294"/>
        </pc:sldMkLst>
        <pc:spChg chg="mod">
          <ac:chgData name="" userId="ef9d56e66a0197e5" providerId="LiveId" clId="{52A6B880-CFE5-47DF-BD22-B9EE2FA666E8}" dt="2022-06-30T14:25:20.633" v="1137"/>
          <ac:spMkLst>
            <pc:docMk/>
            <pc:sldMk cId="3210006667" sldId="294"/>
            <ac:spMk id="3" creationId="{A9573C9D-C099-42FC-ABB5-2C2AB07F066F}"/>
          </ac:spMkLst>
        </pc:spChg>
        <pc:spChg chg="mod">
          <ac:chgData name="" userId="ef9d56e66a0197e5" providerId="LiveId" clId="{52A6B880-CFE5-47DF-BD22-B9EE2FA666E8}" dt="2022-06-30T14:26:56.205" v="1158" actId="20577"/>
          <ac:spMkLst>
            <pc:docMk/>
            <pc:sldMk cId="3210006667" sldId="294"/>
            <ac:spMk id="5" creationId="{B45BA2EC-9400-4B2D-8F7E-259E4B471FD5}"/>
          </ac:spMkLst>
        </pc:spChg>
      </pc:sldChg>
      <pc:sldChg chg="modSp modNotesTx">
        <pc:chgData name="" userId="ef9d56e66a0197e5" providerId="LiveId" clId="{52A6B880-CFE5-47DF-BD22-B9EE2FA666E8}" dt="2022-07-07T14:15:30.026" v="1634" actId="20577"/>
        <pc:sldMkLst>
          <pc:docMk/>
          <pc:sldMk cId="478673554" sldId="295"/>
        </pc:sldMkLst>
        <pc:spChg chg="mod">
          <ac:chgData name="" userId="ef9d56e66a0197e5" providerId="LiveId" clId="{52A6B880-CFE5-47DF-BD22-B9EE2FA666E8}" dt="2022-06-30T14:25:01.251" v="1133"/>
          <ac:spMkLst>
            <pc:docMk/>
            <pc:sldMk cId="478673554" sldId="295"/>
            <ac:spMk id="3" creationId="{2CEFB793-CADB-4B07-9E06-9AFBAD2EF239}"/>
          </ac:spMkLst>
        </pc:spChg>
        <pc:spChg chg="mod">
          <ac:chgData name="" userId="ef9d56e66a0197e5" providerId="LiveId" clId="{52A6B880-CFE5-47DF-BD22-B9EE2FA666E8}" dt="2022-06-30T14:26:48.604" v="1152" actId="20577"/>
          <ac:spMkLst>
            <pc:docMk/>
            <pc:sldMk cId="478673554" sldId="295"/>
            <ac:spMk id="5" creationId="{34A769B1-2E4E-46B0-ADF8-8CB0E1A32105}"/>
          </ac:spMkLst>
        </pc:spChg>
      </pc:sldChg>
      <pc:sldChg chg="modSp modNotesTx">
        <pc:chgData name="" userId="ef9d56e66a0197e5" providerId="LiveId" clId="{52A6B880-CFE5-47DF-BD22-B9EE2FA666E8}" dt="2022-07-07T14:28:52.771" v="2022" actId="6549"/>
        <pc:sldMkLst>
          <pc:docMk/>
          <pc:sldMk cId="1221576735" sldId="296"/>
        </pc:sldMkLst>
        <pc:spChg chg="mod">
          <ac:chgData name="" userId="ef9d56e66a0197e5" providerId="LiveId" clId="{52A6B880-CFE5-47DF-BD22-B9EE2FA666E8}" dt="2022-06-30T14:25:35.643" v="1140"/>
          <ac:spMkLst>
            <pc:docMk/>
            <pc:sldMk cId="1221576735" sldId="296"/>
            <ac:spMk id="3" creationId="{97FE0473-F29E-49E7-A418-BBCD7DD20E18}"/>
          </ac:spMkLst>
        </pc:spChg>
        <pc:spChg chg="mod">
          <ac:chgData name="" userId="ef9d56e66a0197e5" providerId="LiveId" clId="{52A6B880-CFE5-47DF-BD22-B9EE2FA666E8}" dt="2022-06-30T14:27:02.766" v="1162" actId="20577"/>
          <ac:spMkLst>
            <pc:docMk/>
            <pc:sldMk cId="1221576735" sldId="296"/>
            <ac:spMk id="5" creationId="{E6F8CA5D-C5BE-45CD-BDCE-7C24575AA483}"/>
          </ac:spMkLst>
        </pc:spChg>
      </pc:sldChg>
      <pc:sldChg chg="modSp">
        <pc:chgData name="" userId="ef9d56e66a0197e5" providerId="LiveId" clId="{52A6B880-CFE5-47DF-BD22-B9EE2FA666E8}" dt="2022-06-30T14:27:06.693" v="1166" actId="20577"/>
        <pc:sldMkLst>
          <pc:docMk/>
          <pc:sldMk cId="1261944753" sldId="299"/>
        </pc:sldMkLst>
        <pc:spChg chg="mod">
          <ac:chgData name="" userId="ef9d56e66a0197e5" providerId="LiveId" clId="{52A6B880-CFE5-47DF-BD22-B9EE2FA666E8}" dt="2022-06-30T14:25:44.429" v="1142"/>
          <ac:spMkLst>
            <pc:docMk/>
            <pc:sldMk cId="1261944753" sldId="299"/>
            <ac:spMk id="3" creationId="{97FE0473-F29E-49E7-A418-BBCD7DD20E18}"/>
          </ac:spMkLst>
        </pc:spChg>
        <pc:spChg chg="mod">
          <ac:chgData name="" userId="ef9d56e66a0197e5" providerId="LiveId" clId="{52A6B880-CFE5-47DF-BD22-B9EE2FA666E8}" dt="2022-06-30T14:27:06.693" v="1166" actId="20577"/>
          <ac:spMkLst>
            <pc:docMk/>
            <pc:sldMk cId="1261944753" sldId="299"/>
            <ac:spMk id="5" creationId="{E6F8CA5D-C5BE-45CD-BDCE-7C24575AA483}"/>
          </ac:spMkLst>
        </pc:spChg>
      </pc:sldChg>
      <pc:sldChg chg="modSp modNotesTx">
        <pc:chgData name="" userId="ef9d56e66a0197e5" providerId="LiveId" clId="{52A6B880-CFE5-47DF-BD22-B9EE2FA666E8}" dt="2022-07-11T09:02:14.084" v="2645" actId="20577"/>
        <pc:sldMkLst>
          <pc:docMk/>
          <pc:sldMk cId="922483636" sldId="300"/>
        </pc:sldMkLst>
        <pc:spChg chg="mod">
          <ac:chgData name="" userId="ef9d56e66a0197e5" providerId="LiveId" clId="{52A6B880-CFE5-47DF-BD22-B9EE2FA666E8}" dt="2022-07-11T09:02:14.084" v="2645" actId="20577"/>
          <ac:spMkLst>
            <pc:docMk/>
            <pc:sldMk cId="922483636" sldId="300"/>
            <ac:spMk id="2" creationId="{BA6F1C05-7715-4432-8C8C-EBDA6C30D155}"/>
          </ac:spMkLst>
        </pc:spChg>
        <pc:spChg chg="mod">
          <ac:chgData name="" userId="ef9d56e66a0197e5" providerId="LiveId" clId="{52A6B880-CFE5-47DF-BD22-B9EE2FA666E8}" dt="2022-06-30T14:25:39.947" v="1141"/>
          <ac:spMkLst>
            <pc:docMk/>
            <pc:sldMk cId="922483636" sldId="300"/>
            <ac:spMk id="3" creationId="{97FE0473-F29E-49E7-A418-BBCD7DD20E18}"/>
          </ac:spMkLst>
        </pc:spChg>
        <pc:spChg chg="mod">
          <ac:chgData name="" userId="ef9d56e66a0197e5" providerId="LiveId" clId="{52A6B880-CFE5-47DF-BD22-B9EE2FA666E8}" dt="2022-06-30T14:27:04.933" v="1164" actId="20577"/>
          <ac:spMkLst>
            <pc:docMk/>
            <pc:sldMk cId="922483636" sldId="300"/>
            <ac:spMk id="5" creationId="{E6F8CA5D-C5BE-45CD-BDCE-7C24575AA483}"/>
          </ac:spMkLst>
        </pc:spChg>
      </pc:sldChg>
      <pc:sldChg chg="modSp modNotesTx">
        <pc:chgData name="" userId="ef9d56e66a0197e5" providerId="LiveId" clId="{52A6B880-CFE5-47DF-BD22-B9EE2FA666E8}" dt="2022-07-07T14:12:53.739" v="1411" actId="6549"/>
        <pc:sldMkLst>
          <pc:docMk/>
          <pc:sldMk cId="3953339225" sldId="301"/>
        </pc:sldMkLst>
        <pc:spChg chg="mod">
          <ac:chgData name="" userId="ef9d56e66a0197e5" providerId="LiveId" clId="{52A6B880-CFE5-47DF-BD22-B9EE2FA666E8}" dt="2022-06-29T13:32:55.627" v="379" actId="20577"/>
          <ac:spMkLst>
            <pc:docMk/>
            <pc:sldMk cId="3953339225" sldId="301"/>
            <ac:spMk id="2" creationId="{9197F2CD-52D3-44E9-A546-CBDEF2880A57}"/>
          </ac:spMkLst>
        </pc:spChg>
        <pc:spChg chg="mod">
          <ac:chgData name="" userId="ef9d56e66a0197e5" providerId="LiveId" clId="{52A6B880-CFE5-47DF-BD22-B9EE2FA666E8}" dt="2022-06-29T13:32:59.564" v="387" actId="20577"/>
          <ac:spMkLst>
            <pc:docMk/>
            <pc:sldMk cId="3953339225" sldId="301"/>
            <ac:spMk id="3" creationId="{D22BEA54-71B4-46B7-B940-C262100E71DA}"/>
          </ac:spMkLst>
        </pc:spChg>
        <pc:spChg chg="mod">
          <ac:chgData name="" userId="ef9d56e66a0197e5" providerId="LiveId" clId="{52A6B880-CFE5-47DF-BD22-B9EE2FA666E8}" dt="2022-06-30T14:24:38.067" v="1128"/>
          <ac:spMkLst>
            <pc:docMk/>
            <pc:sldMk cId="3953339225" sldId="301"/>
            <ac:spMk id="5" creationId="{3BF7E5EB-C46E-4367-B32F-093554E8F64F}"/>
          </ac:spMkLst>
        </pc:spChg>
      </pc:sldChg>
      <pc:sldChg chg="modSp">
        <pc:chgData name="" userId="ef9d56e66a0197e5" providerId="LiveId" clId="{52A6B880-CFE5-47DF-BD22-B9EE2FA666E8}" dt="2022-06-30T14:23:56.313" v="1091" actId="20577"/>
        <pc:sldMkLst>
          <pc:docMk/>
          <pc:sldMk cId="761347017" sldId="302"/>
        </pc:sldMkLst>
        <pc:spChg chg="mod">
          <ac:chgData name="" userId="ef9d56e66a0197e5" providerId="LiveId" clId="{52A6B880-CFE5-47DF-BD22-B9EE2FA666E8}" dt="2022-06-30T14:23:56.313" v="1091" actId="20577"/>
          <ac:spMkLst>
            <pc:docMk/>
            <pc:sldMk cId="761347017" sldId="302"/>
            <ac:spMk id="5" creationId="{6EAFC2DE-2276-4C08-AC0E-D18FB74D5D88}"/>
          </ac:spMkLst>
        </pc:spChg>
      </pc:sldChg>
      <pc:sldChg chg="modSp modNotesTx">
        <pc:chgData name="" userId="ef9d56e66a0197e5" providerId="LiveId" clId="{52A6B880-CFE5-47DF-BD22-B9EE2FA666E8}" dt="2022-07-07T14:32:09.139" v="2281" actId="20577"/>
        <pc:sldMkLst>
          <pc:docMk/>
          <pc:sldMk cId="1550332639" sldId="304"/>
        </pc:sldMkLst>
        <pc:spChg chg="mod">
          <ac:chgData name="" userId="ef9d56e66a0197e5" providerId="LiveId" clId="{52A6B880-CFE5-47DF-BD22-B9EE2FA666E8}" dt="2022-06-30T12:07:59.210" v="527" actId="20577"/>
          <ac:spMkLst>
            <pc:docMk/>
            <pc:sldMk cId="1550332639" sldId="304"/>
            <ac:spMk id="3" creationId="{A33D752F-5B03-414A-93BD-A6BA4B67BCCE}"/>
          </ac:spMkLst>
        </pc:spChg>
        <pc:spChg chg="mod">
          <ac:chgData name="" userId="ef9d56e66a0197e5" providerId="LiveId" clId="{52A6B880-CFE5-47DF-BD22-B9EE2FA666E8}" dt="2022-06-30T14:25:53.329" v="1144"/>
          <ac:spMkLst>
            <pc:docMk/>
            <pc:sldMk cId="1550332639" sldId="304"/>
            <ac:spMk id="5" creationId="{E8D85D2C-C0F5-418F-A400-4CB9B7113BE4}"/>
          </ac:spMkLst>
        </pc:spChg>
      </pc:sldChg>
      <pc:sldChg chg="modSp add ord modNotesTx">
        <pc:chgData name="" userId="ef9d56e66a0197e5" providerId="LiveId" clId="{52A6B880-CFE5-47DF-BD22-B9EE2FA666E8}" dt="2022-07-07T14:13:40.603" v="1527" actId="20577"/>
        <pc:sldMkLst>
          <pc:docMk/>
          <pc:sldMk cId="2256699676" sldId="305"/>
        </pc:sldMkLst>
        <pc:spChg chg="mod">
          <ac:chgData name="" userId="ef9d56e66a0197e5" providerId="LiveId" clId="{52A6B880-CFE5-47DF-BD22-B9EE2FA666E8}" dt="2022-06-29T13:28:35.419" v="325"/>
          <ac:spMkLst>
            <pc:docMk/>
            <pc:sldMk cId="2256699676" sldId="305"/>
            <ac:spMk id="2" creationId="{369D5E84-57D2-4F99-B0F8-5E8CB96A6BE2}"/>
          </ac:spMkLst>
        </pc:spChg>
        <pc:spChg chg="mod">
          <ac:chgData name="" userId="ef9d56e66a0197e5" providerId="LiveId" clId="{52A6B880-CFE5-47DF-BD22-B9EE2FA666E8}" dt="2022-06-30T14:24:42.675" v="1129"/>
          <ac:spMkLst>
            <pc:docMk/>
            <pc:sldMk cId="2256699676" sldId="305"/>
            <ac:spMk id="3" creationId="{E004A100-CDD2-4C97-84F4-B7354206C814}"/>
          </ac:spMkLst>
        </pc:spChg>
        <pc:spChg chg="mod">
          <ac:chgData name="" userId="ef9d56e66a0197e5" providerId="LiveId" clId="{52A6B880-CFE5-47DF-BD22-B9EE2FA666E8}" dt="2022-06-29T13:31:45.235" v="351" actId="207"/>
          <ac:spMkLst>
            <pc:docMk/>
            <pc:sldMk cId="2256699676" sldId="305"/>
            <ac:spMk id="5" creationId="{24A49880-E4D5-498E-957D-3CD8FED79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745163" cy="1200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510463" y="0"/>
            <a:ext cx="5745162" cy="1200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9E343-260D-4C58-8D1C-AF418110B6B9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46100" y="2990850"/>
            <a:ext cx="14351000" cy="8074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2725063"/>
            <a:ext cx="5745163" cy="1200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510463" y="22725063"/>
            <a:ext cx="5745162" cy="1200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E189E-C385-4E36-8468-6587C3E8C9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81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E189E-C385-4E36-8468-6587C3E8C9E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40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412FE8-8299-4E9B-B482-0C77B423649D}"/>
              </a:ext>
            </a:extLst>
          </p:cNvPr>
          <p:cNvSpPr/>
          <p:nvPr userDrawn="1"/>
        </p:nvSpPr>
        <p:spPr>
          <a:xfrm>
            <a:off x="0" y="0"/>
            <a:ext cx="9144000" cy="2000196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37"/>
          </a:p>
        </p:txBody>
      </p:sp>
      <p:pic>
        <p:nvPicPr>
          <p:cNvPr id="8" name="Picture 7" descr="A close-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E4ABE32D-A3BD-495B-BB6D-CB566D776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95" y="-770"/>
            <a:ext cx="2346506" cy="200096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8578DF09-5C9E-4C58-8712-BA2AC403B8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76" y="171445"/>
            <a:ext cx="1816680" cy="628633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 hidden="1">
            <a:extLst>
              <a:ext uri="{FF2B5EF4-FFF2-40B4-BE49-F238E27FC236}">
                <a16:creationId xmlns:a16="http://schemas.microsoft.com/office/drawing/2014/main" id="{06393A62-E434-40B2-A8F8-9445E52B74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72"/>
            <a:ext cx="9141896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76" y="1511499"/>
            <a:ext cx="6858001" cy="373659"/>
          </a:xfrm>
        </p:spPr>
        <p:txBody>
          <a:bodyPr lIns="0" tIns="0">
            <a:normAutofit/>
          </a:bodyPr>
          <a:lstStyle>
            <a:lvl1pPr marL="0" indent="0" algn="l">
              <a:buNone/>
              <a:defRPr sz="1746" b="1">
                <a:solidFill>
                  <a:schemeClr val="bg1"/>
                </a:solidFill>
                <a:latin typeface="LM Sans 10" panose="00000500000000000000" pitchFamily="50" charset="0"/>
              </a:defRPr>
            </a:lvl1pPr>
            <a:lvl2pPr marL="342870" indent="0" algn="ctr">
              <a:buNone/>
              <a:defRPr sz="1500"/>
            </a:lvl2pPr>
            <a:lvl3pPr marL="685741" indent="0" algn="ctr">
              <a:buNone/>
              <a:defRPr sz="1349"/>
            </a:lvl3pPr>
            <a:lvl4pPr marL="1028611" indent="0" algn="ctr">
              <a:buNone/>
              <a:defRPr sz="1200"/>
            </a:lvl4pPr>
            <a:lvl5pPr marL="1371481" indent="0" algn="ctr">
              <a:buNone/>
              <a:defRPr sz="1200"/>
            </a:lvl5pPr>
            <a:lvl6pPr marL="1714351" indent="0" algn="ctr">
              <a:buNone/>
              <a:defRPr sz="1200"/>
            </a:lvl6pPr>
            <a:lvl7pPr marL="2057222" indent="0" algn="ctr">
              <a:buNone/>
              <a:defRPr sz="1200"/>
            </a:lvl7pPr>
            <a:lvl8pPr marL="2400092" indent="0" algn="ctr">
              <a:buNone/>
              <a:defRPr sz="1200"/>
            </a:lvl8pPr>
            <a:lvl9pPr marL="274296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76" y="1113959"/>
            <a:ext cx="6858001" cy="397539"/>
          </a:xfrm>
        </p:spPr>
        <p:txBody>
          <a:bodyPr lIns="0" tIns="0" anchor="t" anchorCtr="0">
            <a:normAutofit/>
          </a:bodyPr>
          <a:lstStyle>
            <a:lvl1pPr algn="l">
              <a:defRPr sz="2223" b="1">
                <a:solidFill>
                  <a:schemeClr val="bg1"/>
                </a:solidFill>
                <a:latin typeface="LM Sans 10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59E6447-6935-46F0-85B6-BC782B1840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6" y="3314611"/>
            <a:ext cx="2857773" cy="14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8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740570"/>
            <a:ext cx="4629151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0" indent="0">
              <a:buNone/>
              <a:defRPr sz="2100"/>
            </a:lvl2pPr>
            <a:lvl3pPr marL="685741" indent="0">
              <a:buNone/>
              <a:defRPr sz="1800"/>
            </a:lvl3pPr>
            <a:lvl4pPr marL="1028611" indent="0">
              <a:buNone/>
              <a:defRPr sz="1500"/>
            </a:lvl4pPr>
            <a:lvl5pPr marL="1371481" indent="0">
              <a:buNone/>
              <a:defRPr sz="1500"/>
            </a:lvl5pPr>
            <a:lvl6pPr marL="1714351" indent="0">
              <a:buNone/>
              <a:defRPr sz="1500"/>
            </a:lvl6pPr>
            <a:lvl7pPr marL="2057222" indent="0">
              <a:buNone/>
              <a:defRPr sz="1500"/>
            </a:lvl7pPr>
            <a:lvl8pPr marL="2400092" indent="0">
              <a:buNone/>
              <a:defRPr sz="1500"/>
            </a:lvl8pPr>
            <a:lvl9pPr marL="274296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7" cy="2292350"/>
          </a:xfrm>
        </p:spPr>
        <p:txBody>
          <a:bodyPr/>
          <a:lstStyle>
            <a:lvl1pPr marL="0" indent="0">
              <a:buNone/>
              <a:defRPr sz="1200"/>
            </a:lvl1pPr>
            <a:lvl2pPr marL="342870" indent="0">
              <a:buNone/>
              <a:defRPr sz="1049"/>
            </a:lvl2pPr>
            <a:lvl3pPr marL="685741" indent="0">
              <a:buNone/>
              <a:defRPr sz="900"/>
            </a:lvl3pPr>
            <a:lvl4pPr marL="1028611" indent="0">
              <a:buNone/>
              <a:defRPr sz="749"/>
            </a:lvl4pPr>
            <a:lvl5pPr marL="1371481" indent="0">
              <a:buNone/>
              <a:defRPr sz="749"/>
            </a:lvl5pPr>
            <a:lvl6pPr marL="1714351" indent="0">
              <a:buNone/>
              <a:defRPr sz="749"/>
            </a:lvl6pPr>
            <a:lvl7pPr marL="2057222" indent="0">
              <a:buNone/>
              <a:defRPr sz="749"/>
            </a:lvl7pPr>
            <a:lvl8pPr marL="2400092" indent="0">
              <a:buNone/>
              <a:defRPr sz="749"/>
            </a:lvl8pPr>
            <a:lvl9pPr marL="2742962" indent="0">
              <a:buNone/>
              <a:defRPr sz="7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BCA04B-136D-4AB6-8DB0-F416E346540A}"/>
              </a:ext>
            </a:extLst>
          </p:cNvPr>
          <p:cNvSpPr txBox="1">
            <a:spLocks/>
          </p:cNvSpPr>
          <p:nvPr userDrawn="1"/>
        </p:nvSpPr>
        <p:spPr>
          <a:xfrm>
            <a:off x="0" y="2"/>
            <a:ext cx="5746505" cy="520146"/>
          </a:xfrm>
          <a:prstGeom prst="rect">
            <a:avLst/>
          </a:prstGeom>
        </p:spPr>
        <p:txBody>
          <a:bodyPr vert="horz" lIns="144000" tIns="0" rIns="91440" bIns="0" rtlCol="0" anchor="ctr">
            <a:noAutofit/>
          </a:bodyPr>
          <a:lstStyle>
            <a:lvl1pPr algn="l" defTabSz="68574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89" b="1" kern="1200">
                <a:solidFill>
                  <a:srgbClr val="0068B4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9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263503"/>
          </a:xfrm>
        </p:spPr>
        <p:txBody>
          <a:bodyPr/>
          <a:lstStyle>
            <a:lvl1pPr>
              <a:defRPr sz="1588"/>
            </a:lvl1pPr>
            <a:lvl2pPr>
              <a:defRPr sz="1429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7811F3-2B1B-454C-BB37-A5194CD1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4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2772000"/>
            <a:ext cx="7704000" cy="100800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540" b="1" kern="1200" cap="none" baseline="0" dirty="0" smtClean="0">
                <a:solidFill>
                  <a:srgbClr val="0068B4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defTabSz="1088614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537200"/>
            <a:ext cx="7704000" cy="1125140"/>
          </a:xfrm>
        </p:spPr>
        <p:txBody>
          <a:bodyPr lIns="0" rIns="0" anchor="b" anchorCtr="0">
            <a:noAutofit/>
          </a:bodyPr>
          <a:lstStyle>
            <a:lvl1pPr marL="0" indent="0">
              <a:buNone/>
              <a:defRPr lang="en-US" sz="1746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6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17BEA-4CDF-4582-BE6F-0E2D889EE152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1F8C10-2B76-486B-A47D-DC683355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35" b="1">
                <a:solidFill>
                  <a:schemeClr val="bg1"/>
                </a:solidFill>
              </a:defRPr>
            </a:lvl1pPr>
          </a:lstStyle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360BAA-27BD-42D0-9FD8-9E3B5704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77" y="4972054"/>
            <a:ext cx="3086099" cy="171444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</p:spTree>
    <p:extLst>
      <p:ext uri="{BB962C8B-B14F-4D97-AF65-F5344CB8AC3E}">
        <p14:creationId xmlns:p14="http://schemas.microsoft.com/office/powerpoint/2010/main" val="197824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written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515F8C94-0478-4A60-832B-7BFC87CB0F48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7E7DE-BF28-4E6B-AFFD-72E3DF23EBE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76C9F-2972-4EE5-AD1C-DB32FE35F744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504B0-F330-4AD2-9605-68A566A3E40B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32859C5-EC02-4E0F-8742-B72E40F302E0}"/>
              </a:ext>
            </a:extLst>
          </p:cNvPr>
          <p:cNvGrpSpPr/>
          <p:nvPr userDrawn="1"/>
        </p:nvGrpSpPr>
        <p:grpSpPr>
          <a:xfrm>
            <a:off x="-1" y="520148"/>
            <a:ext cx="9146192" cy="4451903"/>
            <a:chOff x="-1" y="520148"/>
            <a:chExt cx="9146192" cy="445190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1F1038E-4EAD-4D32-B7CE-3379F49F461E}"/>
                </a:ext>
              </a:extLst>
            </p:cNvPr>
            <p:cNvGrpSpPr/>
            <p:nvPr userDrawn="1"/>
          </p:nvGrpSpPr>
          <p:grpSpPr>
            <a:xfrm>
              <a:off x="-1" y="644540"/>
              <a:ext cx="9146191" cy="3641022"/>
              <a:chOff x="139700" y="1063145"/>
              <a:chExt cx="8890000" cy="3539331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FA360-CC8D-4C87-A4F7-8AD2DC0C6796}"/>
                  </a:ext>
                </a:extLst>
              </p:cNvPr>
              <p:cNvCxnSpPr/>
              <p:nvPr/>
            </p:nvCxnSpPr>
            <p:spPr>
              <a:xfrm>
                <a:off x="139700" y="106314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389B793-C554-44B3-9AC5-1117E86FC4B7}"/>
                  </a:ext>
                </a:extLst>
              </p:cNvPr>
              <p:cNvCxnSpPr/>
              <p:nvPr/>
            </p:nvCxnSpPr>
            <p:spPr>
              <a:xfrm>
                <a:off x="139700" y="119423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D77913B-013B-4F17-BB17-921BCC91C592}"/>
                  </a:ext>
                </a:extLst>
              </p:cNvPr>
              <p:cNvCxnSpPr/>
              <p:nvPr/>
            </p:nvCxnSpPr>
            <p:spPr>
              <a:xfrm>
                <a:off x="139700" y="132531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EDBE0ED-F91F-4663-9BBE-C3CB9B7D2F20}"/>
                  </a:ext>
                </a:extLst>
              </p:cNvPr>
              <p:cNvCxnSpPr/>
              <p:nvPr/>
            </p:nvCxnSpPr>
            <p:spPr>
              <a:xfrm>
                <a:off x="139700" y="145640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3EFF0EA-78E6-4054-9061-126AB8576EAA}"/>
                  </a:ext>
                </a:extLst>
              </p:cNvPr>
              <p:cNvCxnSpPr/>
              <p:nvPr/>
            </p:nvCxnSpPr>
            <p:spPr>
              <a:xfrm>
                <a:off x="139700" y="158748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1E26CCB-BC0E-46C8-9B15-D4C9F3E71C87}"/>
                  </a:ext>
                </a:extLst>
              </p:cNvPr>
              <p:cNvCxnSpPr/>
              <p:nvPr/>
            </p:nvCxnSpPr>
            <p:spPr>
              <a:xfrm>
                <a:off x="139700" y="171857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46D5C31-C4A6-4497-8EFB-316E92D702E4}"/>
                  </a:ext>
                </a:extLst>
              </p:cNvPr>
              <p:cNvCxnSpPr/>
              <p:nvPr/>
            </p:nvCxnSpPr>
            <p:spPr>
              <a:xfrm>
                <a:off x="139700" y="184966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E5D23D3-F8EA-4E31-A759-47D0B324744A}"/>
                  </a:ext>
                </a:extLst>
              </p:cNvPr>
              <p:cNvCxnSpPr/>
              <p:nvPr/>
            </p:nvCxnSpPr>
            <p:spPr>
              <a:xfrm>
                <a:off x="139700" y="198074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4C09AB4-7A67-42B7-9925-31DFCB23CEB5}"/>
                  </a:ext>
                </a:extLst>
              </p:cNvPr>
              <p:cNvCxnSpPr/>
              <p:nvPr/>
            </p:nvCxnSpPr>
            <p:spPr>
              <a:xfrm>
                <a:off x="139700" y="211183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204A25C-5C6F-4115-B31A-3405ACF81C7D}"/>
                  </a:ext>
                </a:extLst>
              </p:cNvPr>
              <p:cNvCxnSpPr/>
              <p:nvPr/>
            </p:nvCxnSpPr>
            <p:spPr>
              <a:xfrm>
                <a:off x="139700" y="224291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622B9FD-EF08-47C7-B415-A6AAB0E0FE19}"/>
                  </a:ext>
                </a:extLst>
              </p:cNvPr>
              <p:cNvCxnSpPr/>
              <p:nvPr/>
            </p:nvCxnSpPr>
            <p:spPr>
              <a:xfrm>
                <a:off x="139700" y="237400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EBFA9C5-3C78-4D6E-9C6E-CBDACDDC8413}"/>
                  </a:ext>
                </a:extLst>
              </p:cNvPr>
              <p:cNvCxnSpPr/>
              <p:nvPr/>
            </p:nvCxnSpPr>
            <p:spPr>
              <a:xfrm>
                <a:off x="139700" y="250509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FA6F5D-D1D2-4D6B-9282-904395C857FD}"/>
                  </a:ext>
                </a:extLst>
              </p:cNvPr>
              <p:cNvCxnSpPr/>
              <p:nvPr/>
            </p:nvCxnSpPr>
            <p:spPr>
              <a:xfrm>
                <a:off x="139700" y="263617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5B4143B-D64D-4EFB-BE4D-EC20EE3B0DC5}"/>
                  </a:ext>
                </a:extLst>
              </p:cNvPr>
              <p:cNvCxnSpPr/>
              <p:nvPr/>
            </p:nvCxnSpPr>
            <p:spPr>
              <a:xfrm>
                <a:off x="139700" y="276726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406653F-57EC-4D31-91BD-96870CAF0F46}"/>
                  </a:ext>
                </a:extLst>
              </p:cNvPr>
              <p:cNvCxnSpPr/>
              <p:nvPr/>
            </p:nvCxnSpPr>
            <p:spPr>
              <a:xfrm>
                <a:off x="139700" y="289834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8890A75-E971-4E67-9CDE-9BC303B001F6}"/>
                  </a:ext>
                </a:extLst>
              </p:cNvPr>
              <p:cNvCxnSpPr/>
              <p:nvPr/>
            </p:nvCxnSpPr>
            <p:spPr>
              <a:xfrm>
                <a:off x="139700" y="302943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FC5D590-EEED-4190-BF1D-A37C8BDBB003}"/>
                  </a:ext>
                </a:extLst>
              </p:cNvPr>
              <p:cNvCxnSpPr/>
              <p:nvPr/>
            </p:nvCxnSpPr>
            <p:spPr>
              <a:xfrm>
                <a:off x="139700" y="316052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F311371-0B7F-4ABD-A589-0DE8463A9C6E}"/>
                  </a:ext>
                </a:extLst>
              </p:cNvPr>
              <p:cNvCxnSpPr/>
              <p:nvPr/>
            </p:nvCxnSpPr>
            <p:spPr>
              <a:xfrm>
                <a:off x="139700" y="329160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18982FE-687E-4976-BEB1-45E385B99041}"/>
                  </a:ext>
                </a:extLst>
              </p:cNvPr>
              <p:cNvCxnSpPr/>
              <p:nvPr/>
            </p:nvCxnSpPr>
            <p:spPr>
              <a:xfrm>
                <a:off x="139700" y="342269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9C5DC5C-CCB6-4E3D-A806-293C7F78DE63}"/>
                  </a:ext>
                </a:extLst>
              </p:cNvPr>
              <p:cNvCxnSpPr/>
              <p:nvPr/>
            </p:nvCxnSpPr>
            <p:spPr>
              <a:xfrm>
                <a:off x="139700" y="355377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BA2C50D-8541-4450-BE9C-7C6DBB688816}"/>
                  </a:ext>
                </a:extLst>
              </p:cNvPr>
              <p:cNvCxnSpPr/>
              <p:nvPr/>
            </p:nvCxnSpPr>
            <p:spPr>
              <a:xfrm>
                <a:off x="139700" y="368486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F8B6E97-AFE9-4EB0-877B-EECC07520C89}"/>
                  </a:ext>
                </a:extLst>
              </p:cNvPr>
              <p:cNvCxnSpPr/>
              <p:nvPr/>
            </p:nvCxnSpPr>
            <p:spPr>
              <a:xfrm>
                <a:off x="139700" y="381595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232DD54-E32F-46A2-BCD8-CF8E7451772B}"/>
                  </a:ext>
                </a:extLst>
              </p:cNvPr>
              <p:cNvCxnSpPr/>
              <p:nvPr/>
            </p:nvCxnSpPr>
            <p:spPr>
              <a:xfrm>
                <a:off x="139700" y="394703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A326D9E-4AF2-4FE3-AB74-2530C8B02F8F}"/>
                  </a:ext>
                </a:extLst>
              </p:cNvPr>
              <p:cNvCxnSpPr/>
              <p:nvPr/>
            </p:nvCxnSpPr>
            <p:spPr>
              <a:xfrm>
                <a:off x="139700" y="407812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D476A39-FF21-4835-8315-83114EBBD2F4}"/>
                  </a:ext>
                </a:extLst>
              </p:cNvPr>
              <p:cNvCxnSpPr/>
              <p:nvPr/>
            </p:nvCxnSpPr>
            <p:spPr>
              <a:xfrm>
                <a:off x="139700" y="420920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8E4CCAB-B576-4E81-B930-1B9E80C4DA9D}"/>
                  </a:ext>
                </a:extLst>
              </p:cNvPr>
              <p:cNvCxnSpPr/>
              <p:nvPr/>
            </p:nvCxnSpPr>
            <p:spPr>
              <a:xfrm>
                <a:off x="139700" y="434029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BCDE072-2225-46CA-9EFB-48A1926E6C65}"/>
                  </a:ext>
                </a:extLst>
              </p:cNvPr>
              <p:cNvCxnSpPr/>
              <p:nvPr/>
            </p:nvCxnSpPr>
            <p:spPr>
              <a:xfrm>
                <a:off x="139700" y="447138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645C199-23A5-4AA4-B8D7-BD8427AAFB1A}"/>
                  </a:ext>
                </a:extLst>
              </p:cNvPr>
              <p:cNvCxnSpPr/>
              <p:nvPr/>
            </p:nvCxnSpPr>
            <p:spPr>
              <a:xfrm>
                <a:off x="139700" y="4602476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0ECBE87-E19D-47D3-83BE-F25AEB00D72E}"/>
                </a:ext>
              </a:extLst>
            </p:cNvPr>
            <p:cNvGrpSpPr/>
            <p:nvPr userDrawn="1"/>
          </p:nvGrpSpPr>
          <p:grpSpPr>
            <a:xfrm>
              <a:off x="110067" y="520148"/>
              <a:ext cx="8912813" cy="4451903"/>
              <a:chOff x="235573" y="916827"/>
              <a:chExt cx="8663159" cy="37976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9661DF7-5C13-4669-802C-D341AA9EEC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573" y="916827"/>
                <a:ext cx="5727" cy="3796652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F3B96B1-1FC9-43BC-B8D9-C7BB193D0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47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C80F09E-B88D-4429-995E-9145DDB2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4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290F4C6-66A0-459B-971B-1D89CF303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1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3907602-4793-4A33-A76F-029348305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99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276AD646-BA5F-4B44-BC2E-02C019C86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16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98C8FEA-ACE8-4AD7-97FC-94AD35BF1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33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A12E62B-8E1C-4493-B4E2-2060CE219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51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C941FCB-16C1-46F4-9960-7A1F7D389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068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DD357D1-4751-4A67-86C2-941BD6C88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85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267CD630-22CE-4AA7-B729-979B4F920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303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4768A4A-2C5E-435B-ABA9-0BFC187D9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420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58457D4-054A-4E63-BFA7-132510753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537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501DBAD-32C7-4AB6-994A-13B9C7012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654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F0C34DE-7E41-498A-9A7A-247BEAF7B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2A767565-AFAE-4F12-AECC-6AA159337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89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2CBD386-5D89-4736-907B-E0932AEA0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6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D78D8E1-37F8-471C-A8D3-CB80C2D9C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124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421B7BF-C0EA-42CA-9251-A299F24DB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241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31F739C-4854-4725-8426-7FC7D0BD8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358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0DF593B-560C-4576-A7E6-8FD86925A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76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8AD5DE8-6B45-4A55-A576-6705A8A71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93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753CD58-617C-4252-8669-EADBA62DC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710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4958A54-FBF7-4410-B633-BE66F88C9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27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7EE6497-BB3C-45A5-ABCF-9EB939B74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945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E3DE96B-396C-46A3-8F84-1A721C5C1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062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3A89714-B900-4429-89A2-2377AAAD9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179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1C37BCD-6C19-4894-9097-21E68EB06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297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BD2EB6B-E467-46D4-8D9B-939087312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14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7CD1BD-8496-45B0-9326-8F4D4F9CF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1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CDDB09C-D791-4DE0-B8E7-3F20876E8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49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0CB01A6-D7F4-430C-896E-8656F0DFE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766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C4C4272-62DB-49AC-9490-B837A1F95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883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D89EFD3-A5C6-464C-AFC1-E0AB33BDD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000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1321313-C76A-4E55-98C3-4ECE82854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18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B55432B-0E61-4034-BC35-99352508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35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8144430-2056-4D17-9561-E4AA8037F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352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7CAC86C4-21EB-4847-A2EE-4D92448C4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70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306D6E3-F6CE-4956-A78E-E1C074A9A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87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6C6855F-E467-4F50-AD01-966139F93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704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B772869-907B-4597-B828-124627B19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822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11D36C5D-07B0-4210-B926-AFD278BAD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939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37B906C-5F1E-41D2-9877-30BFC10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6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1111C3B-532D-4FFE-98CD-5558ACE39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173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1FA7C79-AB55-4D36-8B22-3C23538A0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291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C529C94-76C8-4649-BEA9-681C53218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408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ED77D26-C5E4-48BA-82C9-1902483C73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25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436DD739-B426-4AC5-995E-1C60C3390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643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6603D84-92C3-45A5-B089-0C7E7F4C6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60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80576F8-AACA-45EF-943E-AEF491C5A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877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8BA5A93-B2BD-4633-A6FE-8C00EA683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95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F7EADFF-C7C2-4A9F-A352-731B7AE4E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112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B2CEE9CF-8963-416D-945B-46BB76FA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29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353336F6-E001-4733-BE57-26AF7432D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346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02521AE-6DFA-4CAC-A4B1-EF124D6C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64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35D2FDB-25A2-4B5E-8BD4-166CD0F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1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0DA8A96-25A8-45C8-9467-47525DB51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698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646CEE2-09FB-4499-B2F2-BCD10A008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16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39AD3893-910A-4655-9162-19DCA87A7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33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716DB1A-B95F-45B7-A643-4F70CD973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050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75F51EF-4ABF-4998-90B9-E3C9BFEF1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168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242F430-5FD5-4B63-BC12-7882B40E9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285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229FD04-D74E-4E2E-8CCA-468C1E9F8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02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BAF2F86F-E2A3-4487-91D4-C0CBF112E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19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F70CF9E-4C86-41A0-B83C-206EF88FE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637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770AB19-5D92-4C57-BCAD-919459D68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754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200E11D-CE37-4E8D-8E38-5B1D9D646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873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094DCB17-1C1E-4331-9249-47143E57A66A}"/>
                </a:ext>
              </a:extLst>
            </p:cNvPr>
            <p:cNvGrpSpPr/>
            <p:nvPr userDrawn="1"/>
          </p:nvGrpSpPr>
          <p:grpSpPr>
            <a:xfrm>
              <a:off x="0" y="4420423"/>
              <a:ext cx="9146191" cy="539409"/>
              <a:chOff x="139700" y="1063145"/>
              <a:chExt cx="8890000" cy="524344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0B5115C-829C-4D11-9261-176F69DB62C0}"/>
                  </a:ext>
                </a:extLst>
              </p:cNvPr>
              <p:cNvCxnSpPr/>
              <p:nvPr/>
            </p:nvCxnSpPr>
            <p:spPr>
              <a:xfrm>
                <a:off x="139700" y="106314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081C9BEE-6962-421B-8BF3-2C95D3185ACC}"/>
                  </a:ext>
                </a:extLst>
              </p:cNvPr>
              <p:cNvCxnSpPr/>
              <p:nvPr/>
            </p:nvCxnSpPr>
            <p:spPr>
              <a:xfrm>
                <a:off x="139700" y="119423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55E0011-5CF2-485D-BD23-643BC8F544C2}"/>
                  </a:ext>
                </a:extLst>
              </p:cNvPr>
              <p:cNvCxnSpPr/>
              <p:nvPr/>
            </p:nvCxnSpPr>
            <p:spPr>
              <a:xfrm>
                <a:off x="139700" y="132531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5221BBD5-3C60-478D-B919-07BE5A964C5D}"/>
                  </a:ext>
                </a:extLst>
              </p:cNvPr>
              <p:cNvCxnSpPr/>
              <p:nvPr/>
            </p:nvCxnSpPr>
            <p:spPr>
              <a:xfrm>
                <a:off x="139700" y="145640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6F71288-6B79-4899-9B8B-61B439137AD5}"/>
                  </a:ext>
                </a:extLst>
              </p:cNvPr>
              <p:cNvCxnSpPr/>
              <p:nvPr/>
            </p:nvCxnSpPr>
            <p:spPr>
              <a:xfrm>
                <a:off x="139700" y="158748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2" name="Picture 231">
            <a:extLst>
              <a:ext uri="{FF2B5EF4-FFF2-40B4-BE49-F238E27FC236}">
                <a16:creationId xmlns:a16="http://schemas.microsoft.com/office/drawing/2014/main" id="{7D0D7221-50D7-4328-9559-7B0835C883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" y="-3958"/>
            <a:ext cx="9144000" cy="6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979" y="820608"/>
            <a:ext cx="3868340" cy="6179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0" indent="0">
              <a:buNone/>
              <a:defRPr sz="1500" b="1"/>
            </a:lvl2pPr>
            <a:lvl3pPr marL="685741" indent="0">
              <a:buNone/>
              <a:defRPr sz="1349" b="1"/>
            </a:lvl3pPr>
            <a:lvl4pPr marL="1028611" indent="0">
              <a:buNone/>
              <a:defRPr sz="1200" b="1"/>
            </a:lvl4pPr>
            <a:lvl5pPr marL="1371481" indent="0">
              <a:buNone/>
              <a:defRPr sz="1200" b="1"/>
            </a:lvl5pPr>
            <a:lvl6pPr marL="1714351" indent="0">
              <a:buNone/>
              <a:defRPr sz="1200" b="1"/>
            </a:lvl6pPr>
            <a:lvl7pPr marL="2057222" indent="0">
              <a:buNone/>
              <a:defRPr sz="1200" b="1"/>
            </a:lvl7pPr>
            <a:lvl8pPr marL="2400092" indent="0">
              <a:buNone/>
              <a:defRPr sz="1200" b="1"/>
            </a:lvl8pPr>
            <a:lvl9pPr marL="274296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979" y="1438541"/>
            <a:ext cx="3868340" cy="3074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015" y="820608"/>
            <a:ext cx="3887390" cy="6179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0" indent="0">
              <a:buNone/>
              <a:defRPr sz="1500" b="1"/>
            </a:lvl2pPr>
            <a:lvl3pPr marL="685741" indent="0">
              <a:buNone/>
              <a:defRPr sz="1349" b="1"/>
            </a:lvl3pPr>
            <a:lvl4pPr marL="1028611" indent="0">
              <a:buNone/>
              <a:defRPr sz="1200" b="1"/>
            </a:lvl4pPr>
            <a:lvl5pPr marL="1371481" indent="0">
              <a:buNone/>
              <a:defRPr sz="1200" b="1"/>
            </a:lvl5pPr>
            <a:lvl6pPr marL="1714351" indent="0">
              <a:buNone/>
              <a:defRPr sz="1200" b="1"/>
            </a:lvl6pPr>
            <a:lvl7pPr marL="2057222" indent="0">
              <a:buNone/>
              <a:defRPr sz="1200" b="1"/>
            </a:lvl7pPr>
            <a:lvl8pPr marL="2400092" indent="0">
              <a:buNone/>
              <a:defRPr sz="1200" b="1"/>
            </a:lvl8pPr>
            <a:lvl9pPr marL="274296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015" y="1438540"/>
            <a:ext cx="3887390" cy="3074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502166-6DEA-430D-8B89-4B43E84D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5746505" cy="520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6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6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0" y="740570"/>
            <a:ext cx="4629151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7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0" indent="0">
              <a:buNone/>
              <a:defRPr sz="1049"/>
            </a:lvl2pPr>
            <a:lvl3pPr marL="685741" indent="0">
              <a:buNone/>
              <a:defRPr sz="900"/>
            </a:lvl3pPr>
            <a:lvl4pPr marL="1028611" indent="0">
              <a:buNone/>
              <a:defRPr sz="749"/>
            </a:lvl4pPr>
            <a:lvl5pPr marL="1371481" indent="0">
              <a:buNone/>
              <a:defRPr sz="749"/>
            </a:lvl5pPr>
            <a:lvl6pPr marL="1714351" indent="0">
              <a:buNone/>
              <a:defRPr sz="749"/>
            </a:lvl6pPr>
            <a:lvl7pPr marL="2057222" indent="0">
              <a:buNone/>
              <a:defRPr sz="749"/>
            </a:lvl7pPr>
            <a:lvl8pPr marL="2400092" indent="0">
              <a:buNone/>
              <a:defRPr sz="749"/>
            </a:lvl8pPr>
            <a:lvl9pPr marL="2742962" indent="0">
              <a:buNone/>
              <a:defRPr sz="7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2936B7A-9643-40F9-898D-F13F5DD46B4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" y="-3958"/>
            <a:ext cx="9144000" cy="6286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A1300E-B0E6-4BF6-8E57-0DD2B9BC74C3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</p:spPr>
        <p:txBody>
          <a:bodyPr vert="horz" lIns="144000" tIns="0" rIns="9144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593" y="1127290"/>
            <a:ext cx="7886701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794" b="1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35" b="1">
                <a:solidFill>
                  <a:schemeClr val="bg1"/>
                </a:solidFill>
              </a:defRPr>
            </a:lvl1pPr>
          </a:lstStyle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defTabSz="685741" rtl="0" eaLnBrk="1" latinLnBrk="0" hangingPunct="1">
        <a:lnSpc>
          <a:spcPct val="90000"/>
        </a:lnSpc>
        <a:spcBef>
          <a:spcPct val="0"/>
        </a:spcBef>
        <a:buNone/>
        <a:defRPr sz="1889" b="1" kern="1200">
          <a:solidFill>
            <a:srgbClr val="0068B4"/>
          </a:solidFill>
          <a:latin typeface="+mn-lt"/>
          <a:ea typeface="+mj-ea"/>
          <a:cs typeface="+mj-cs"/>
        </a:defRPr>
      </a:lvl1pPr>
    </p:titleStyle>
    <p:bodyStyle>
      <a:lvl1pPr marL="171436" indent="-171436" algn="l" defTabSz="685741" rtl="0" eaLnBrk="1" latinLnBrk="0" hangingPunct="1">
        <a:lnSpc>
          <a:spcPct val="90000"/>
        </a:lnSpc>
        <a:spcBef>
          <a:spcPts val="749"/>
        </a:spcBef>
        <a:buClr>
          <a:srgbClr val="0068B4"/>
        </a:buClr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1pPr>
      <a:lvl2pPr marL="514306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57175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200045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2917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786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656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28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98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870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74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35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22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09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6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4.xml"/><Relationship Id="rId7" Type="http://schemas.openxmlformats.org/officeDocument/2006/relationships/image" Target="../media/image3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9.png"/><Relationship Id="rId18" Type="http://schemas.openxmlformats.org/officeDocument/2006/relationships/image" Target="../media/image41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tags" Target="../tags/tag6.xml"/><Relationship Id="rId16" Type="http://schemas.openxmlformats.org/officeDocument/2006/relationships/image" Target="../media/image32.png"/><Relationship Id="rId20" Type="http://schemas.openxmlformats.org/officeDocument/2006/relationships/image" Target="../media/image43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27.png"/><Relationship Id="rId5" Type="http://schemas.openxmlformats.org/officeDocument/2006/relationships/tags" Target="../tags/tag9.xml"/><Relationship Id="rId15" Type="http://schemas.openxmlformats.org/officeDocument/2006/relationships/image" Target="../media/image31.png"/><Relationship Id="rId10" Type="http://schemas.openxmlformats.org/officeDocument/2006/relationships/image" Target="../media/image40.png"/><Relationship Id="rId19" Type="http://schemas.openxmlformats.org/officeDocument/2006/relationships/image" Target="../media/image42.png"/><Relationship Id="rId4" Type="http://schemas.openxmlformats.org/officeDocument/2006/relationships/tags" Target="../tags/tag8.xml"/><Relationship Id="rId9" Type="http://schemas.openxmlformats.org/officeDocument/2006/relationships/image" Target="../media/image39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9.png"/><Relationship Id="rId18" Type="http://schemas.openxmlformats.org/officeDocument/2006/relationships/image" Target="../media/image41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tags" Target="../tags/tag12.xml"/><Relationship Id="rId16" Type="http://schemas.openxmlformats.org/officeDocument/2006/relationships/image" Target="../media/image32.png"/><Relationship Id="rId20" Type="http://schemas.openxmlformats.org/officeDocument/2006/relationships/image" Target="../media/image4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27.png"/><Relationship Id="rId5" Type="http://schemas.openxmlformats.org/officeDocument/2006/relationships/tags" Target="../tags/tag15.xml"/><Relationship Id="rId15" Type="http://schemas.openxmlformats.org/officeDocument/2006/relationships/image" Target="../media/image31.png"/><Relationship Id="rId10" Type="http://schemas.openxmlformats.org/officeDocument/2006/relationships/image" Target="../media/image40.png"/><Relationship Id="rId19" Type="http://schemas.openxmlformats.org/officeDocument/2006/relationships/image" Target="../media/image42.png"/><Relationship Id="rId4" Type="http://schemas.openxmlformats.org/officeDocument/2006/relationships/tags" Target="../tags/tag14.xml"/><Relationship Id="rId9" Type="http://schemas.openxmlformats.org/officeDocument/2006/relationships/image" Target="../media/image39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0F6F81-4275-4511-9A1E-AFC38B37D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77" y="1511499"/>
            <a:ext cx="5911285" cy="373659"/>
          </a:xfrm>
        </p:spPr>
        <p:txBody>
          <a:bodyPr>
            <a:normAutofit fontScale="92500"/>
          </a:bodyPr>
          <a:lstStyle/>
          <a:p>
            <a:r>
              <a:rPr lang="en-AU" dirty="0"/>
              <a:t>Int. Conf. on </a:t>
            </a:r>
            <a:r>
              <a:rPr lang="en-AU" dirty="0" err="1"/>
              <a:t>Multisensor</a:t>
            </a:r>
            <a:r>
              <a:rPr lang="en-AU" dirty="0"/>
              <a:t> Fusion and Integration (MFI2022)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8EBF1-C351-4391-AA78-590DD9F8E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75" y="862521"/>
            <a:ext cx="6283301" cy="659589"/>
          </a:xfrm>
        </p:spPr>
        <p:txBody>
          <a:bodyPr>
            <a:normAutofit/>
          </a:bodyPr>
          <a:lstStyle/>
          <a:p>
            <a:r>
              <a:rPr lang="en-AU" dirty="0"/>
              <a:t>Encrypted Fast Covariance Intersection Without Leaking Fusion Weights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7B2-D72D-464B-BD4E-29A11292247B}"/>
              </a:ext>
            </a:extLst>
          </p:cNvPr>
          <p:cNvSpPr txBox="1"/>
          <p:nvPr/>
        </p:nvSpPr>
        <p:spPr>
          <a:xfrm>
            <a:off x="800638" y="2171641"/>
            <a:ext cx="5248470" cy="36099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746" b="1" dirty="0"/>
              <a:t>Marko Ristic, Benjamin Noack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B877C-33EB-41D0-82B9-B6A1FFE789B6}"/>
              </a:ext>
            </a:extLst>
          </p:cNvPr>
          <p:cNvSpPr txBox="1"/>
          <p:nvPr/>
        </p:nvSpPr>
        <p:spPr>
          <a:xfrm>
            <a:off x="800639" y="2683833"/>
            <a:ext cx="4859211" cy="6051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11" dirty="0">
                <a:latin typeface="LM Sans 8" panose="00000500000000000000" pitchFamily="50" charset="0"/>
              </a:rPr>
              <a:t>Prof. Dr.-Ing. Benjamin Noack</a:t>
            </a:r>
          </a:p>
          <a:p>
            <a:r>
              <a:rPr lang="en-US" sz="1111" dirty="0">
                <a:latin typeface="LM Sans 8" panose="00000500000000000000" pitchFamily="50" charset="0"/>
              </a:rPr>
              <a:t>Autonomous </a:t>
            </a:r>
            <a:r>
              <a:rPr lang="en-US" sz="1111" dirty="0" err="1">
                <a:latin typeface="LM Sans 8" panose="00000500000000000000" pitchFamily="50" charset="0"/>
              </a:rPr>
              <a:t>Multisensor</a:t>
            </a:r>
            <a:r>
              <a:rPr lang="en-US" sz="1111" dirty="0">
                <a:latin typeface="LM Sans 8" panose="00000500000000000000" pitchFamily="50" charset="0"/>
              </a:rPr>
              <a:t> Systems Group (AMS)</a:t>
            </a:r>
          </a:p>
          <a:p>
            <a:r>
              <a:rPr lang="en-US" sz="1111" dirty="0">
                <a:latin typeface="LM Sans 8" panose="00000500000000000000" pitchFamily="50" charset="0"/>
              </a:rPr>
              <a:t>Otto von Guericke University, Magdeburg, Germany (OVGU)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7874F-4463-4DA1-AEB7-6720EE10D906}"/>
              </a:ext>
            </a:extLst>
          </p:cNvPr>
          <p:cNvSpPr txBox="1"/>
          <p:nvPr/>
        </p:nvSpPr>
        <p:spPr>
          <a:xfrm>
            <a:off x="800639" y="3782083"/>
            <a:ext cx="4859211" cy="2632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11" dirty="0">
                <a:latin typeface="LM Sans 8" panose="00000500000000000000" pitchFamily="50" charset="0"/>
              </a:rPr>
              <a:t>XX.09.2022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64ADBB-FB88-478F-8D43-D02A67CDF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76" y="184608"/>
            <a:ext cx="1260348" cy="1620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5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33"/>
    </mc:Choice>
    <mc:Fallback xmlns="">
      <p:transition spd="slow" advTm="158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1C62F2-6726-4356-9258-2687952C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A95F5-5A73-44F2-AE6D-400CF2CC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Encrypted Fast Covariance Intersection</a:t>
            </a:r>
            <a:r>
              <a:rPr lang="en-US"/>
              <a:t> | Marko Ristic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C647A-8C6B-476C-B1B4-8FD6CB36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6250A6-3F72-406B-A68F-79189E02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Complexity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C1727-7F5D-42DB-A2A2-CBC2A1C69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180" y="2708121"/>
            <a:ext cx="3071640" cy="13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3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C84B17-BD81-46FF-88D8-CEFB573F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7ACDC-A869-43B9-95A8-D6DF0366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Encrypted Fast Covariance Intersection</a:t>
            </a:r>
            <a:r>
              <a:rPr lang="en-US"/>
              <a:t> | Marko Ristic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AD7E0-5EE1-45B9-BD0B-F5B3D092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ACBAA4-D45D-487C-B915-866FDCE7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16256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96A09C-7E88-40DD-93C7-4D4C057F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200FB-B35D-4D69-9DAD-E01E3DD0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Encrypted Fast Covariance Intersection</a:t>
            </a:r>
            <a:r>
              <a:rPr lang="en-US"/>
              <a:t> | Marko Ristic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978D1-FD41-416E-9387-B760FECF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D9E992-22D3-4E34-B88F-8FCB9839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398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56A7E3D9-86F9-45F6-8E06-16F71ED01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4208490" cy="3263503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A3DA3-B58B-4A99-AD69-B77B7C62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B3A6B-1975-4EEF-9353-183D0425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17EC0B-34F9-48E4-A1D7-C780E9E7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Context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90827D6-F7CD-438C-A95E-F057BB971522}"/>
              </a:ext>
            </a:extLst>
          </p:cNvPr>
          <p:cNvSpPr/>
          <p:nvPr/>
        </p:nvSpPr>
        <p:spPr>
          <a:xfrm>
            <a:off x="4913377" y="1334642"/>
            <a:ext cx="3498268" cy="28229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0" name="Graphic 49" descr="Wireless">
            <a:extLst>
              <a:ext uri="{FF2B5EF4-FFF2-40B4-BE49-F238E27FC236}">
                <a16:creationId xmlns:a16="http://schemas.microsoft.com/office/drawing/2014/main" id="{EDEEA03B-68D7-4F31-8832-30457339A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00000">
            <a:off x="7881884" y="2469556"/>
            <a:ext cx="438868" cy="43886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FF3EEE1-4CBB-4245-87DA-1A7E5A98C32F}"/>
              </a:ext>
            </a:extLst>
          </p:cNvPr>
          <p:cNvSpPr/>
          <p:nvPr/>
        </p:nvSpPr>
        <p:spPr>
          <a:xfrm>
            <a:off x="7902029" y="2638193"/>
            <a:ext cx="93675" cy="99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2" name="Graphic 51" descr="Computer">
            <a:extLst>
              <a:ext uri="{FF2B5EF4-FFF2-40B4-BE49-F238E27FC236}">
                <a16:creationId xmlns:a16="http://schemas.microsoft.com/office/drawing/2014/main" id="{27F987C6-2EAE-4674-9C9B-42AA026D1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6702" y="1509409"/>
            <a:ext cx="357748" cy="357748"/>
          </a:xfrm>
          <a:prstGeom prst="rect">
            <a:avLst/>
          </a:prstGeom>
        </p:spPr>
      </p:pic>
      <p:pic>
        <p:nvPicPr>
          <p:cNvPr id="53" name="Graphic 52" descr="Server">
            <a:extLst>
              <a:ext uri="{FF2B5EF4-FFF2-40B4-BE49-F238E27FC236}">
                <a16:creationId xmlns:a16="http://schemas.microsoft.com/office/drawing/2014/main" id="{C2781641-20E5-43AD-80D9-2326BCD06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6736" y="2595326"/>
            <a:ext cx="357748" cy="357748"/>
          </a:xfrm>
          <a:prstGeom prst="rect">
            <a:avLst/>
          </a:prstGeom>
        </p:spPr>
      </p:pic>
      <p:pic>
        <p:nvPicPr>
          <p:cNvPr id="54" name="Graphic 53" descr="Laptop">
            <a:extLst>
              <a:ext uri="{FF2B5EF4-FFF2-40B4-BE49-F238E27FC236}">
                <a16:creationId xmlns:a16="http://schemas.microsoft.com/office/drawing/2014/main" id="{AE4D382E-58EB-4D84-A982-17D58461AF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1363" y="3215165"/>
            <a:ext cx="357748" cy="357748"/>
          </a:xfrm>
          <a:prstGeom prst="rect">
            <a:avLst/>
          </a:prstGeom>
        </p:spPr>
      </p:pic>
      <p:pic>
        <p:nvPicPr>
          <p:cNvPr id="55" name="Graphic 54" descr="Call center">
            <a:extLst>
              <a:ext uri="{FF2B5EF4-FFF2-40B4-BE49-F238E27FC236}">
                <a16:creationId xmlns:a16="http://schemas.microsoft.com/office/drawing/2014/main" id="{EEBF25E0-3BFC-4955-814D-4B80782736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27293" y="3691046"/>
            <a:ext cx="359712" cy="359712"/>
          </a:xfrm>
          <a:prstGeom prst="rect">
            <a:avLst/>
          </a:prstGeom>
        </p:spPr>
      </p:pic>
      <p:pic>
        <p:nvPicPr>
          <p:cNvPr id="56" name="Graphic 55" descr="Processor">
            <a:extLst>
              <a:ext uri="{FF2B5EF4-FFF2-40B4-BE49-F238E27FC236}">
                <a16:creationId xmlns:a16="http://schemas.microsoft.com/office/drawing/2014/main" id="{D35488B7-1550-4093-B640-1DDAAF4AA9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46227" y="2509135"/>
            <a:ext cx="359712" cy="359712"/>
          </a:xfrm>
          <a:prstGeom prst="rect">
            <a:avLst/>
          </a:prstGeom>
        </p:spPr>
      </p:pic>
      <p:pic>
        <p:nvPicPr>
          <p:cNvPr id="57" name="Graphic 56" descr="Man">
            <a:extLst>
              <a:ext uri="{FF2B5EF4-FFF2-40B4-BE49-F238E27FC236}">
                <a16:creationId xmlns:a16="http://schemas.microsoft.com/office/drawing/2014/main" id="{77419D8E-3806-462A-879F-B136CE8588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70696" y="1507445"/>
            <a:ext cx="359712" cy="35971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3DEE1B-9587-4669-A326-3B552FED18E6}"/>
              </a:ext>
            </a:extLst>
          </p:cNvPr>
          <p:cNvCxnSpPr>
            <a:cxnSpLocks/>
          </p:cNvCxnSpPr>
          <p:nvPr/>
        </p:nvCxnSpPr>
        <p:spPr>
          <a:xfrm>
            <a:off x="5980532" y="2268625"/>
            <a:ext cx="587191" cy="24632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2563F0-6FF5-44CD-B3A1-922EA571A5CC}"/>
              </a:ext>
            </a:extLst>
          </p:cNvPr>
          <p:cNvCxnSpPr>
            <a:cxnSpLocks/>
          </p:cNvCxnSpPr>
          <p:nvPr/>
        </p:nvCxnSpPr>
        <p:spPr>
          <a:xfrm flipH="1" flipV="1">
            <a:off x="5978917" y="2268625"/>
            <a:ext cx="38472" cy="49265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C019FE-5BD6-4F69-A868-C3558C9F659C}"/>
              </a:ext>
            </a:extLst>
          </p:cNvPr>
          <p:cNvCxnSpPr>
            <a:cxnSpLocks/>
          </p:cNvCxnSpPr>
          <p:nvPr/>
        </p:nvCxnSpPr>
        <p:spPr>
          <a:xfrm flipV="1">
            <a:off x="6017389" y="2514953"/>
            <a:ext cx="546898" cy="24632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4B4FE-3232-4010-B874-12B40282D8E9}"/>
              </a:ext>
            </a:extLst>
          </p:cNvPr>
          <p:cNvCxnSpPr>
            <a:cxnSpLocks/>
          </p:cNvCxnSpPr>
          <p:nvPr/>
        </p:nvCxnSpPr>
        <p:spPr>
          <a:xfrm>
            <a:off x="6559420" y="2514953"/>
            <a:ext cx="122402" cy="81341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72214E2-7141-40C3-ADFF-006641753EF3}"/>
              </a:ext>
            </a:extLst>
          </p:cNvPr>
          <p:cNvCxnSpPr>
            <a:cxnSpLocks/>
          </p:cNvCxnSpPr>
          <p:nvPr/>
        </p:nvCxnSpPr>
        <p:spPr>
          <a:xfrm>
            <a:off x="6559420" y="2514953"/>
            <a:ext cx="525579" cy="19627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1D5A9F5-19A8-4BFF-92C4-BE31518DAA18}"/>
              </a:ext>
            </a:extLst>
          </p:cNvPr>
          <p:cNvCxnSpPr>
            <a:cxnSpLocks/>
          </p:cNvCxnSpPr>
          <p:nvPr/>
        </p:nvCxnSpPr>
        <p:spPr>
          <a:xfrm flipV="1">
            <a:off x="6681822" y="2711232"/>
            <a:ext cx="403177" cy="61713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00469BB-129A-4EF6-A2C7-2DE4B2D1501E}"/>
              </a:ext>
            </a:extLst>
          </p:cNvPr>
          <p:cNvCxnSpPr>
            <a:cxnSpLocks/>
          </p:cNvCxnSpPr>
          <p:nvPr/>
        </p:nvCxnSpPr>
        <p:spPr>
          <a:xfrm flipV="1">
            <a:off x="6681822" y="3198934"/>
            <a:ext cx="525962" cy="12943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B25544-E3A0-4DD9-B24F-E5F9630A5418}"/>
              </a:ext>
            </a:extLst>
          </p:cNvPr>
          <p:cNvCxnSpPr>
            <a:cxnSpLocks/>
          </p:cNvCxnSpPr>
          <p:nvPr/>
        </p:nvCxnSpPr>
        <p:spPr>
          <a:xfrm>
            <a:off x="7085000" y="2711232"/>
            <a:ext cx="122785" cy="48770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51C9E9-B92C-4B39-82B1-3259E001CF30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5585576" y="1867157"/>
            <a:ext cx="393342" cy="40146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9FEAF93-0F25-444A-9BD4-155230F70715}"/>
              </a:ext>
            </a:extLst>
          </p:cNvPr>
          <p:cNvCxnSpPr>
            <a:cxnSpLocks/>
          </p:cNvCxnSpPr>
          <p:nvPr/>
        </p:nvCxnSpPr>
        <p:spPr>
          <a:xfrm flipV="1">
            <a:off x="6559420" y="1908858"/>
            <a:ext cx="467290" cy="60027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DE868-67CF-4A6C-A4EA-6A03C1CAD6E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5484484" y="2761282"/>
            <a:ext cx="532905" cy="1291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D57CDD4-8EF5-4744-990D-4AD258E1C3F6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5750237" y="2767741"/>
            <a:ext cx="255643" cy="44742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4CF61D-84DA-4DA6-9BF1-74FB9A957812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6681822" y="3305828"/>
            <a:ext cx="125326" cy="38521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BB4FF40-FD43-4A77-A3FF-B9254566A840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7085000" y="2688991"/>
            <a:ext cx="561228" cy="2224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0B318FB3-DAA6-4593-98D5-306DE2F35CE4}"/>
              </a:ext>
            </a:extLst>
          </p:cNvPr>
          <p:cNvSpPr/>
          <p:nvPr/>
        </p:nvSpPr>
        <p:spPr>
          <a:xfrm>
            <a:off x="6643351" y="3287254"/>
            <a:ext cx="76942" cy="769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75824A2-56A5-4CAD-B3F1-27DE628FFDD9}"/>
              </a:ext>
            </a:extLst>
          </p:cNvPr>
          <p:cNvSpPr/>
          <p:nvPr/>
        </p:nvSpPr>
        <p:spPr>
          <a:xfrm>
            <a:off x="7163006" y="3158433"/>
            <a:ext cx="76942" cy="769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8708755-CC02-402F-9038-69F7F00C86EF}"/>
              </a:ext>
            </a:extLst>
          </p:cNvPr>
          <p:cNvSpPr/>
          <p:nvPr/>
        </p:nvSpPr>
        <p:spPr>
          <a:xfrm>
            <a:off x="7048520" y="2669460"/>
            <a:ext cx="76942" cy="769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73702CD-196A-47BF-A1C8-F2FDFD4CF21B}"/>
              </a:ext>
            </a:extLst>
          </p:cNvPr>
          <p:cNvSpPr/>
          <p:nvPr/>
        </p:nvSpPr>
        <p:spPr>
          <a:xfrm>
            <a:off x="6511325" y="2476481"/>
            <a:ext cx="76942" cy="769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1FE533-77BB-49D4-B5B0-E1B748A931DB}"/>
              </a:ext>
            </a:extLst>
          </p:cNvPr>
          <p:cNvSpPr/>
          <p:nvPr/>
        </p:nvSpPr>
        <p:spPr>
          <a:xfrm>
            <a:off x="5976215" y="2722811"/>
            <a:ext cx="76942" cy="769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8F6BEA2-8DD8-49BE-A8C3-513AE97DA32F}"/>
              </a:ext>
            </a:extLst>
          </p:cNvPr>
          <p:cNvSpPr/>
          <p:nvPr/>
        </p:nvSpPr>
        <p:spPr>
          <a:xfrm>
            <a:off x="5939095" y="2226925"/>
            <a:ext cx="76942" cy="769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D88017-1AD4-4235-B1A9-F8884871F7C5}"/>
              </a:ext>
            </a:extLst>
          </p:cNvPr>
          <p:cNvSpPr/>
          <p:nvPr/>
        </p:nvSpPr>
        <p:spPr>
          <a:xfrm>
            <a:off x="7007615" y="1889762"/>
            <a:ext cx="38190" cy="381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CC81DF2-12F6-41B5-A119-D8576AC9D889}"/>
              </a:ext>
            </a:extLst>
          </p:cNvPr>
          <p:cNvSpPr/>
          <p:nvPr/>
        </p:nvSpPr>
        <p:spPr>
          <a:xfrm>
            <a:off x="5564866" y="1848061"/>
            <a:ext cx="38190" cy="381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F1C26F-7125-404E-ABBA-836EF2EC5004}"/>
              </a:ext>
            </a:extLst>
          </p:cNvPr>
          <p:cNvSpPr/>
          <p:nvPr/>
        </p:nvSpPr>
        <p:spPr>
          <a:xfrm>
            <a:off x="5472902" y="2755105"/>
            <a:ext cx="38190" cy="381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FEADE67-11E1-4E48-9132-98A0C0D34A2C}"/>
              </a:ext>
            </a:extLst>
          </p:cNvPr>
          <p:cNvSpPr/>
          <p:nvPr/>
        </p:nvSpPr>
        <p:spPr>
          <a:xfrm>
            <a:off x="5731142" y="3196070"/>
            <a:ext cx="38190" cy="381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A7F9B1E-C7F5-423E-AE14-45C80430A84B}"/>
              </a:ext>
            </a:extLst>
          </p:cNvPr>
          <p:cNvSpPr/>
          <p:nvPr/>
        </p:nvSpPr>
        <p:spPr>
          <a:xfrm>
            <a:off x="7622247" y="2669802"/>
            <a:ext cx="38190" cy="381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52586D-E611-4A10-8180-DA10FD02FF30}"/>
              </a:ext>
            </a:extLst>
          </p:cNvPr>
          <p:cNvSpPr/>
          <p:nvPr/>
        </p:nvSpPr>
        <p:spPr>
          <a:xfrm>
            <a:off x="6784020" y="3655275"/>
            <a:ext cx="38190" cy="381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4" name="Graphic 83" descr="Lock">
            <a:extLst>
              <a:ext uri="{FF2B5EF4-FFF2-40B4-BE49-F238E27FC236}">
                <a16:creationId xmlns:a16="http://schemas.microsoft.com/office/drawing/2014/main" id="{F18D11F6-64FA-457C-BE1A-EA43181435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85040" y="2461981"/>
            <a:ext cx="215371" cy="215371"/>
          </a:xfrm>
          <a:prstGeom prst="rect">
            <a:avLst/>
          </a:prstGeom>
        </p:spPr>
      </p:pic>
      <p:pic>
        <p:nvPicPr>
          <p:cNvPr id="85" name="Graphic 84" descr="Key">
            <a:extLst>
              <a:ext uri="{FF2B5EF4-FFF2-40B4-BE49-F238E27FC236}">
                <a16:creationId xmlns:a16="http://schemas.microsoft.com/office/drawing/2014/main" id="{2A32B28A-4CD8-4A7F-9861-600664AA0F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79476" y="3503780"/>
            <a:ext cx="171444" cy="171444"/>
          </a:xfrm>
          <a:prstGeom prst="rect">
            <a:avLst/>
          </a:prstGeom>
        </p:spPr>
      </p:pic>
      <p:pic>
        <p:nvPicPr>
          <p:cNvPr id="86" name="Graphic 85" descr="Unlock">
            <a:extLst>
              <a:ext uri="{FF2B5EF4-FFF2-40B4-BE49-F238E27FC236}">
                <a16:creationId xmlns:a16="http://schemas.microsoft.com/office/drawing/2014/main" id="{F105AD7A-63B1-4C9B-86C6-FAB03034FC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612607" y="1969935"/>
            <a:ext cx="215371" cy="2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1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3D75D7-B321-48A3-B2B1-85BFF279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1"/>
            <a:ext cx="8424000" cy="1857832"/>
          </a:xfrm>
        </p:spPr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BFD46-1B09-444E-9EEA-946BFA97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7EE9C-9966-4385-8A1A-960569B6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A862E3-67E2-4FBB-BFF6-0AFB5506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514BE7-6DEC-4888-ADA1-FA9CAAF98C19}"/>
              </a:ext>
            </a:extLst>
          </p:cNvPr>
          <p:cNvGrpSpPr/>
          <p:nvPr/>
        </p:nvGrpSpPr>
        <p:grpSpPr>
          <a:xfrm>
            <a:off x="1429308" y="3092825"/>
            <a:ext cx="6285383" cy="1558533"/>
            <a:chOff x="1614071" y="3087463"/>
            <a:chExt cx="6285383" cy="1558533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690CD171-E9AD-4EED-977D-BE84E583FCC7}"/>
                </a:ext>
              </a:extLst>
            </p:cNvPr>
            <p:cNvSpPr/>
            <p:nvPr/>
          </p:nvSpPr>
          <p:spPr>
            <a:xfrm>
              <a:off x="5537023" y="3466475"/>
              <a:ext cx="823147" cy="734865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619009-6CF1-4425-97E4-CFA4CF4B2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8841" y="3561094"/>
              <a:ext cx="319443" cy="3157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2D030E-E0B2-4515-AFB2-BB933B50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109" y="3676044"/>
              <a:ext cx="298976" cy="3157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922C1D-6A87-428B-91B6-6494EEA6E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8841" y="3087463"/>
              <a:ext cx="319443" cy="3157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9EE18B-2FA6-4063-91E5-6C39102C4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19863" y="4326553"/>
              <a:ext cx="319443" cy="31944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C32E67C-CC94-4B87-B60D-4F18B169A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14071" y="3496625"/>
              <a:ext cx="603050" cy="592999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733257-2335-47D1-9DCD-2C17D2E0F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0645" y="3282414"/>
              <a:ext cx="635492" cy="296512"/>
            </a:xfrm>
            <a:prstGeom prst="line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131C620-C892-4228-BE7E-A9E979ADB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0645" y="3773857"/>
              <a:ext cx="635493" cy="35863"/>
            </a:xfrm>
            <a:prstGeom prst="line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D165EC-AF76-4A2F-BD98-9D856756B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5476" y="4004651"/>
              <a:ext cx="615904" cy="459345"/>
            </a:xfrm>
            <a:prstGeom prst="line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4B274C-6BB1-43C9-A4CA-BED7D5BDA7E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33663" y="4085231"/>
              <a:ext cx="301714" cy="32914"/>
            </a:xfrm>
            <a:prstGeom prst="rect">
              <a:avLst/>
            </a:prstGeom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EB3846E-C837-4D55-8E6C-D53F8FB29389}"/>
                </a:ext>
              </a:extLst>
            </p:cNvPr>
            <p:cNvSpPr/>
            <p:nvPr/>
          </p:nvSpPr>
          <p:spPr>
            <a:xfrm>
              <a:off x="4187274" y="3282414"/>
              <a:ext cx="1273049" cy="463550"/>
            </a:xfrm>
            <a:custGeom>
              <a:avLst/>
              <a:gdLst>
                <a:gd name="connsiteX0" fmla="*/ 0 w 1298575"/>
                <a:gd name="connsiteY0" fmla="*/ 0 h 454025"/>
                <a:gd name="connsiteX1" fmla="*/ 660400 w 1298575"/>
                <a:gd name="connsiteY1" fmla="*/ 292100 h 454025"/>
                <a:gd name="connsiteX2" fmla="*/ 1298575 w 1298575"/>
                <a:gd name="connsiteY2" fmla="*/ 454025 h 45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8575" h="454025">
                  <a:moveTo>
                    <a:pt x="0" y="0"/>
                  </a:moveTo>
                  <a:cubicBezTo>
                    <a:pt x="221985" y="108214"/>
                    <a:pt x="443971" y="216429"/>
                    <a:pt x="660400" y="292100"/>
                  </a:cubicBezTo>
                  <a:cubicBezTo>
                    <a:pt x="876829" y="367771"/>
                    <a:pt x="1087702" y="410898"/>
                    <a:pt x="1298575" y="454025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ABB7CC0-1EBC-4F0B-8427-8586238565CB}"/>
                </a:ext>
              </a:extLst>
            </p:cNvPr>
            <p:cNvSpPr/>
            <p:nvPr/>
          </p:nvSpPr>
          <p:spPr>
            <a:xfrm>
              <a:off x="4184101" y="3745964"/>
              <a:ext cx="1273048" cy="116548"/>
            </a:xfrm>
            <a:custGeom>
              <a:avLst/>
              <a:gdLst>
                <a:gd name="connsiteX0" fmla="*/ 0 w 952500"/>
                <a:gd name="connsiteY0" fmla="*/ 0 h 142875"/>
                <a:gd name="connsiteX1" fmla="*/ 463550 w 952500"/>
                <a:gd name="connsiteY1" fmla="*/ 107950 h 142875"/>
                <a:gd name="connsiteX2" fmla="*/ 952500 w 952500"/>
                <a:gd name="connsiteY2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0" h="142875">
                  <a:moveTo>
                    <a:pt x="0" y="0"/>
                  </a:moveTo>
                  <a:cubicBezTo>
                    <a:pt x="152400" y="42069"/>
                    <a:pt x="304800" y="84138"/>
                    <a:pt x="463550" y="107950"/>
                  </a:cubicBezTo>
                  <a:cubicBezTo>
                    <a:pt x="622300" y="131762"/>
                    <a:pt x="787400" y="137318"/>
                    <a:pt x="952500" y="142875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026B7C-F552-460A-90E1-6499C3ECE665}"/>
                </a:ext>
              </a:extLst>
            </p:cNvPr>
            <p:cNvSpPr/>
            <p:nvPr/>
          </p:nvSpPr>
          <p:spPr>
            <a:xfrm>
              <a:off x="4183081" y="3975603"/>
              <a:ext cx="1280417" cy="459346"/>
            </a:xfrm>
            <a:custGeom>
              <a:avLst/>
              <a:gdLst>
                <a:gd name="connsiteX0" fmla="*/ 0 w 1333500"/>
                <a:gd name="connsiteY0" fmla="*/ 501650 h 501650"/>
                <a:gd name="connsiteX1" fmla="*/ 460375 w 1333500"/>
                <a:gd name="connsiteY1" fmla="*/ 184150 h 501650"/>
                <a:gd name="connsiteX2" fmla="*/ 1333500 w 1333500"/>
                <a:gd name="connsiteY2" fmla="*/ 0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0" h="501650">
                  <a:moveTo>
                    <a:pt x="0" y="501650"/>
                  </a:moveTo>
                  <a:cubicBezTo>
                    <a:pt x="119062" y="384704"/>
                    <a:pt x="238125" y="267758"/>
                    <a:pt x="460375" y="184150"/>
                  </a:cubicBezTo>
                  <a:cubicBezTo>
                    <a:pt x="682625" y="100542"/>
                    <a:pt x="1008062" y="50271"/>
                    <a:pt x="1333500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DEEB2-170C-4C3D-A9DB-364EF2EEBE8D}"/>
                </a:ext>
              </a:extLst>
            </p:cNvPr>
            <p:cNvSpPr txBox="1"/>
            <p:nvPr/>
          </p:nvSpPr>
          <p:spPr>
            <a:xfrm>
              <a:off x="3421741" y="3174692"/>
              <a:ext cx="666811" cy="215444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Estimate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8729FD-6CDE-47E3-9721-7E402A9BA869}"/>
                </a:ext>
              </a:extLst>
            </p:cNvPr>
            <p:cNvSpPr txBox="1"/>
            <p:nvPr/>
          </p:nvSpPr>
          <p:spPr>
            <a:xfrm>
              <a:off x="3427787" y="3618463"/>
              <a:ext cx="666811" cy="215444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Estimate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7BBA7E-0788-4AF2-AAE5-B2138C7FEFE8}"/>
                </a:ext>
              </a:extLst>
            </p:cNvPr>
            <p:cNvSpPr txBox="1"/>
            <p:nvPr/>
          </p:nvSpPr>
          <p:spPr>
            <a:xfrm>
              <a:off x="3427788" y="4378552"/>
              <a:ext cx="666811" cy="215444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Estimate 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9D1D1C-9F46-4A0B-A896-A5A28FCB8B4E}"/>
                </a:ext>
              </a:extLst>
            </p:cNvPr>
            <p:cNvSpPr txBox="1"/>
            <p:nvPr/>
          </p:nvSpPr>
          <p:spPr>
            <a:xfrm>
              <a:off x="5700922" y="4269358"/>
              <a:ext cx="495347" cy="21544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Fusion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56269E0-0F7D-4A1B-AFAF-316CC72EA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0452" y="3615639"/>
              <a:ext cx="289002" cy="486049"/>
            </a:xfrm>
            <a:prstGeom prst="rect">
              <a:avLst/>
            </a:prstGeom>
          </p:spPr>
        </p:pic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AC6DD15-57D1-4FC1-ACF5-AD1EEB23A84D}"/>
                </a:ext>
              </a:extLst>
            </p:cNvPr>
            <p:cNvSpPr/>
            <p:nvPr/>
          </p:nvSpPr>
          <p:spPr>
            <a:xfrm>
              <a:off x="6442681" y="3846064"/>
              <a:ext cx="1040043" cy="0"/>
            </a:xfrm>
            <a:custGeom>
              <a:avLst/>
              <a:gdLst>
                <a:gd name="connsiteX0" fmla="*/ 0 w 1040043"/>
                <a:gd name="connsiteY0" fmla="*/ 0 h 0"/>
                <a:gd name="connsiteX1" fmla="*/ 1040043 w 104004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0043">
                  <a:moveTo>
                    <a:pt x="0" y="0"/>
                  </a:moveTo>
                  <a:lnTo>
                    <a:pt x="1040043" y="0"/>
                  </a:ln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22832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FC647D-E4C3-4565-A499-32FC2206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4265B-8AE7-4143-9172-2D495E27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F9F-8B7C-42C8-85CC-428AC061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F392B7-ABE5-4DF8-8E38-DA0BC04D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Related Solutions</a:t>
            </a:r>
          </a:p>
        </p:txBody>
      </p:sp>
    </p:spTree>
    <p:extLst>
      <p:ext uri="{BB962C8B-B14F-4D97-AF65-F5344CB8AC3E}">
        <p14:creationId xmlns:p14="http://schemas.microsoft.com/office/powerpoint/2010/main" val="128485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5CDAD-09F7-4807-9982-EC152561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11D04-5B20-42CE-BDE5-F3E2D18A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F1241-1BCC-4D23-BA18-C557CCEC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8DB944-F192-4DCB-BCF2-DA764070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Covariance Intersection and </a:t>
            </a:r>
            <a:r>
              <a:rPr lang="en-AU" dirty="0" err="1"/>
              <a:t>Paillier</a:t>
            </a:r>
            <a:r>
              <a:rPr lang="en-AU" dirty="0"/>
              <a:t> Encryption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6E56F5-2976-40C8-83D0-4606EE749BD1}"/>
              </a:ext>
            </a:extLst>
          </p:cNvPr>
          <p:cNvGrpSpPr/>
          <p:nvPr/>
        </p:nvGrpSpPr>
        <p:grpSpPr>
          <a:xfrm>
            <a:off x="1323712" y="2460358"/>
            <a:ext cx="2905920" cy="1332296"/>
            <a:chOff x="906235" y="2146723"/>
            <a:chExt cx="2503716" cy="13032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66248E-00CB-4944-BDD3-489B2BBE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6235" y="2146723"/>
              <a:ext cx="2503716" cy="130320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BDDFE2-EEC8-43A4-BDA7-AFAE6F5ED5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354" y="2439208"/>
              <a:ext cx="128000" cy="1142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D55F8C-FF83-44B6-A7CD-AB920FFB19E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25" y="2869261"/>
              <a:ext cx="118857" cy="1630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3A2EED-4228-4D36-89A2-E35FBE8A55D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850" y="2638280"/>
              <a:ext cx="572952" cy="199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713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C34DE6-C305-4AF2-A61B-F829452C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BC04A-2E3C-4C99-AEF3-428642CB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Encrypted Fast Covariance Intersection</a:t>
            </a:r>
            <a:r>
              <a:rPr lang="en-US"/>
              <a:t> | Marko Ristic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7AC93-6564-4921-A2AC-5A1E26D1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23370-D75A-4E9F-9CD8-8C61C6FC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Information Form and Delayed Evaluation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57F158-EB0A-458A-ACE9-13015B825BF6}"/>
              </a:ext>
            </a:extLst>
          </p:cNvPr>
          <p:cNvGrpSpPr/>
          <p:nvPr/>
        </p:nvGrpSpPr>
        <p:grpSpPr>
          <a:xfrm>
            <a:off x="790121" y="1665484"/>
            <a:ext cx="7563758" cy="2290089"/>
            <a:chOff x="456292" y="1529083"/>
            <a:chExt cx="8063776" cy="244148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565CDE-EEDB-4AD4-BDB9-23A7BAAA8F9E}"/>
                </a:ext>
              </a:extLst>
            </p:cNvPr>
            <p:cNvGrpSpPr/>
            <p:nvPr/>
          </p:nvGrpSpPr>
          <p:grpSpPr>
            <a:xfrm>
              <a:off x="456292" y="1529083"/>
              <a:ext cx="8063776" cy="2441480"/>
              <a:chOff x="396000" y="1655636"/>
              <a:chExt cx="8343900" cy="252629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46D04FB-4B45-4C39-91C8-F4F32D758E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8603" y="1827967"/>
                <a:ext cx="535438" cy="172936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BB10A09-7D1E-49B9-B170-07AC4CF5A90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4914" y="2407898"/>
                <a:ext cx="539872" cy="172936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979899F-7C3A-42BC-BDE9-21C5803A2D4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542" y="3425548"/>
                <a:ext cx="577563" cy="174045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DE3B00F-DC56-4F72-87FE-73DDDDD4F0AC}"/>
                  </a:ext>
                </a:extLst>
              </p:cNvPr>
              <p:cNvGrpSpPr/>
              <p:nvPr/>
            </p:nvGrpSpPr>
            <p:grpSpPr>
              <a:xfrm>
                <a:off x="396000" y="1655636"/>
                <a:ext cx="8343900" cy="2526294"/>
                <a:chOff x="396000" y="1655636"/>
                <a:chExt cx="8343900" cy="2526294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DE15683-1077-4B2A-9272-EFC2EE6EA617}"/>
                    </a:ext>
                  </a:extLst>
                </p:cNvPr>
                <p:cNvGrpSpPr/>
                <p:nvPr/>
              </p:nvGrpSpPr>
              <p:grpSpPr>
                <a:xfrm>
                  <a:off x="396000" y="1655636"/>
                  <a:ext cx="8343900" cy="2526294"/>
                  <a:chOff x="1614071" y="3087463"/>
                  <a:chExt cx="6285383" cy="1903034"/>
                </a:xfrm>
              </p:grpSpPr>
              <p:sp>
                <p:nvSpPr>
                  <p:cNvPr id="19" name="Cloud 18">
                    <a:extLst>
                      <a:ext uri="{FF2B5EF4-FFF2-40B4-BE49-F238E27FC236}">
                        <a16:creationId xmlns:a16="http://schemas.microsoft.com/office/drawing/2014/main" id="{C8607C44-B28C-422A-BD78-291CBBDCB63B}"/>
                      </a:ext>
                    </a:extLst>
                  </p:cNvPr>
                  <p:cNvSpPr/>
                  <p:nvPr/>
                </p:nvSpPr>
                <p:spPr>
                  <a:xfrm>
                    <a:off x="5537023" y="3466475"/>
                    <a:ext cx="823147" cy="734865"/>
                  </a:xfrm>
                  <a:prstGeom prst="cloud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05D0B2D4-182D-4A79-87DB-2F3B58895B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018841" y="3561094"/>
                    <a:ext cx="319443" cy="315729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CFF830C3-7410-4C4C-B2D6-29EDAD3911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109" y="3676044"/>
                    <a:ext cx="298976" cy="315729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3A872772-EC68-4234-9101-2F1470A044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018841" y="3087463"/>
                    <a:ext cx="319443" cy="315729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>
                    <a:extLst>
                      <a:ext uri="{FF2B5EF4-FFF2-40B4-BE49-F238E27FC236}">
                        <a16:creationId xmlns:a16="http://schemas.microsoft.com/office/drawing/2014/main" id="{7F12B7B5-91A7-4F0C-8EF4-CAFE58F8AE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3019863" y="4326553"/>
                    <a:ext cx="319443" cy="319443"/>
                  </a:xfrm>
                  <a:prstGeom prst="rect">
                    <a:avLst/>
                  </a:prstGeom>
                </p:spPr>
              </p:pic>
              <p:pic>
                <p:nvPicPr>
                  <p:cNvPr id="24" name="Picture 23">
                    <a:extLst>
                      <a:ext uri="{FF2B5EF4-FFF2-40B4-BE49-F238E27FC236}">
                        <a16:creationId xmlns:a16="http://schemas.microsoft.com/office/drawing/2014/main" id="{1A75AA63-FC09-472B-8CB0-0AB78E1739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614071" y="3496625"/>
                    <a:ext cx="603050" cy="592999"/>
                  </a:xfrm>
                  <a:prstGeom prst="rect">
                    <a:avLst/>
                  </a:prstGeom>
                </p:spPr>
              </p:pic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86F4C363-0EA6-4BD5-88C5-7DEDED9B16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90645" y="3282414"/>
                    <a:ext cx="635492" cy="296512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BBD6446-325E-482A-9793-A312F8339E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90645" y="3773857"/>
                    <a:ext cx="635493" cy="35863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87F57782-2144-414E-B13D-92A703A07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315476" y="4004651"/>
                    <a:ext cx="615904" cy="459345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F109CC28-B9ED-4388-951F-23C450CC097A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6"/>
                    </p:custDataLst>
                  </p:nvPr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3033663" y="4085231"/>
                    <a:ext cx="301714" cy="32914"/>
                  </a:xfrm>
                  <a:prstGeom prst="rect">
                    <a:avLst/>
                  </a:prstGeom>
                </p:spPr>
              </p:pic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BE6CA712-43A1-431A-BEC9-5C9356F537CD}"/>
                      </a:ext>
                    </a:extLst>
                  </p:cNvPr>
                  <p:cNvSpPr/>
                  <p:nvPr/>
                </p:nvSpPr>
                <p:spPr>
                  <a:xfrm>
                    <a:off x="4342214" y="3282414"/>
                    <a:ext cx="1118109" cy="463550"/>
                  </a:xfrm>
                  <a:custGeom>
                    <a:avLst/>
                    <a:gdLst>
                      <a:gd name="connsiteX0" fmla="*/ 0 w 1298575"/>
                      <a:gd name="connsiteY0" fmla="*/ 0 h 454025"/>
                      <a:gd name="connsiteX1" fmla="*/ 660400 w 1298575"/>
                      <a:gd name="connsiteY1" fmla="*/ 292100 h 454025"/>
                      <a:gd name="connsiteX2" fmla="*/ 1298575 w 1298575"/>
                      <a:gd name="connsiteY2" fmla="*/ 454025 h 454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98575" h="454025">
                        <a:moveTo>
                          <a:pt x="0" y="0"/>
                        </a:moveTo>
                        <a:cubicBezTo>
                          <a:pt x="221985" y="108214"/>
                          <a:pt x="443971" y="216429"/>
                          <a:pt x="660400" y="292100"/>
                        </a:cubicBezTo>
                        <a:cubicBezTo>
                          <a:pt x="876829" y="367771"/>
                          <a:pt x="1087702" y="410898"/>
                          <a:pt x="1298575" y="454025"/>
                        </a:cubicBezTo>
                      </a:path>
                    </a:pathLst>
                  </a:custGeom>
                  <a:noFill/>
                  <a:ln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CD483230-49A9-40FB-9022-2FB67296799E}"/>
                      </a:ext>
                    </a:extLst>
                  </p:cNvPr>
                  <p:cNvSpPr/>
                  <p:nvPr/>
                </p:nvSpPr>
                <p:spPr>
                  <a:xfrm>
                    <a:off x="4339040" y="3745964"/>
                    <a:ext cx="1118108" cy="116548"/>
                  </a:xfrm>
                  <a:custGeom>
                    <a:avLst/>
                    <a:gdLst>
                      <a:gd name="connsiteX0" fmla="*/ 0 w 952500"/>
                      <a:gd name="connsiteY0" fmla="*/ 0 h 142875"/>
                      <a:gd name="connsiteX1" fmla="*/ 463550 w 952500"/>
                      <a:gd name="connsiteY1" fmla="*/ 107950 h 142875"/>
                      <a:gd name="connsiteX2" fmla="*/ 952500 w 952500"/>
                      <a:gd name="connsiteY2" fmla="*/ 142875 h 142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52500" h="142875">
                        <a:moveTo>
                          <a:pt x="0" y="0"/>
                        </a:moveTo>
                        <a:cubicBezTo>
                          <a:pt x="152400" y="42069"/>
                          <a:pt x="304800" y="84138"/>
                          <a:pt x="463550" y="107950"/>
                        </a:cubicBezTo>
                        <a:cubicBezTo>
                          <a:pt x="622300" y="131762"/>
                          <a:pt x="787400" y="137318"/>
                          <a:pt x="952500" y="142875"/>
                        </a:cubicBezTo>
                      </a:path>
                    </a:pathLst>
                  </a:custGeom>
                  <a:noFill/>
                  <a:ln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5631582E-7B96-4A92-9DF6-1E0AC53FA2FA}"/>
                      </a:ext>
                    </a:extLst>
                  </p:cNvPr>
                  <p:cNvSpPr/>
                  <p:nvPr/>
                </p:nvSpPr>
                <p:spPr>
                  <a:xfrm>
                    <a:off x="4338918" y="3975603"/>
                    <a:ext cx="1124580" cy="459346"/>
                  </a:xfrm>
                  <a:custGeom>
                    <a:avLst/>
                    <a:gdLst>
                      <a:gd name="connsiteX0" fmla="*/ 0 w 1333500"/>
                      <a:gd name="connsiteY0" fmla="*/ 501650 h 501650"/>
                      <a:gd name="connsiteX1" fmla="*/ 460375 w 1333500"/>
                      <a:gd name="connsiteY1" fmla="*/ 184150 h 501650"/>
                      <a:gd name="connsiteX2" fmla="*/ 1333500 w 1333500"/>
                      <a:gd name="connsiteY2" fmla="*/ 0 h 50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33500" h="501650">
                        <a:moveTo>
                          <a:pt x="0" y="501650"/>
                        </a:moveTo>
                        <a:cubicBezTo>
                          <a:pt x="119062" y="384704"/>
                          <a:pt x="238125" y="267758"/>
                          <a:pt x="460375" y="184150"/>
                        </a:cubicBezTo>
                        <a:cubicBezTo>
                          <a:pt x="682625" y="100542"/>
                          <a:pt x="1008062" y="50271"/>
                          <a:pt x="1333500" y="0"/>
                        </a:cubicBezTo>
                      </a:path>
                    </a:pathLst>
                  </a:custGeom>
                  <a:noFill/>
                  <a:ln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E812E9C-1C64-47E1-A9CD-E716A4F204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1741" y="3174692"/>
                    <a:ext cx="666811" cy="197017"/>
                  </a:xfrm>
                  <a:prstGeom prst="rect">
                    <a:avLst/>
                  </a:prstGeom>
                  <a:noFill/>
                  <a:ln w="1905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AU" sz="800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14724F0-E0AE-4AD9-81FB-73C6963E1CB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7787" y="3618463"/>
                    <a:ext cx="666811" cy="197017"/>
                  </a:xfrm>
                  <a:prstGeom prst="rect">
                    <a:avLst/>
                  </a:prstGeom>
                  <a:noFill/>
                  <a:ln w="1905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AU" sz="800" dirty="0"/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0513E2E-BA93-45F6-A93E-523F58CFF8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27788" y="4378552"/>
                    <a:ext cx="666811" cy="197017"/>
                  </a:xfrm>
                  <a:prstGeom prst="rect">
                    <a:avLst/>
                  </a:prstGeom>
                  <a:noFill/>
                  <a:ln w="1905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AU" sz="800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462FCEB-D628-4092-8FCD-CA114F4FC4DA}"/>
                      </a:ext>
                    </a:extLst>
                  </p:cNvPr>
                  <p:cNvSpPr txBox="1"/>
                  <p:nvPr/>
                </p:nvSpPr>
                <p:spPr>
                  <a:xfrm>
                    <a:off x="5381655" y="4269357"/>
                    <a:ext cx="1156600" cy="721140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AU" sz="800" dirty="0"/>
                  </a:p>
                </p:txBody>
              </p:sp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D40C0A5B-B581-4EE8-B518-CB5D62374B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610452" y="3615639"/>
                    <a:ext cx="289002" cy="486049"/>
                  </a:xfrm>
                  <a:prstGeom prst="rect">
                    <a:avLst/>
                  </a:prstGeom>
                </p:spPr>
              </p:pic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90800CAE-F38C-473D-842D-CAFA2BF0F3C2}"/>
                      </a:ext>
                    </a:extLst>
                  </p:cNvPr>
                  <p:cNvSpPr/>
                  <p:nvPr/>
                </p:nvSpPr>
                <p:spPr>
                  <a:xfrm>
                    <a:off x="6442681" y="3846064"/>
                    <a:ext cx="1040043" cy="0"/>
                  </a:xfrm>
                  <a:custGeom>
                    <a:avLst/>
                    <a:gdLst>
                      <a:gd name="connsiteX0" fmla="*/ 0 w 1040043"/>
                      <a:gd name="connsiteY0" fmla="*/ 0 h 0"/>
                      <a:gd name="connsiteX1" fmla="*/ 1040043 w 1040043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0043">
                        <a:moveTo>
                          <a:pt x="0" y="0"/>
                        </a:moveTo>
                        <a:lnTo>
                          <a:pt x="1040043" y="0"/>
                        </a:lnTo>
                      </a:path>
                    </a:pathLst>
                  </a:custGeom>
                  <a:noFill/>
                  <a:ln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53D59AE5-7948-4906-9FBD-F11E9EE51E9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46033" y="3256237"/>
                  <a:ext cx="1408170" cy="430301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1F3433C1-A1D1-41A0-AE49-49AA184266C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1733" y="3718163"/>
                  <a:ext cx="1176769" cy="432147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0B5776-ED67-4F30-B601-0BCBCFA5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705217" y="2256090"/>
              <a:ext cx="176424" cy="17642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704BFC-1505-45F9-BDF3-CE4A22E05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706875" y="1679161"/>
              <a:ext cx="176424" cy="17642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DDD0EA-4646-46A0-A416-FC748F2AC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705217" y="3206881"/>
              <a:ext cx="176424" cy="17642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EF7E7E-C74B-4A2D-9943-1BCCB1203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820634" y="3419761"/>
              <a:ext cx="176424" cy="176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451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813D42-8015-46F3-8662-59B1F136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DD1E4-B6B2-42E4-AD0D-4A2682A2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Encrypted Fast Covariance Intersection</a:t>
            </a:r>
            <a:r>
              <a:rPr lang="en-US"/>
              <a:t> | Marko Ristic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2AC7D-DC3A-428A-814B-A418D6A7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B45AF8-6A84-44D7-981F-4D316C46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Encryption Fast Covariance Intersection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48C1D4-11E2-4989-B135-AD6406FF636C}"/>
              </a:ext>
            </a:extLst>
          </p:cNvPr>
          <p:cNvGrpSpPr/>
          <p:nvPr/>
        </p:nvGrpSpPr>
        <p:grpSpPr>
          <a:xfrm>
            <a:off x="790121" y="1665484"/>
            <a:ext cx="7563758" cy="2290089"/>
            <a:chOff x="456292" y="1529083"/>
            <a:chExt cx="8063776" cy="244148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540E53-60C7-4463-866A-BA74889AC4C6}"/>
                </a:ext>
              </a:extLst>
            </p:cNvPr>
            <p:cNvGrpSpPr/>
            <p:nvPr/>
          </p:nvGrpSpPr>
          <p:grpSpPr>
            <a:xfrm>
              <a:off x="456292" y="1529083"/>
              <a:ext cx="8063776" cy="2441480"/>
              <a:chOff x="396000" y="1655636"/>
              <a:chExt cx="8343900" cy="252629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A05C17D-7475-49EA-8C07-34B38EE6143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8603" y="1827967"/>
                <a:ext cx="535438" cy="172936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2990A06-C22F-44EC-8B84-E27BA92B33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4914" y="2407898"/>
                <a:ext cx="539872" cy="172936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990F990-FEBB-478A-AC25-147F9069CA3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542" y="3425548"/>
                <a:ext cx="577563" cy="174045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66839C8-F9B4-4DDD-A721-D0B436655F3B}"/>
                  </a:ext>
                </a:extLst>
              </p:cNvPr>
              <p:cNvGrpSpPr/>
              <p:nvPr/>
            </p:nvGrpSpPr>
            <p:grpSpPr>
              <a:xfrm>
                <a:off x="396000" y="1655636"/>
                <a:ext cx="8343900" cy="2526294"/>
                <a:chOff x="396000" y="1655636"/>
                <a:chExt cx="8343900" cy="2526294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8775483-316B-499B-B6AE-C84856F7DDD9}"/>
                    </a:ext>
                  </a:extLst>
                </p:cNvPr>
                <p:cNvGrpSpPr/>
                <p:nvPr/>
              </p:nvGrpSpPr>
              <p:grpSpPr>
                <a:xfrm>
                  <a:off x="396000" y="1655636"/>
                  <a:ext cx="8343900" cy="2526294"/>
                  <a:chOff x="1614071" y="3087463"/>
                  <a:chExt cx="6285383" cy="1903034"/>
                </a:xfrm>
              </p:grpSpPr>
              <p:sp>
                <p:nvSpPr>
                  <p:cNvPr id="19" name="Cloud 18">
                    <a:extLst>
                      <a:ext uri="{FF2B5EF4-FFF2-40B4-BE49-F238E27FC236}">
                        <a16:creationId xmlns:a16="http://schemas.microsoft.com/office/drawing/2014/main" id="{D33B779C-297A-4805-AFEE-09654B858003}"/>
                      </a:ext>
                    </a:extLst>
                  </p:cNvPr>
                  <p:cNvSpPr/>
                  <p:nvPr/>
                </p:nvSpPr>
                <p:spPr>
                  <a:xfrm>
                    <a:off x="5537023" y="3466475"/>
                    <a:ext cx="823147" cy="734865"/>
                  </a:xfrm>
                  <a:prstGeom prst="cloud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6005CC77-E9CB-4767-870E-CD05F87E54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018841" y="3561094"/>
                    <a:ext cx="319443" cy="315729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1AC17E54-E24D-47B6-8BB0-83D65FB1FB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109" y="3676044"/>
                    <a:ext cx="298976" cy="315729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B616505A-D45B-4FDD-A1C6-CE98F0AD4F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018841" y="3087463"/>
                    <a:ext cx="319443" cy="315729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>
                    <a:extLst>
                      <a:ext uri="{FF2B5EF4-FFF2-40B4-BE49-F238E27FC236}">
                        <a16:creationId xmlns:a16="http://schemas.microsoft.com/office/drawing/2014/main" id="{15062903-4A8D-46BC-AA5B-03F1F8AED1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3019863" y="4326553"/>
                    <a:ext cx="319443" cy="319443"/>
                  </a:xfrm>
                  <a:prstGeom prst="rect">
                    <a:avLst/>
                  </a:prstGeom>
                </p:spPr>
              </p:pic>
              <p:pic>
                <p:nvPicPr>
                  <p:cNvPr id="24" name="Picture 23">
                    <a:extLst>
                      <a:ext uri="{FF2B5EF4-FFF2-40B4-BE49-F238E27FC236}">
                        <a16:creationId xmlns:a16="http://schemas.microsoft.com/office/drawing/2014/main" id="{05DD22E2-65FB-4166-B5CC-0E1F6BFA1C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614071" y="3496625"/>
                    <a:ext cx="603050" cy="592999"/>
                  </a:xfrm>
                  <a:prstGeom prst="rect">
                    <a:avLst/>
                  </a:prstGeom>
                </p:spPr>
              </p:pic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492350D7-145D-4D02-88FE-B4C61737AC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90645" y="3282414"/>
                    <a:ext cx="635492" cy="296512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B2F37318-3804-436E-9ECC-444B45C33E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90645" y="3773857"/>
                    <a:ext cx="635493" cy="35863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FECF8685-0DBF-4DFE-B9E0-A1CC36F14D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315476" y="4004651"/>
                    <a:ext cx="615904" cy="459345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5D17AE79-084E-4FDE-8383-DBC5D855838E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6"/>
                    </p:custDataLst>
                  </p:nvPr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3033663" y="4085231"/>
                    <a:ext cx="301714" cy="32914"/>
                  </a:xfrm>
                  <a:prstGeom prst="rect">
                    <a:avLst/>
                  </a:prstGeom>
                </p:spPr>
              </p:pic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A7DAB838-9BC9-4BD6-9AEA-52F2DDE718D8}"/>
                      </a:ext>
                    </a:extLst>
                  </p:cNvPr>
                  <p:cNvSpPr/>
                  <p:nvPr/>
                </p:nvSpPr>
                <p:spPr>
                  <a:xfrm>
                    <a:off x="4342214" y="3282414"/>
                    <a:ext cx="1118109" cy="463550"/>
                  </a:xfrm>
                  <a:custGeom>
                    <a:avLst/>
                    <a:gdLst>
                      <a:gd name="connsiteX0" fmla="*/ 0 w 1298575"/>
                      <a:gd name="connsiteY0" fmla="*/ 0 h 454025"/>
                      <a:gd name="connsiteX1" fmla="*/ 660400 w 1298575"/>
                      <a:gd name="connsiteY1" fmla="*/ 292100 h 454025"/>
                      <a:gd name="connsiteX2" fmla="*/ 1298575 w 1298575"/>
                      <a:gd name="connsiteY2" fmla="*/ 454025 h 454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98575" h="454025">
                        <a:moveTo>
                          <a:pt x="0" y="0"/>
                        </a:moveTo>
                        <a:cubicBezTo>
                          <a:pt x="221985" y="108214"/>
                          <a:pt x="443971" y="216429"/>
                          <a:pt x="660400" y="292100"/>
                        </a:cubicBezTo>
                        <a:cubicBezTo>
                          <a:pt x="876829" y="367771"/>
                          <a:pt x="1087702" y="410898"/>
                          <a:pt x="1298575" y="454025"/>
                        </a:cubicBezTo>
                      </a:path>
                    </a:pathLst>
                  </a:custGeom>
                  <a:noFill/>
                  <a:ln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698D0428-B824-470D-8FDF-75593BF24BBC}"/>
                      </a:ext>
                    </a:extLst>
                  </p:cNvPr>
                  <p:cNvSpPr/>
                  <p:nvPr/>
                </p:nvSpPr>
                <p:spPr>
                  <a:xfrm>
                    <a:off x="4339040" y="3745964"/>
                    <a:ext cx="1118108" cy="116548"/>
                  </a:xfrm>
                  <a:custGeom>
                    <a:avLst/>
                    <a:gdLst>
                      <a:gd name="connsiteX0" fmla="*/ 0 w 952500"/>
                      <a:gd name="connsiteY0" fmla="*/ 0 h 142875"/>
                      <a:gd name="connsiteX1" fmla="*/ 463550 w 952500"/>
                      <a:gd name="connsiteY1" fmla="*/ 107950 h 142875"/>
                      <a:gd name="connsiteX2" fmla="*/ 952500 w 952500"/>
                      <a:gd name="connsiteY2" fmla="*/ 142875 h 142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52500" h="142875">
                        <a:moveTo>
                          <a:pt x="0" y="0"/>
                        </a:moveTo>
                        <a:cubicBezTo>
                          <a:pt x="152400" y="42069"/>
                          <a:pt x="304800" y="84138"/>
                          <a:pt x="463550" y="107950"/>
                        </a:cubicBezTo>
                        <a:cubicBezTo>
                          <a:pt x="622300" y="131762"/>
                          <a:pt x="787400" y="137318"/>
                          <a:pt x="952500" y="142875"/>
                        </a:cubicBezTo>
                      </a:path>
                    </a:pathLst>
                  </a:custGeom>
                  <a:noFill/>
                  <a:ln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C0FB81B3-55DD-488A-B001-DB2853EF8AC8}"/>
                      </a:ext>
                    </a:extLst>
                  </p:cNvPr>
                  <p:cNvSpPr/>
                  <p:nvPr/>
                </p:nvSpPr>
                <p:spPr>
                  <a:xfrm>
                    <a:off x="4338918" y="3975603"/>
                    <a:ext cx="1124580" cy="459346"/>
                  </a:xfrm>
                  <a:custGeom>
                    <a:avLst/>
                    <a:gdLst>
                      <a:gd name="connsiteX0" fmla="*/ 0 w 1333500"/>
                      <a:gd name="connsiteY0" fmla="*/ 501650 h 501650"/>
                      <a:gd name="connsiteX1" fmla="*/ 460375 w 1333500"/>
                      <a:gd name="connsiteY1" fmla="*/ 184150 h 501650"/>
                      <a:gd name="connsiteX2" fmla="*/ 1333500 w 1333500"/>
                      <a:gd name="connsiteY2" fmla="*/ 0 h 50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33500" h="501650">
                        <a:moveTo>
                          <a:pt x="0" y="501650"/>
                        </a:moveTo>
                        <a:cubicBezTo>
                          <a:pt x="119062" y="384704"/>
                          <a:pt x="238125" y="267758"/>
                          <a:pt x="460375" y="184150"/>
                        </a:cubicBezTo>
                        <a:cubicBezTo>
                          <a:pt x="682625" y="100542"/>
                          <a:pt x="1008062" y="50271"/>
                          <a:pt x="1333500" y="0"/>
                        </a:cubicBezTo>
                      </a:path>
                    </a:pathLst>
                  </a:custGeom>
                  <a:noFill/>
                  <a:ln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0DC3D3C-E426-4F85-AD5A-F73CCDB10E4F}"/>
                      </a:ext>
                    </a:extLst>
                  </p:cNvPr>
                  <p:cNvSpPr txBox="1"/>
                  <p:nvPr/>
                </p:nvSpPr>
                <p:spPr>
                  <a:xfrm>
                    <a:off x="3421741" y="3174692"/>
                    <a:ext cx="666811" cy="197017"/>
                  </a:xfrm>
                  <a:prstGeom prst="rect">
                    <a:avLst/>
                  </a:prstGeom>
                  <a:noFill/>
                  <a:ln w="1905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AU" sz="800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1E11393-3832-4AAD-8841-AE5B564CF128}"/>
                      </a:ext>
                    </a:extLst>
                  </p:cNvPr>
                  <p:cNvSpPr txBox="1"/>
                  <p:nvPr/>
                </p:nvSpPr>
                <p:spPr>
                  <a:xfrm>
                    <a:off x="3427787" y="3618463"/>
                    <a:ext cx="666811" cy="197017"/>
                  </a:xfrm>
                  <a:prstGeom prst="rect">
                    <a:avLst/>
                  </a:prstGeom>
                  <a:noFill/>
                  <a:ln w="1905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AU" sz="800" dirty="0"/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5DC36A8-00C9-476B-B50D-A31782F5C4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27788" y="4378552"/>
                    <a:ext cx="666811" cy="197017"/>
                  </a:xfrm>
                  <a:prstGeom prst="rect">
                    <a:avLst/>
                  </a:prstGeom>
                  <a:noFill/>
                  <a:ln w="1905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AU" sz="800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BAD6E17-F188-45D8-A29D-070B41E42B58}"/>
                      </a:ext>
                    </a:extLst>
                  </p:cNvPr>
                  <p:cNvSpPr txBox="1"/>
                  <p:nvPr/>
                </p:nvSpPr>
                <p:spPr>
                  <a:xfrm>
                    <a:off x="5381655" y="4269357"/>
                    <a:ext cx="1156600" cy="721140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AU" sz="800" dirty="0"/>
                  </a:p>
                </p:txBody>
              </p:sp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AEBB047E-6434-418B-A378-E57A8887F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610452" y="3615639"/>
                    <a:ext cx="289002" cy="486049"/>
                  </a:xfrm>
                  <a:prstGeom prst="rect">
                    <a:avLst/>
                  </a:prstGeom>
                </p:spPr>
              </p:pic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BB5980A9-1D0C-48D0-9C8D-4785C5B1AB1E}"/>
                      </a:ext>
                    </a:extLst>
                  </p:cNvPr>
                  <p:cNvSpPr/>
                  <p:nvPr/>
                </p:nvSpPr>
                <p:spPr>
                  <a:xfrm>
                    <a:off x="6442681" y="3846064"/>
                    <a:ext cx="1040043" cy="0"/>
                  </a:xfrm>
                  <a:custGeom>
                    <a:avLst/>
                    <a:gdLst>
                      <a:gd name="connsiteX0" fmla="*/ 0 w 1040043"/>
                      <a:gd name="connsiteY0" fmla="*/ 0 h 0"/>
                      <a:gd name="connsiteX1" fmla="*/ 1040043 w 1040043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40043">
                        <a:moveTo>
                          <a:pt x="0" y="0"/>
                        </a:moveTo>
                        <a:lnTo>
                          <a:pt x="1040043" y="0"/>
                        </a:lnTo>
                      </a:path>
                    </a:pathLst>
                  </a:custGeom>
                  <a:noFill/>
                  <a:ln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69DEDC1A-1E42-4F90-81AC-6E121EEB534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46033" y="3256237"/>
                  <a:ext cx="1408170" cy="430301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303AC79D-9616-41A5-817F-3C58B4CAF87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1733" y="3718163"/>
                  <a:ext cx="1176769" cy="432147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835E72B-3C3F-4410-B081-19F0A1AA0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705217" y="2256090"/>
              <a:ext cx="176424" cy="17642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A23BD6-FB1A-4BFE-8494-FC7C9B5F9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706875" y="1679161"/>
              <a:ext cx="176424" cy="17642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3CB5F8-88B0-4F14-B590-D94A8AA6F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705217" y="3206881"/>
              <a:ext cx="176424" cy="17642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3FF35C-76C0-464A-B57A-A79DC29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820634" y="3419761"/>
              <a:ext cx="176424" cy="176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642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3FE937-1CAF-4BFA-9234-4FAAD066E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Weights not leaked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B9BA28-5943-484A-B9B4-22CAC37CE9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7D12B8-2429-4CEF-AF66-18CB163E7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Leaked weights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C77E94-A8C9-4BB4-8944-314E93D17C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3146E-123C-472B-A599-918A70F2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BBA1D-79F3-4974-9F46-64E879CA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0954DA-6DA3-4DF9-A6C7-0FD0408B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405763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5BB9E-0F87-4700-884F-0EAA31BA2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4F237-5546-43A5-98B8-A2B62F2C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Encrypted Fast Covariance Intersection</a:t>
            </a:r>
            <a:r>
              <a:rPr lang="en-US"/>
              <a:t> | Marko Ristic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45D5F-E58B-49B0-BE83-6AD7FB9D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4C4FD0-493F-490E-AD78-381769B3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Estimation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47D09-DEB6-4FFB-AFA0-AB9E6C970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654" y="1201981"/>
            <a:ext cx="3870345" cy="31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654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cdots&#10;\end{gather*}&#10;&#10;\end{document}"/>
  <p:tag name="IGUANATEXSIZE" val="24"/>
  <p:tag name="IGUANATEXCURSOR" val="402"/>
  <p:tag name="TRANSPARENCY" val="True"/>
  <p:tag name="FILENAME" val=""/>
  <p:tag name="LATEXENGINEID" val="0"/>
  <p:tag name="TEMPFOLDER" val="C:\Users\tn5093\iguanatex_temp\"/>
  <p:tag name="LATEXFORMHEIGHT" val="413"/>
  <p:tag name="LATEXFORMWIDTH" val="608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cdots&#10;\end{gather*}&#10;&#10;\end{document}"/>
  <p:tag name="IGUANATEXSIZE" val="24"/>
  <p:tag name="IGUANATEXCURSOR" val="402"/>
  <p:tag name="TRANSPARENCY" val="True"/>
  <p:tag name="FILENAME" val=""/>
  <p:tag name="LATEXENGINEID" val="0"/>
  <p:tag name="TEMPFOLDER" val="C:\Users\tn5093\iguanatex_temp\"/>
  <p:tag name="LATEXFORMHEIGHT" val="413"/>
  <p:tag name="LATEXFORMWIDTH" val="608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362.2047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trace operator&#10;\DeclareMathOperator{\tr}{tr}&#10;&#10;\begin{document}&#10;&#10;\begin{gather*}&#10;\hat{\vec{x}}_1,\ \mat{P}_1&#10;\end{gather*}&#10;&#10;\end{document}"/>
  <p:tag name="IGUANATEXSIZE" val="20"/>
  <p:tag name="IGUANATEXCURSOR" val="457"/>
  <p:tag name="TRANSPARENCY" val="True"/>
  <p:tag name="FILENAME" val=""/>
  <p:tag name="LATEXENGINEID" val="0"/>
  <p:tag name="TEMPFOLDER" val="C:\Users\tn5093\iguanatex_temp\"/>
  <p:tag name="LATEXFORMHEIGHT" val="522"/>
  <p:tag name="LATEXFORMWIDTH" val="632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365.2043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trace operator&#10;\DeclareMathOperator{\tr}{tr}&#10;&#10;\begin{document}&#10;&#10;\begin{gather*}&#10;\hat{\vec{x}}_2,\ \mat{P}_2&#10;\end{gather*}&#10;&#10;\end{document}"/>
  <p:tag name="IGUANATEXSIZE" val="20"/>
  <p:tag name="IGUANATEXCURSOR" val="471"/>
  <p:tag name="TRANSPARENCY" val="True"/>
  <p:tag name="FILENAME" val=""/>
  <p:tag name="LATEXENGINEID" val="0"/>
  <p:tag name="TEMPFOLDER" val="C:\Users\tn5093\iguanatex_temp\"/>
  <p:tag name="LATEXFORMHEIGHT" val="522"/>
  <p:tag name="LATEXFORMWIDTH" val="632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90.7012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trace operator&#10;\DeclareMathOperator{\tr}{tr}&#10;&#10;\begin{document}&#10;&#10;\begin{gather*}&#10;\hat{\vec{x}}_n,\ \mat{P}_n&#10;\end{gather*}&#10;&#10;\end{document}"/>
  <p:tag name="IGUANATEXSIZE" val="20"/>
  <p:tag name="IGUANATEXCURSOR" val="410"/>
  <p:tag name="TRANSPARENCY" val="True"/>
  <p:tag name="FILENAME" val=""/>
  <p:tag name="LATEXENGINEID" val="0"/>
  <p:tag name="TEMPFOLDER" val="C:\Users\tn5093\iguanatex_temp\"/>
  <p:tag name="LATEXFORMHEIGHT" val="522"/>
  <p:tag name="LATEXFORMWIDTH" val="632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116.61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Mean of a random variable / vector&#10;\newcommand{\mean}[1]{\ensuremath{\hat{#1}}}&#10;&#10;\begin{document}&#10;&#10;\begin{gather*}&#10;\mat{P}^{-1} \mean{\vec{x}} =\sum_{i=1}^{n}\omega_i \mat{P}_i^{-1} \mean{\vec{x}}_i\end{gather*}&#10;&#10;\end{document}"/>
  <p:tag name="IGUANATEXSIZE" val="24"/>
  <p:tag name="IGUANATEXCURSOR" val="479"/>
  <p:tag name="TRANSPARENCY" val="True"/>
  <p:tag name="FILENAME" val=""/>
  <p:tag name="LATEXENGINEID" val="0"/>
  <p:tag name="TEMPFOLDER" val="C:\Users\tn5093\iguanatex_temp\"/>
  <p:tag name="LATEXFORMHEIGHT" val="413"/>
  <p:tag name="LATEXFORMWIDTH" val="608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929.1339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mat{P}^{-1}=\sum_{i=1}^{n}\omega_i \mat{P}_i^{-1}&#10;\end{gather*}&#10;&#10;\end{document}"/>
  <p:tag name="IGUANATEXSIZE" val="24"/>
  <p:tag name="IGUANATEXCURSOR" val="446"/>
  <p:tag name="TRANSPARENCY" val="True"/>
  <p:tag name="FILENAME" val=""/>
  <p:tag name="LATEXENGINEID" val="0"/>
  <p:tag name="TEMPFOLDER" val="C:\Users\tn5093\iguanatex_temp\"/>
  <p:tag name="LATEXFORMHEIGHT" val="413"/>
  <p:tag name="LATEXFORMWIDTH" val="608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cdots&#10;\end{gather*}&#10;&#10;\end{document}"/>
  <p:tag name="IGUANATEXSIZE" val="24"/>
  <p:tag name="IGUANATEXCURSOR" val="402"/>
  <p:tag name="TRANSPARENCY" val="True"/>
  <p:tag name="FILENAME" val=""/>
  <p:tag name="LATEXENGINEID" val="0"/>
  <p:tag name="TEMPFOLDER" val="C:\Users\tn5093\iguanatex_temp\"/>
  <p:tag name="LATEXFORMHEIGHT" val="413"/>
  <p:tag name="LATEXFORMWIDTH" val="608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trace operator&#10;\DeclareMathOperator{\tr}{tr}&#10;&#10;\begin{document}&#10;&#10;\begin{gather*}&#10;x&#10;\end{gather*}&#10;&#10;\end{document}"/>
  <p:tag name="IGUANATEXSIZE" val="20"/>
  <p:tag name="IGUANATEXCURSOR" val="445"/>
  <p:tag name="TRANSPARENCY" val="True"/>
  <p:tag name="FILENAME" val=""/>
  <p:tag name="LATEXENGINEID" val="0"/>
  <p:tag name="TEMPFOLDER" val="C:\Users\tn5093\iguanatex_temp\"/>
  <p:tag name="LATEXFORMHEIGHT" val="522"/>
  <p:tag name="LATEXFORMWIDTH" val="632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trace operator&#10;\DeclareMathOperator{\tr}{tr}&#10;&#10;\begin{document}&#10;&#10;\begin{gather*}&#10;y&#10;\end{gather*}&#10;&#10;\end{document}"/>
  <p:tag name="IGUANATEXSIZE" val="20"/>
  <p:tag name="IGUANATEXCURSOR" val="445"/>
  <p:tag name="TRANSPARENCY" val="True"/>
  <p:tag name="FILENAME" val=""/>
  <p:tag name="LATEXENGINEID" val="0"/>
  <p:tag name="TEMPFOLDER" val="C:\Users\tn5093\iguanatex_temp\"/>
  <p:tag name="LATEXFORMHEIGHT" val="522"/>
  <p:tag name="LATEXFORMWIDTH" val="632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23772"/>
  <p:tag name="ORIGINALWIDTH" val="281.9647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trace operator&#10;\DeclareMathOperator{\tr}{tr}&#10;&#10;\begin{document}&#10;&#10;\begin{gather*}&#10;x+y&#10;\end{gather*}&#10;&#10;\end{document}"/>
  <p:tag name="IGUANATEXSIZE" val="20"/>
  <p:tag name="IGUANATEXCURSOR" val="447"/>
  <p:tag name="TRANSPARENCY" val="True"/>
  <p:tag name="FILENAME" val=""/>
  <p:tag name="LATEXENGINEID" val="0"/>
  <p:tag name="TEMPFOLDER" val="C:\Users\tn5093\iguanatex_temp\"/>
  <p:tag name="LATEXFORMHEIGHT" val="522"/>
  <p:tag name="LATEXFORMWIDTH" val="632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362.2047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trace operator&#10;\DeclareMathOperator{\tr}{tr}&#10;&#10;\begin{document}&#10;&#10;\begin{gather*}&#10;\hat{\vec{x}}_1,\ \mat{P}_1&#10;\end{gather*}&#10;&#10;\end{document}"/>
  <p:tag name="IGUANATEXSIZE" val="20"/>
  <p:tag name="IGUANATEXCURSOR" val="457"/>
  <p:tag name="TRANSPARENCY" val="True"/>
  <p:tag name="FILENAME" val=""/>
  <p:tag name="LATEXENGINEID" val="0"/>
  <p:tag name="TEMPFOLDER" val="C:\Users\tn5093\iguanatex_temp\"/>
  <p:tag name="LATEXFORMHEIGHT" val="522"/>
  <p:tag name="LATEXFORMWIDTH" val="632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365.2043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trace operator&#10;\DeclareMathOperator{\tr}{tr}&#10;&#10;\begin{document}&#10;&#10;\begin{gather*}&#10;\hat{\vec{x}}_2,\ \mat{P}_2&#10;\end{gather*}&#10;&#10;\end{document}"/>
  <p:tag name="IGUANATEXSIZE" val="20"/>
  <p:tag name="IGUANATEXCURSOR" val="471"/>
  <p:tag name="TRANSPARENCY" val="True"/>
  <p:tag name="FILENAME" val=""/>
  <p:tag name="LATEXENGINEID" val="0"/>
  <p:tag name="TEMPFOLDER" val="C:\Users\tn5093\iguanatex_temp\"/>
  <p:tag name="LATEXFORMHEIGHT" val="522"/>
  <p:tag name="LATEXFORMWIDTH" val="632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90.7012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trace operator&#10;\DeclareMathOperator{\tr}{tr}&#10;&#10;\begin{document}&#10;&#10;\begin{gather*}&#10;\hat{\vec{x}}_n,\ \mat{P}_n&#10;\end{gather*}&#10;&#10;\end{document}"/>
  <p:tag name="IGUANATEXSIZE" val="20"/>
  <p:tag name="IGUANATEXCURSOR" val="410"/>
  <p:tag name="TRANSPARENCY" val="True"/>
  <p:tag name="FILENAME" val=""/>
  <p:tag name="LATEXENGINEID" val="0"/>
  <p:tag name="TEMPFOLDER" val="C:\Users\tn5093\iguanatex_temp\"/>
  <p:tag name="LATEXFORMHEIGHT" val="522"/>
  <p:tag name="LATEXFORMWIDTH" val="632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116.61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% Mean of a random variable / vector&#10;\newcommand{\mean}[1]{\ensuremath{\hat{#1}}}&#10;&#10;\begin{document}&#10;&#10;\begin{gather*}&#10;\mat{P}^{-1} \mean{\vec{x}} =\sum_{i=1}^{n}\omega_i \mat{P}_i^{-1} \mean{\vec{x}}_i\end{gather*}&#10;&#10;\end{document}"/>
  <p:tag name="IGUANATEXSIZE" val="24"/>
  <p:tag name="IGUANATEXCURSOR" val="479"/>
  <p:tag name="TRANSPARENCY" val="True"/>
  <p:tag name="FILENAME" val=""/>
  <p:tag name="LATEXENGINEID" val="0"/>
  <p:tag name="TEMPFOLDER" val="C:\Users\tn5093\iguanatex_temp\"/>
  <p:tag name="LATEXFORMHEIGHT" val="413"/>
  <p:tag name="LATEXFORMWIDTH" val="608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929.1339"/>
  <p:tag name="LATEXADDIN" val="\documentclass{article}&#10;\pagestyle{empty}&#10;&#10;\usepackage{amsmath}&#10;\usepackage{amsfonts}&#10;&#10;% Random variable&#10;\newcommand{\rv}[1]{\ensuremath{{\boldsymbol{#1}}}}&#10;% Vector&#10;\renewcommand{\vec}[1]{\ensuremath{{\underline{#1}}}}&#10;% Random vector&#10;\newcommand{\rvec}[1]{\ensuremath{{\boldsymbol{\underline{#1}}}}}&#10;% Matrix&#10;\newcommand{\mat}[1]{{\ensuremath{{\mathbf{#1}}}}}&#10;\begin{document}&#10;&#10;\begin{gather*}&#10;\mat{P}^{-1}=\sum_{i=1}^{n}\omega_i \mat{P}_i^{-1}&#10;\end{gather*}&#10;&#10;\end{document}"/>
  <p:tag name="IGUANATEXSIZE" val="24"/>
  <p:tag name="IGUANATEXCURSOR" val="446"/>
  <p:tag name="TRANSPARENCY" val="True"/>
  <p:tag name="FILENAME" val=""/>
  <p:tag name="LATEXENGINEID" val="0"/>
  <p:tag name="TEMPFOLDER" val="C:\Users\tn5093\iguanatex_temp\"/>
  <p:tag name="LATEXFORMHEIGHT" val="413"/>
  <p:tag name="LATEXFORMWIDTH" val="608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M Sans 12"/>
        <a:ea typeface=""/>
        <a:cs typeface=""/>
      </a:majorFont>
      <a:minorFont>
        <a:latin typeface="LM Sans 10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9A827431-1F02-4DC9-B391-919A1F24A15C}" vid="{3C16F489-D9FD-426E-B4B9-0B20EC71A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50918</TotalTime>
  <Words>180</Words>
  <Application>Microsoft Office PowerPoint</Application>
  <PresentationFormat>On-screen Show (16:9)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LM Sans 10</vt:lpstr>
      <vt:lpstr>LM Sans 8</vt:lpstr>
      <vt:lpstr>Office Theme</vt:lpstr>
      <vt:lpstr>Encrypted Fast Covariance Intersection Without Leaking Fusion Weights</vt:lpstr>
      <vt:lpstr>Context</vt:lpstr>
      <vt:lpstr>Problem</vt:lpstr>
      <vt:lpstr>Related Solutions</vt:lpstr>
      <vt:lpstr>Covariance Intersection and Paillier Encryption</vt:lpstr>
      <vt:lpstr>Information Form and Delayed Evaluation</vt:lpstr>
      <vt:lpstr>Encryption Fast Covariance Intersection</vt:lpstr>
      <vt:lpstr>Comparison</vt:lpstr>
      <vt:lpstr>Estimation Performance</vt:lpstr>
      <vt:lpstr>Complexity</vt:lpstr>
      <vt:lpstr>Security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Title of Presentation</dc:title>
  <dc:creator>ristic</dc:creator>
  <cp:lastModifiedBy>ristic</cp:lastModifiedBy>
  <cp:revision>147</cp:revision>
  <cp:lastPrinted>2021-10-11T15:56:20Z</cp:lastPrinted>
  <dcterms:created xsi:type="dcterms:W3CDTF">2021-11-01T13:25:28Z</dcterms:created>
  <dcterms:modified xsi:type="dcterms:W3CDTF">2022-09-06T13:41:22Z</dcterms:modified>
</cp:coreProperties>
</file>