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9" r:id="rId6"/>
    <p:sldId id="310" r:id="rId7"/>
    <p:sldId id="314" r:id="rId8"/>
    <p:sldId id="311" r:id="rId9"/>
    <p:sldId id="312" r:id="rId10"/>
    <p:sldId id="313" r:id="rId11"/>
  </p:sldIdLst>
  <p:sldSz cx="9144000" cy="5143500" type="screen16x9"/>
  <p:notesSz cx="13258800" cy="23925213"/>
  <p:defaultTextStyle>
    <a:defPPr>
      <a:defRPr lang="en-US"/>
    </a:defPPr>
    <a:lvl1pPr marL="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725805" rtl="0" eaLnBrk="1" latinLnBrk="0" hangingPunct="1">
      <a:defRPr sz="2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69436" autoAdjust="0"/>
  </p:normalViewPr>
  <p:slideViewPr>
    <p:cSldViewPr snapToGrid="0">
      <p:cViewPr varScale="1">
        <p:scale>
          <a:sx n="163" d="100"/>
          <a:sy n="163" d="100"/>
        </p:scale>
        <p:origin x="150" y="294"/>
      </p:cViewPr>
      <p:guideLst>
        <p:guide orient="horz" pos="161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f9d56e66a0197e5" providerId="LiveId" clId="{52A6B880-CFE5-47DF-BD22-B9EE2FA666E8}"/>
    <pc:docChg chg="undo redo custSel addSld delSld modSld sldOrd">
      <pc:chgData name="" userId="ef9d56e66a0197e5" providerId="LiveId" clId="{52A6B880-CFE5-47DF-BD22-B9EE2FA666E8}" dt="2022-07-11T09:02:14.084" v="2645" actId="20577"/>
      <pc:docMkLst>
        <pc:docMk/>
      </pc:docMkLst>
      <pc:sldChg chg="delSp modSp modNotesTx">
        <pc:chgData name="" userId="ef9d56e66a0197e5" providerId="LiveId" clId="{52A6B880-CFE5-47DF-BD22-B9EE2FA666E8}" dt="2022-07-11T08:26:37.474" v="2640" actId="1076"/>
        <pc:sldMkLst>
          <pc:docMk/>
          <pc:sldMk cId="3554540521" sldId="256"/>
        </pc:sldMkLst>
        <pc:spChg chg="mod">
          <ac:chgData name="" userId="ef9d56e66a0197e5" providerId="LiveId" clId="{52A6B880-CFE5-47DF-BD22-B9EE2FA666E8}" dt="2022-06-29T13:37:16.941" v="458" actId="27636"/>
          <ac:spMkLst>
            <pc:docMk/>
            <pc:sldMk cId="3554540521" sldId="256"/>
            <ac:spMk id="2" creationId="{2408EBF1-C351-4391-AA78-590DD9F8E928}"/>
          </ac:spMkLst>
        </pc:spChg>
        <pc:spChg chg="mod">
          <ac:chgData name="" userId="ef9d56e66a0197e5" providerId="LiveId" clId="{52A6B880-CFE5-47DF-BD22-B9EE2FA666E8}" dt="2022-06-29T13:37:31.572" v="488" actId="6549"/>
          <ac:spMkLst>
            <pc:docMk/>
            <pc:sldMk cId="3554540521" sldId="256"/>
            <ac:spMk id="3" creationId="{AB0F6F81-4275-4511-9A1E-AFC38B37D130}"/>
          </ac:spMkLst>
        </pc:spChg>
        <pc:spChg chg="mod">
          <ac:chgData name="" userId="ef9d56e66a0197e5" providerId="LiveId" clId="{52A6B880-CFE5-47DF-BD22-B9EE2FA666E8}" dt="2022-07-11T08:26:31.681" v="2639" actId="20577"/>
          <ac:spMkLst>
            <pc:docMk/>
            <pc:sldMk cId="3554540521" sldId="256"/>
            <ac:spMk id="5" creationId="{9E0B877C-33EB-41D0-82B9-B6A1FFE789B6}"/>
          </ac:spMkLst>
        </pc:spChg>
        <pc:spChg chg="mod">
          <ac:chgData name="" userId="ef9d56e66a0197e5" providerId="LiveId" clId="{52A6B880-CFE5-47DF-BD22-B9EE2FA666E8}" dt="2022-07-11T08:26:37.474" v="2640" actId="1076"/>
          <ac:spMkLst>
            <pc:docMk/>
            <pc:sldMk cId="3554540521" sldId="256"/>
            <ac:spMk id="6" creationId="{8A07874F-4463-4DA1-AEB7-6720EE10D906}"/>
          </ac:spMkLst>
        </pc:spChg>
        <pc:picChg chg="del">
          <ac:chgData name="" userId="ef9d56e66a0197e5" providerId="LiveId" clId="{52A6B880-CFE5-47DF-BD22-B9EE2FA666E8}" dt="2022-07-06T08:09:07.805" v="1249" actId="478"/>
          <ac:picMkLst>
            <pc:docMk/>
            <pc:sldMk cId="3554540521" sldId="256"/>
            <ac:picMk id="9" creationId="{D1CC9E0C-ADE4-4F3E-BEE0-48E19C27BDF4}"/>
          </ac:picMkLst>
        </pc:picChg>
      </pc:sldChg>
      <pc:sldChg chg="modSp modNotesTx">
        <pc:chgData name="" userId="ef9d56e66a0197e5" providerId="LiveId" clId="{52A6B880-CFE5-47DF-BD22-B9EE2FA666E8}" dt="2022-07-11T08:26:08.858" v="2608" actId="20577"/>
        <pc:sldMkLst>
          <pc:docMk/>
          <pc:sldMk cId="2805180611" sldId="275"/>
        </pc:sldMkLst>
        <pc:spChg chg="mod">
          <ac:chgData name="" userId="ef9d56e66a0197e5" providerId="LiveId" clId="{52A6B880-CFE5-47DF-BD22-B9EE2FA666E8}" dt="2022-07-05T12:20:59.937" v="1247" actId="20577"/>
          <ac:spMkLst>
            <pc:docMk/>
            <pc:sldMk cId="2805180611" sldId="275"/>
            <ac:spMk id="2" creationId="{164BD722-B6FD-4C3B-9F84-AAC0ACB5D308}"/>
          </ac:spMkLst>
        </pc:spChg>
        <pc:spChg chg="mod">
          <ac:chgData name="" userId="ef9d56e66a0197e5" providerId="LiveId" clId="{52A6B880-CFE5-47DF-BD22-B9EE2FA666E8}" dt="2022-06-30T14:24:09.109" v="1123" actId="20577"/>
          <ac:spMkLst>
            <pc:docMk/>
            <pc:sldMk cId="2805180611" sldId="275"/>
            <ac:spMk id="3" creationId="{15D4B873-C414-4F02-9EE0-B7B3AF660983}"/>
          </ac:spMkLst>
        </pc:spChg>
      </pc:sldChg>
      <pc:sldChg chg="modSp">
        <pc:chgData name="" userId="ef9d56e66a0197e5" providerId="LiveId" clId="{52A6B880-CFE5-47DF-BD22-B9EE2FA666E8}" dt="2022-06-30T14:24:14.795" v="1124"/>
        <pc:sldMkLst>
          <pc:docMk/>
          <pc:sldMk cId="3307675266" sldId="276"/>
        </pc:sldMkLst>
        <pc:spChg chg="mod">
          <ac:chgData name="" userId="ef9d56e66a0197e5" providerId="LiveId" clId="{52A6B880-CFE5-47DF-BD22-B9EE2FA666E8}" dt="2022-06-30T14:24:14.795" v="1124"/>
          <ac:spMkLst>
            <pc:docMk/>
            <pc:sldMk cId="3307675266" sldId="276"/>
            <ac:spMk id="3" creationId="{8DA52C03-67E5-4A94-98B4-CD61EDB71A39}"/>
          </ac:spMkLst>
        </pc:spChg>
      </pc:sldChg>
      <pc:sldChg chg="modSp modNotesTx">
        <pc:chgData name="" userId="ef9d56e66a0197e5" providerId="LiveId" clId="{52A6B880-CFE5-47DF-BD22-B9EE2FA666E8}" dt="2022-07-07T14:12:06.755" v="1362" actId="20577"/>
        <pc:sldMkLst>
          <pc:docMk/>
          <pc:sldMk cId="3931442861" sldId="277"/>
        </pc:sldMkLst>
        <pc:spChg chg="mod">
          <ac:chgData name="" userId="ef9d56e66a0197e5" providerId="LiveId" clId="{52A6B880-CFE5-47DF-BD22-B9EE2FA666E8}" dt="2022-06-30T14:24:27.188" v="1126"/>
          <ac:spMkLst>
            <pc:docMk/>
            <pc:sldMk cId="3931442861" sldId="277"/>
            <ac:spMk id="3" creationId="{E004A100-CDD2-4C97-84F4-B7354206C814}"/>
          </ac:spMkLst>
        </pc:spChg>
      </pc:sldChg>
      <pc:sldChg chg="modSp modNotesTx">
        <pc:chgData name="" userId="ef9d56e66a0197e5" providerId="LiveId" clId="{52A6B880-CFE5-47DF-BD22-B9EE2FA666E8}" dt="2022-07-07T14:11:23.530" v="1293" actId="20577"/>
        <pc:sldMkLst>
          <pc:docMk/>
          <pc:sldMk cId="4078653405" sldId="278"/>
        </pc:sldMkLst>
        <pc:spChg chg="mod">
          <ac:chgData name="" userId="ef9d56e66a0197e5" providerId="LiveId" clId="{52A6B880-CFE5-47DF-BD22-B9EE2FA666E8}" dt="2022-06-30T14:24:21.291" v="1125"/>
          <ac:spMkLst>
            <pc:docMk/>
            <pc:sldMk cId="4078653405" sldId="278"/>
            <ac:spMk id="3" creationId="{859C69A0-88E4-4623-B999-C13665A1748E}"/>
          </ac:spMkLst>
        </pc:spChg>
      </pc:sldChg>
      <pc:sldChg chg="modSp ord modNotesTx">
        <pc:chgData name="" userId="ef9d56e66a0197e5" providerId="LiveId" clId="{52A6B880-CFE5-47DF-BD22-B9EE2FA666E8}" dt="2022-07-07T14:14:21.323" v="1569" actId="20577"/>
        <pc:sldMkLst>
          <pc:docMk/>
          <pc:sldMk cId="696695550" sldId="279"/>
        </pc:sldMkLst>
        <pc:spChg chg="mod">
          <ac:chgData name="" userId="ef9d56e66a0197e5" providerId="LiveId" clId="{52A6B880-CFE5-47DF-BD22-B9EE2FA666E8}" dt="2022-06-30T14:24:46.967" v="1130"/>
          <ac:spMkLst>
            <pc:docMk/>
            <pc:sldMk cId="696695550" sldId="279"/>
            <ac:spMk id="5" creationId="{B02237A0-0C11-4AA5-9473-BDAACE420B70}"/>
          </ac:spMkLst>
        </pc:spChg>
        <pc:spChg chg="mod">
          <ac:chgData name="" userId="ef9d56e66a0197e5" providerId="LiveId" clId="{52A6B880-CFE5-47DF-BD22-B9EE2FA666E8}" dt="2022-06-30T14:05:14.317" v="901" actId="20577"/>
          <ac:spMkLst>
            <pc:docMk/>
            <pc:sldMk cId="696695550" sldId="279"/>
            <ac:spMk id="7" creationId="{B2988FB1-1E0A-4A6B-8BAD-A3746304F680}"/>
          </ac:spMkLst>
        </pc:spChg>
        <pc:spChg chg="mod">
          <ac:chgData name="" userId="ef9d56e66a0197e5" providerId="LiveId" clId="{52A6B880-CFE5-47DF-BD22-B9EE2FA666E8}" dt="2022-06-29T13:30:34.778" v="344" actId="207"/>
          <ac:spMkLst>
            <pc:docMk/>
            <pc:sldMk cId="696695550" sldId="279"/>
            <ac:spMk id="8" creationId="{B91EAB58-309F-4393-BBB5-47F499F22BAF}"/>
          </ac:spMkLst>
        </pc:spChg>
      </pc:sldChg>
      <pc:sldChg chg="modSp ord modNotesTx">
        <pc:chgData name="" userId="ef9d56e66a0197e5" providerId="LiveId" clId="{52A6B880-CFE5-47DF-BD22-B9EE2FA666E8}" dt="2022-07-07T14:12:29.419" v="1380" actId="20577"/>
        <pc:sldMkLst>
          <pc:docMk/>
          <pc:sldMk cId="1880583632" sldId="280"/>
        </pc:sldMkLst>
        <pc:spChg chg="mod">
          <ac:chgData name="" userId="ef9d56e66a0197e5" providerId="LiveId" clId="{52A6B880-CFE5-47DF-BD22-B9EE2FA666E8}" dt="2022-07-05T12:20:49.098" v="1239" actId="20577"/>
          <ac:spMkLst>
            <pc:docMk/>
            <pc:sldMk cId="1880583632" sldId="280"/>
            <ac:spMk id="2" creationId="{2C9E1CB7-ED01-42C3-A0A5-3F8A25174EF3}"/>
          </ac:spMkLst>
        </pc:spChg>
        <pc:spChg chg="mod">
          <ac:chgData name="" userId="ef9d56e66a0197e5" providerId="LiveId" clId="{52A6B880-CFE5-47DF-BD22-B9EE2FA666E8}" dt="2022-06-30T14:24:32.740" v="1127"/>
          <ac:spMkLst>
            <pc:docMk/>
            <pc:sldMk cId="1880583632" sldId="280"/>
            <ac:spMk id="3" creationId="{23A5B4A4-6169-4EC9-B4A0-D875C2F8A1A4}"/>
          </ac:spMkLst>
        </pc:spChg>
      </pc:sldChg>
      <pc:sldChg chg="modSp modNotesTx">
        <pc:chgData name="" userId="ef9d56e66a0197e5" providerId="LiveId" clId="{52A6B880-CFE5-47DF-BD22-B9EE2FA666E8}" dt="2022-07-07T14:33:08.612" v="2486" actId="20577"/>
        <pc:sldMkLst>
          <pc:docMk/>
          <pc:sldMk cId="2783177643" sldId="281"/>
        </pc:sldMkLst>
        <pc:spChg chg="mod">
          <ac:chgData name="" userId="ef9d56e66a0197e5" providerId="LiveId" clId="{52A6B880-CFE5-47DF-BD22-B9EE2FA666E8}" dt="2022-06-30T14:10:19.334" v="1054" actId="20577"/>
          <ac:spMkLst>
            <pc:docMk/>
            <pc:sldMk cId="2783177643" sldId="281"/>
            <ac:spMk id="2" creationId="{C88E2D8D-A2DF-49F6-89D1-A11F187B26EB}"/>
          </ac:spMkLst>
        </pc:spChg>
        <pc:spChg chg="mod">
          <ac:chgData name="" userId="ef9d56e66a0197e5" providerId="LiveId" clId="{52A6B880-CFE5-47DF-BD22-B9EE2FA666E8}" dt="2022-06-30T14:25:57.379" v="1145"/>
          <ac:spMkLst>
            <pc:docMk/>
            <pc:sldMk cId="2783177643" sldId="281"/>
            <ac:spMk id="3" creationId="{236CF5FE-21D9-4D13-823B-EA9D8C834039}"/>
          </ac:spMkLst>
        </pc:spChg>
      </pc:sldChg>
      <pc:sldChg chg="modSp modNotesTx">
        <pc:chgData name="" userId="ef9d56e66a0197e5" providerId="LiveId" clId="{52A6B880-CFE5-47DF-BD22-B9EE2FA666E8}" dt="2022-07-07T14:14:44.172" v="1610" actId="20577"/>
        <pc:sldMkLst>
          <pc:docMk/>
          <pc:sldMk cId="3165807171" sldId="282"/>
        </pc:sldMkLst>
        <pc:spChg chg="mod">
          <ac:chgData name="" userId="ef9d56e66a0197e5" providerId="LiveId" clId="{52A6B880-CFE5-47DF-BD22-B9EE2FA666E8}" dt="2022-06-30T14:24:51.145" v="1131"/>
          <ac:spMkLst>
            <pc:docMk/>
            <pc:sldMk cId="3165807171" sldId="282"/>
            <ac:spMk id="3" creationId="{1D351941-A4CB-4F6C-8F47-3558D9876725}"/>
          </ac:spMkLst>
        </pc:spChg>
        <pc:spChg chg="mod">
          <ac:chgData name="" userId="ef9d56e66a0197e5" providerId="LiveId" clId="{52A6B880-CFE5-47DF-BD22-B9EE2FA666E8}" dt="2022-06-30T14:26:42.924" v="1148" actId="20577"/>
          <ac:spMkLst>
            <pc:docMk/>
            <pc:sldMk cId="3165807171" sldId="282"/>
            <ac:spMk id="5" creationId="{857D9655-CF5F-4A61-8F27-08763978153A}"/>
          </ac:spMkLst>
        </pc:spChg>
      </pc:sldChg>
      <pc:sldChg chg="modSp ord modNotesTx">
        <pc:chgData name="" userId="ef9d56e66a0197e5" providerId="LiveId" clId="{52A6B880-CFE5-47DF-BD22-B9EE2FA666E8}" dt="2022-07-08T12:36:40.642" v="2596" actId="20577"/>
        <pc:sldMkLst>
          <pc:docMk/>
          <pc:sldMk cId="204905730" sldId="283"/>
        </pc:sldMkLst>
        <pc:spChg chg="mod">
          <ac:chgData name="" userId="ef9d56e66a0197e5" providerId="LiveId" clId="{52A6B880-CFE5-47DF-BD22-B9EE2FA666E8}" dt="2022-06-29T13:31:03.964" v="347" actId="207"/>
          <ac:spMkLst>
            <pc:docMk/>
            <pc:sldMk cId="204905730" sldId="283"/>
            <ac:spMk id="2" creationId="{D2576860-C7B4-43BE-9FFC-05C094DA74C4}"/>
          </ac:spMkLst>
        </pc:spChg>
        <pc:spChg chg="mod">
          <ac:chgData name="" userId="ef9d56e66a0197e5" providerId="LiveId" clId="{52A6B880-CFE5-47DF-BD22-B9EE2FA666E8}" dt="2022-06-30T14:25:11.275" v="1135"/>
          <ac:spMkLst>
            <pc:docMk/>
            <pc:sldMk cId="204905730" sldId="283"/>
            <ac:spMk id="3" creationId="{CA3543EE-532A-47CE-AEC4-0A859630D3D8}"/>
          </ac:spMkLst>
        </pc:spChg>
        <pc:spChg chg="mod">
          <ac:chgData name="" userId="ef9d56e66a0197e5" providerId="LiveId" clId="{52A6B880-CFE5-47DF-BD22-B9EE2FA666E8}" dt="2022-07-08T12:36:40.642" v="2596" actId="20577"/>
          <ac:spMkLst>
            <pc:docMk/>
            <pc:sldMk cId="204905730" sldId="283"/>
            <ac:spMk id="5" creationId="{A6FE8F95-B6CF-48E4-B569-C6D11C5744A0}"/>
          </ac:spMkLst>
        </pc:spChg>
      </pc:sldChg>
      <pc:sldChg chg="modSp ord modNotesTx">
        <pc:chgData name="" userId="ef9d56e66a0197e5" providerId="LiveId" clId="{52A6B880-CFE5-47DF-BD22-B9EE2FA666E8}" dt="2022-07-07T14:28:45.754" v="2021" actId="20577"/>
        <pc:sldMkLst>
          <pc:docMk/>
          <pc:sldMk cId="2268901764" sldId="284"/>
        </pc:sldMkLst>
        <pc:spChg chg="mod">
          <ac:chgData name="" userId="ef9d56e66a0197e5" providerId="LiveId" clId="{52A6B880-CFE5-47DF-BD22-B9EE2FA666E8}" dt="2022-06-29T13:31:14.187" v="349" actId="207"/>
          <ac:spMkLst>
            <pc:docMk/>
            <pc:sldMk cId="2268901764" sldId="284"/>
            <ac:spMk id="2" creationId="{5BFAEBCC-7A2A-4D8C-858B-5399DFB3EA8E}"/>
          </ac:spMkLst>
        </pc:spChg>
        <pc:spChg chg="mod">
          <ac:chgData name="" userId="ef9d56e66a0197e5" providerId="LiveId" clId="{52A6B880-CFE5-47DF-BD22-B9EE2FA666E8}" dt="2022-06-30T14:25:30.099" v="1139"/>
          <ac:spMkLst>
            <pc:docMk/>
            <pc:sldMk cId="2268901764" sldId="284"/>
            <ac:spMk id="3" creationId="{19EF86C6-3F2C-4B96-80EB-A40484CA3B90}"/>
          </ac:spMkLst>
        </pc:spChg>
        <pc:spChg chg="mod">
          <ac:chgData name="" userId="ef9d56e66a0197e5" providerId="LiveId" clId="{52A6B880-CFE5-47DF-BD22-B9EE2FA666E8}" dt="2022-06-30T14:06:24.828" v="1006" actId="20577"/>
          <ac:spMkLst>
            <pc:docMk/>
            <pc:sldMk cId="2268901764" sldId="284"/>
            <ac:spMk id="5" creationId="{0193939D-2E34-4261-B40E-299374CDE6A8}"/>
          </ac:spMkLst>
        </pc:spChg>
      </pc:sldChg>
      <pc:sldChg chg="modSp modNotesTx">
        <pc:chgData name="" userId="ef9d56e66a0197e5" providerId="LiveId" clId="{52A6B880-CFE5-47DF-BD22-B9EE2FA666E8}" dt="2022-07-07T14:33:33.900" v="2550" actId="20577"/>
        <pc:sldMkLst>
          <pc:docMk/>
          <pc:sldMk cId="1743846806" sldId="285"/>
        </pc:sldMkLst>
        <pc:spChg chg="mod">
          <ac:chgData name="" userId="ef9d56e66a0197e5" providerId="LiveId" clId="{52A6B880-CFE5-47DF-BD22-B9EE2FA666E8}" dt="2022-06-30T14:11:11.381" v="1076" actId="20577"/>
          <ac:spMkLst>
            <pc:docMk/>
            <pc:sldMk cId="1743846806" sldId="285"/>
            <ac:spMk id="2" creationId="{CE236293-C439-4577-A889-C0C5841F9646}"/>
          </ac:spMkLst>
        </pc:spChg>
        <pc:spChg chg="mod">
          <ac:chgData name="" userId="ef9d56e66a0197e5" providerId="LiveId" clId="{52A6B880-CFE5-47DF-BD22-B9EE2FA666E8}" dt="2022-06-30T14:26:01.770" v="1146"/>
          <ac:spMkLst>
            <pc:docMk/>
            <pc:sldMk cId="1743846806" sldId="285"/>
            <ac:spMk id="3" creationId="{CBD224BF-76CA-43BA-889C-D1B1A25B996E}"/>
          </ac:spMkLst>
        </pc:spChg>
      </pc:sldChg>
      <pc:sldChg chg="modSp modNotesTx">
        <pc:chgData name="" userId="ef9d56e66a0197e5" providerId="LiveId" clId="{52A6B880-CFE5-47DF-BD22-B9EE2FA666E8}" dt="2022-07-07T14:24:39.483" v="1727" actId="20577"/>
        <pc:sldMkLst>
          <pc:docMk/>
          <pc:sldMk cId="2563995344" sldId="287"/>
        </pc:sldMkLst>
        <pc:spChg chg="mod">
          <ac:chgData name="" userId="ef9d56e66a0197e5" providerId="LiveId" clId="{52A6B880-CFE5-47DF-BD22-B9EE2FA666E8}" dt="2022-06-30T14:25:07.219" v="1134"/>
          <ac:spMkLst>
            <pc:docMk/>
            <pc:sldMk cId="2563995344" sldId="287"/>
            <ac:spMk id="3" creationId="{CEE6320F-9356-442D-B81F-68D9A7788271}"/>
          </ac:spMkLst>
        </pc:spChg>
        <pc:spChg chg="mod">
          <ac:chgData name="" userId="ef9d56e66a0197e5" providerId="LiveId" clId="{52A6B880-CFE5-47DF-BD22-B9EE2FA666E8}" dt="2022-06-30T14:26:50.956" v="1154" actId="20577"/>
          <ac:spMkLst>
            <pc:docMk/>
            <pc:sldMk cId="2563995344" sldId="287"/>
            <ac:spMk id="5" creationId="{EC24C6F1-04A8-4724-8899-6A0765942884}"/>
          </ac:spMkLst>
        </pc:spChg>
      </pc:sldChg>
      <pc:sldChg chg="modSp">
        <pc:chgData name="" userId="ef9d56e66a0197e5" providerId="LiveId" clId="{52A6B880-CFE5-47DF-BD22-B9EE2FA666E8}" dt="2022-06-30T14:26:59.029" v="1160" actId="20577"/>
        <pc:sldMkLst>
          <pc:docMk/>
          <pc:sldMk cId="313950606" sldId="288"/>
        </pc:sldMkLst>
        <pc:spChg chg="mod">
          <ac:chgData name="" userId="ef9d56e66a0197e5" providerId="LiveId" clId="{52A6B880-CFE5-47DF-BD22-B9EE2FA666E8}" dt="2022-06-30T14:25:25.394" v="1138"/>
          <ac:spMkLst>
            <pc:docMk/>
            <pc:sldMk cId="313950606" sldId="288"/>
            <ac:spMk id="3" creationId="{0181B47A-CBAE-4C61-A352-AA73E43FF058}"/>
          </ac:spMkLst>
        </pc:spChg>
        <pc:spChg chg="mod">
          <ac:chgData name="" userId="ef9d56e66a0197e5" providerId="LiveId" clId="{52A6B880-CFE5-47DF-BD22-B9EE2FA666E8}" dt="2022-06-30T14:26:59.029" v="1160" actId="20577"/>
          <ac:spMkLst>
            <pc:docMk/>
            <pc:sldMk cId="313950606" sldId="288"/>
            <ac:spMk id="5" creationId="{CFAA4629-B108-47C6-BE8B-19D9B91B7116}"/>
          </ac:spMkLst>
        </pc:spChg>
      </pc:sldChg>
      <pc:sldChg chg="modSp modNotesTx">
        <pc:chgData name="" userId="ef9d56e66a0197e5" providerId="LiveId" clId="{52A6B880-CFE5-47DF-BD22-B9EE2FA666E8}" dt="2022-07-07T14:31:54.610" v="2263" actId="20577"/>
        <pc:sldMkLst>
          <pc:docMk/>
          <pc:sldMk cId="3784799675" sldId="290"/>
        </pc:sldMkLst>
        <pc:spChg chg="mod">
          <ac:chgData name="" userId="ef9d56e66a0197e5" providerId="LiveId" clId="{52A6B880-CFE5-47DF-BD22-B9EE2FA666E8}" dt="2022-06-30T12:14:00.736" v="820"/>
          <ac:spMkLst>
            <pc:docMk/>
            <pc:sldMk cId="3784799675" sldId="290"/>
            <ac:spMk id="2" creationId="{D0F0F087-29B8-47BF-8C5C-0DEE9D7E9A30}"/>
          </ac:spMkLst>
        </pc:spChg>
        <pc:spChg chg="mod">
          <ac:chgData name="" userId="ef9d56e66a0197e5" providerId="LiveId" clId="{52A6B880-CFE5-47DF-BD22-B9EE2FA666E8}" dt="2022-06-30T14:25:48.732" v="1143"/>
          <ac:spMkLst>
            <pc:docMk/>
            <pc:sldMk cId="3784799675" sldId="290"/>
            <ac:spMk id="3" creationId="{5C877AEC-97FF-4C3D-813B-50BF8BE63A42}"/>
          </ac:spMkLst>
        </pc:spChg>
        <pc:spChg chg="mod">
          <ac:chgData name="" userId="ef9d56e66a0197e5" providerId="LiveId" clId="{52A6B880-CFE5-47DF-BD22-B9EE2FA666E8}" dt="2022-06-30T14:27:08.462" v="1168" actId="20577"/>
          <ac:spMkLst>
            <pc:docMk/>
            <pc:sldMk cId="3784799675" sldId="290"/>
            <ac:spMk id="5" creationId="{AFDDE6CE-F8F5-4193-909E-41062B8CE440}"/>
          </ac:spMkLst>
        </pc:spChg>
      </pc:sldChg>
      <pc:sldChg chg="modSp modNotesTx">
        <pc:chgData name="" userId="ef9d56e66a0197e5" providerId="LiveId" clId="{52A6B880-CFE5-47DF-BD22-B9EE2FA666E8}" dt="2022-07-07T14:14:51.419" v="1617" actId="20577"/>
        <pc:sldMkLst>
          <pc:docMk/>
          <pc:sldMk cId="608280341" sldId="291"/>
        </pc:sldMkLst>
        <pc:spChg chg="mod">
          <ac:chgData name="" userId="ef9d56e66a0197e5" providerId="LiveId" clId="{52A6B880-CFE5-47DF-BD22-B9EE2FA666E8}" dt="2022-06-30T14:24:55.865" v="1132"/>
          <ac:spMkLst>
            <pc:docMk/>
            <pc:sldMk cId="608280341" sldId="291"/>
            <ac:spMk id="3" creationId="{2CEFB793-CADB-4B07-9E06-9AFBAD2EF239}"/>
          </ac:spMkLst>
        </pc:spChg>
        <pc:spChg chg="mod">
          <ac:chgData name="" userId="ef9d56e66a0197e5" providerId="LiveId" clId="{52A6B880-CFE5-47DF-BD22-B9EE2FA666E8}" dt="2022-06-30T14:26:46.077" v="1150" actId="20577"/>
          <ac:spMkLst>
            <pc:docMk/>
            <pc:sldMk cId="608280341" sldId="291"/>
            <ac:spMk id="5" creationId="{34A769B1-2E4E-46B0-ADF8-8CB0E1A32105}"/>
          </ac:spMkLst>
        </pc:spChg>
      </pc:sldChg>
      <pc:sldChg chg="modSp modNotesTx">
        <pc:chgData name="" userId="ef9d56e66a0197e5" providerId="LiveId" clId="{52A6B880-CFE5-47DF-BD22-B9EE2FA666E8}" dt="2022-07-07T14:25:43.459" v="1830" actId="20577"/>
        <pc:sldMkLst>
          <pc:docMk/>
          <pc:sldMk cId="2778051574" sldId="293"/>
        </pc:sldMkLst>
        <pc:spChg chg="mod">
          <ac:chgData name="" userId="ef9d56e66a0197e5" providerId="LiveId" clId="{52A6B880-CFE5-47DF-BD22-B9EE2FA666E8}" dt="2022-06-30T14:25:15.734" v="1136"/>
          <ac:spMkLst>
            <pc:docMk/>
            <pc:sldMk cId="2778051574" sldId="293"/>
            <ac:spMk id="3" creationId="{A9573C9D-C099-42FC-ABB5-2C2AB07F066F}"/>
          </ac:spMkLst>
        </pc:spChg>
        <pc:spChg chg="mod">
          <ac:chgData name="" userId="ef9d56e66a0197e5" providerId="LiveId" clId="{52A6B880-CFE5-47DF-BD22-B9EE2FA666E8}" dt="2022-06-30T14:26:53.565" v="1156" actId="20577"/>
          <ac:spMkLst>
            <pc:docMk/>
            <pc:sldMk cId="2778051574" sldId="293"/>
            <ac:spMk id="5" creationId="{B45BA2EC-9400-4B2D-8F7E-259E4B471FD5}"/>
          </ac:spMkLst>
        </pc:spChg>
      </pc:sldChg>
      <pc:sldChg chg="modSp modNotesTx">
        <pc:chgData name="" userId="ef9d56e66a0197e5" providerId="LiveId" clId="{52A6B880-CFE5-47DF-BD22-B9EE2FA666E8}" dt="2022-07-07T14:26:33.458" v="1908" actId="20577"/>
        <pc:sldMkLst>
          <pc:docMk/>
          <pc:sldMk cId="3210006667" sldId="294"/>
        </pc:sldMkLst>
        <pc:spChg chg="mod">
          <ac:chgData name="" userId="ef9d56e66a0197e5" providerId="LiveId" clId="{52A6B880-CFE5-47DF-BD22-B9EE2FA666E8}" dt="2022-06-30T14:25:20.633" v="1137"/>
          <ac:spMkLst>
            <pc:docMk/>
            <pc:sldMk cId="3210006667" sldId="294"/>
            <ac:spMk id="3" creationId="{A9573C9D-C099-42FC-ABB5-2C2AB07F066F}"/>
          </ac:spMkLst>
        </pc:spChg>
        <pc:spChg chg="mod">
          <ac:chgData name="" userId="ef9d56e66a0197e5" providerId="LiveId" clId="{52A6B880-CFE5-47DF-BD22-B9EE2FA666E8}" dt="2022-06-30T14:26:56.205" v="1158" actId="20577"/>
          <ac:spMkLst>
            <pc:docMk/>
            <pc:sldMk cId="3210006667" sldId="294"/>
            <ac:spMk id="5" creationId="{B45BA2EC-9400-4B2D-8F7E-259E4B471FD5}"/>
          </ac:spMkLst>
        </pc:spChg>
      </pc:sldChg>
      <pc:sldChg chg="modSp modNotesTx">
        <pc:chgData name="" userId="ef9d56e66a0197e5" providerId="LiveId" clId="{52A6B880-CFE5-47DF-BD22-B9EE2FA666E8}" dt="2022-07-07T14:15:30.026" v="1634" actId="20577"/>
        <pc:sldMkLst>
          <pc:docMk/>
          <pc:sldMk cId="478673554" sldId="295"/>
        </pc:sldMkLst>
        <pc:spChg chg="mod">
          <ac:chgData name="" userId="ef9d56e66a0197e5" providerId="LiveId" clId="{52A6B880-CFE5-47DF-BD22-B9EE2FA666E8}" dt="2022-06-30T14:25:01.251" v="1133"/>
          <ac:spMkLst>
            <pc:docMk/>
            <pc:sldMk cId="478673554" sldId="295"/>
            <ac:spMk id="3" creationId="{2CEFB793-CADB-4B07-9E06-9AFBAD2EF239}"/>
          </ac:spMkLst>
        </pc:spChg>
        <pc:spChg chg="mod">
          <ac:chgData name="" userId="ef9d56e66a0197e5" providerId="LiveId" clId="{52A6B880-CFE5-47DF-BD22-B9EE2FA666E8}" dt="2022-06-30T14:26:48.604" v="1152" actId="20577"/>
          <ac:spMkLst>
            <pc:docMk/>
            <pc:sldMk cId="478673554" sldId="295"/>
            <ac:spMk id="5" creationId="{34A769B1-2E4E-46B0-ADF8-8CB0E1A32105}"/>
          </ac:spMkLst>
        </pc:spChg>
      </pc:sldChg>
      <pc:sldChg chg="modSp modNotesTx">
        <pc:chgData name="" userId="ef9d56e66a0197e5" providerId="LiveId" clId="{52A6B880-CFE5-47DF-BD22-B9EE2FA666E8}" dt="2022-07-07T14:28:52.771" v="2022" actId="6549"/>
        <pc:sldMkLst>
          <pc:docMk/>
          <pc:sldMk cId="1221576735" sldId="296"/>
        </pc:sldMkLst>
        <pc:spChg chg="mod">
          <ac:chgData name="" userId="ef9d56e66a0197e5" providerId="LiveId" clId="{52A6B880-CFE5-47DF-BD22-B9EE2FA666E8}" dt="2022-06-30T14:25:35.643" v="1140"/>
          <ac:spMkLst>
            <pc:docMk/>
            <pc:sldMk cId="1221576735" sldId="296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2.766" v="1162" actId="20577"/>
          <ac:spMkLst>
            <pc:docMk/>
            <pc:sldMk cId="1221576735" sldId="296"/>
            <ac:spMk id="5" creationId="{E6F8CA5D-C5BE-45CD-BDCE-7C24575AA483}"/>
          </ac:spMkLst>
        </pc:spChg>
      </pc:sldChg>
      <pc:sldChg chg="modSp">
        <pc:chgData name="" userId="ef9d56e66a0197e5" providerId="LiveId" clId="{52A6B880-CFE5-47DF-BD22-B9EE2FA666E8}" dt="2022-06-30T14:27:06.693" v="1166" actId="20577"/>
        <pc:sldMkLst>
          <pc:docMk/>
          <pc:sldMk cId="1261944753" sldId="299"/>
        </pc:sldMkLst>
        <pc:spChg chg="mod">
          <ac:chgData name="" userId="ef9d56e66a0197e5" providerId="LiveId" clId="{52A6B880-CFE5-47DF-BD22-B9EE2FA666E8}" dt="2022-06-30T14:25:44.429" v="1142"/>
          <ac:spMkLst>
            <pc:docMk/>
            <pc:sldMk cId="1261944753" sldId="299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6.693" v="1166" actId="20577"/>
          <ac:spMkLst>
            <pc:docMk/>
            <pc:sldMk cId="1261944753" sldId="299"/>
            <ac:spMk id="5" creationId="{E6F8CA5D-C5BE-45CD-BDCE-7C24575AA483}"/>
          </ac:spMkLst>
        </pc:spChg>
      </pc:sldChg>
      <pc:sldChg chg="modSp modNotesTx">
        <pc:chgData name="" userId="ef9d56e66a0197e5" providerId="LiveId" clId="{52A6B880-CFE5-47DF-BD22-B9EE2FA666E8}" dt="2022-07-11T09:02:14.084" v="2645" actId="20577"/>
        <pc:sldMkLst>
          <pc:docMk/>
          <pc:sldMk cId="922483636" sldId="300"/>
        </pc:sldMkLst>
        <pc:spChg chg="mod">
          <ac:chgData name="" userId="ef9d56e66a0197e5" providerId="LiveId" clId="{52A6B880-CFE5-47DF-BD22-B9EE2FA666E8}" dt="2022-07-11T09:02:14.084" v="2645" actId="20577"/>
          <ac:spMkLst>
            <pc:docMk/>
            <pc:sldMk cId="922483636" sldId="300"/>
            <ac:spMk id="2" creationId="{BA6F1C05-7715-4432-8C8C-EBDA6C30D155}"/>
          </ac:spMkLst>
        </pc:spChg>
        <pc:spChg chg="mod">
          <ac:chgData name="" userId="ef9d56e66a0197e5" providerId="LiveId" clId="{52A6B880-CFE5-47DF-BD22-B9EE2FA666E8}" dt="2022-06-30T14:25:39.947" v="1141"/>
          <ac:spMkLst>
            <pc:docMk/>
            <pc:sldMk cId="922483636" sldId="300"/>
            <ac:spMk id="3" creationId="{97FE0473-F29E-49E7-A418-BBCD7DD20E18}"/>
          </ac:spMkLst>
        </pc:spChg>
        <pc:spChg chg="mod">
          <ac:chgData name="" userId="ef9d56e66a0197e5" providerId="LiveId" clId="{52A6B880-CFE5-47DF-BD22-B9EE2FA666E8}" dt="2022-06-30T14:27:04.933" v="1164" actId="20577"/>
          <ac:spMkLst>
            <pc:docMk/>
            <pc:sldMk cId="922483636" sldId="300"/>
            <ac:spMk id="5" creationId="{E6F8CA5D-C5BE-45CD-BDCE-7C24575AA483}"/>
          </ac:spMkLst>
        </pc:spChg>
      </pc:sldChg>
      <pc:sldChg chg="modSp modNotesTx">
        <pc:chgData name="" userId="ef9d56e66a0197e5" providerId="LiveId" clId="{52A6B880-CFE5-47DF-BD22-B9EE2FA666E8}" dt="2022-07-07T14:12:53.739" v="1411" actId="6549"/>
        <pc:sldMkLst>
          <pc:docMk/>
          <pc:sldMk cId="3953339225" sldId="301"/>
        </pc:sldMkLst>
        <pc:spChg chg="mod">
          <ac:chgData name="" userId="ef9d56e66a0197e5" providerId="LiveId" clId="{52A6B880-CFE5-47DF-BD22-B9EE2FA666E8}" dt="2022-06-29T13:32:55.627" v="379" actId="20577"/>
          <ac:spMkLst>
            <pc:docMk/>
            <pc:sldMk cId="3953339225" sldId="301"/>
            <ac:spMk id="2" creationId="{9197F2CD-52D3-44E9-A546-CBDEF2880A57}"/>
          </ac:spMkLst>
        </pc:spChg>
        <pc:spChg chg="mod">
          <ac:chgData name="" userId="ef9d56e66a0197e5" providerId="LiveId" clId="{52A6B880-CFE5-47DF-BD22-B9EE2FA666E8}" dt="2022-06-29T13:32:59.564" v="387" actId="20577"/>
          <ac:spMkLst>
            <pc:docMk/>
            <pc:sldMk cId="3953339225" sldId="301"/>
            <ac:spMk id="3" creationId="{D22BEA54-71B4-46B7-B940-C262100E71DA}"/>
          </ac:spMkLst>
        </pc:spChg>
        <pc:spChg chg="mod">
          <ac:chgData name="" userId="ef9d56e66a0197e5" providerId="LiveId" clId="{52A6B880-CFE5-47DF-BD22-B9EE2FA666E8}" dt="2022-06-30T14:24:38.067" v="1128"/>
          <ac:spMkLst>
            <pc:docMk/>
            <pc:sldMk cId="3953339225" sldId="301"/>
            <ac:spMk id="5" creationId="{3BF7E5EB-C46E-4367-B32F-093554E8F64F}"/>
          </ac:spMkLst>
        </pc:spChg>
      </pc:sldChg>
      <pc:sldChg chg="modSp">
        <pc:chgData name="" userId="ef9d56e66a0197e5" providerId="LiveId" clId="{52A6B880-CFE5-47DF-BD22-B9EE2FA666E8}" dt="2022-06-30T14:23:56.313" v="1091" actId="20577"/>
        <pc:sldMkLst>
          <pc:docMk/>
          <pc:sldMk cId="761347017" sldId="302"/>
        </pc:sldMkLst>
        <pc:spChg chg="mod">
          <ac:chgData name="" userId="ef9d56e66a0197e5" providerId="LiveId" clId="{52A6B880-CFE5-47DF-BD22-B9EE2FA666E8}" dt="2022-06-30T14:23:56.313" v="1091" actId="20577"/>
          <ac:spMkLst>
            <pc:docMk/>
            <pc:sldMk cId="761347017" sldId="302"/>
            <ac:spMk id="5" creationId="{6EAFC2DE-2276-4C08-AC0E-D18FB74D5D88}"/>
          </ac:spMkLst>
        </pc:spChg>
      </pc:sldChg>
      <pc:sldChg chg="modSp modNotesTx">
        <pc:chgData name="" userId="ef9d56e66a0197e5" providerId="LiveId" clId="{52A6B880-CFE5-47DF-BD22-B9EE2FA666E8}" dt="2022-07-07T14:32:09.139" v="2281" actId="20577"/>
        <pc:sldMkLst>
          <pc:docMk/>
          <pc:sldMk cId="1550332639" sldId="304"/>
        </pc:sldMkLst>
        <pc:spChg chg="mod">
          <ac:chgData name="" userId="ef9d56e66a0197e5" providerId="LiveId" clId="{52A6B880-CFE5-47DF-BD22-B9EE2FA666E8}" dt="2022-06-30T12:07:59.210" v="527" actId="20577"/>
          <ac:spMkLst>
            <pc:docMk/>
            <pc:sldMk cId="1550332639" sldId="304"/>
            <ac:spMk id="3" creationId="{A33D752F-5B03-414A-93BD-A6BA4B67BCCE}"/>
          </ac:spMkLst>
        </pc:spChg>
        <pc:spChg chg="mod">
          <ac:chgData name="" userId="ef9d56e66a0197e5" providerId="LiveId" clId="{52A6B880-CFE5-47DF-BD22-B9EE2FA666E8}" dt="2022-06-30T14:25:53.329" v="1144"/>
          <ac:spMkLst>
            <pc:docMk/>
            <pc:sldMk cId="1550332639" sldId="304"/>
            <ac:spMk id="5" creationId="{E8D85D2C-C0F5-418F-A400-4CB9B7113BE4}"/>
          </ac:spMkLst>
        </pc:spChg>
      </pc:sldChg>
      <pc:sldChg chg="modSp add ord modNotesTx">
        <pc:chgData name="" userId="ef9d56e66a0197e5" providerId="LiveId" clId="{52A6B880-CFE5-47DF-BD22-B9EE2FA666E8}" dt="2022-07-07T14:13:40.603" v="1527" actId="20577"/>
        <pc:sldMkLst>
          <pc:docMk/>
          <pc:sldMk cId="2256699676" sldId="305"/>
        </pc:sldMkLst>
        <pc:spChg chg="mod">
          <ac:chgData name="" userId="ef9d56e66a0197e5" providerId="LiveId" clId="{52A6B880-CFE5-47DF-BD22-B9EE2FA666E8}" dt="2022-06-29T13:28:35.419" v="325"/>
          <ac:spMkLst>
            <pc:docMk/>
            <pc:sldMk cId="2256699676" sldId="305"/>
            <ac:spMk id="2" creationId="{369D5E84-57D2-4F99-B0F8-5E8CB96A6BE2}"/>
          </ac:spMkLst>
        </pc:spChg>
        <pc:spChg chg="mod">
          <ac:chgData name="" userId="ef9d56e66a0197e5" providerId="LiveId" clId="{52A6B880-CFE5-47DF-BD22-B9EE2FA666E8}" dt="2022-06-30T14:24:42.675" v="1129"/>
          <ac:spMkLst>
            <pc:docMk/>
            <pc:sldMk cId="2256699676" sldId="305"/>
            <ac:spMk id="3" creationId="{E004A100-CDD2-4C97-84F4-B7354206C814}"/>
          </ac:spMkLst>
        </pc:spChg>
        <pc:spChg chg="mod">
          <ac:chgData name="" userId="ef9d56e66a0197e5" providerId="LiveId" clId="{52A6B880-CFE5-47DF-BD22-B9EE2FA666E8}" dt="2022-06-29T13:31:45.235" v="351" actId="207"/>
          <ac:spMkLst>
            <pc:docMk/>
            <pc:sldMk cId="2256699676" sldId="305"/>
            <ac:spMk id="5" creationId="{24A49880-E4D5-498E-957D-3CD8FED79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10463" y="0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9E343-260D-4C58-8D1C-AF418110B6B9}" type="datetimeFigureOut">
              <a:rPr lang="de-DE" smtClean="0"/>
              <a:t>05.09.2022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46100" y="2990850"/>
            <a:ext cx="14351000" cy="8074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25563" y="11514138"/>
            <a:ext cx="10607675" cy="942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2725063"/>
            <a:ext cx="5745163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10463" y="22725063"/>
            <a:ext cx="5745162" cy="1200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E189E-C385-4E36-8468-6587C3E8C9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81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E189E-C385-4E36-8468-6587C3E8C9E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412FE8-8299-4E9B-B482-0C77B423649D}"/>
              </a:ext>
            </a:extLst>
          </p:cNvPr>
          <p:cNvSpPr/>
          <p:nvPr userDrawn="1"/>
        </p:nvSpPr>
        <p:spPr>
          <a:xfrm>
            <a:off x="0" y="0"/>
            <a:ext cx="9144000" cy="2000196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537"/>
          </a:p>
        </p:txBody>
      </p:sp>
      <p:pic>
        <p:nvPicPr>
          <p:cNvPr id="8" name="Picture 7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4ABE32D-A3BD-495B-BB6D-CB566D776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95" y="-770"/>
            <a:ext cx="2346506" cy="200096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78DF09-5C9E-4C58-8712-BA2AC403B8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6" y="171445"/>
            <a:ext cx="1816680" cy="6286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 hidden="1">
            <a:extLst>
              <a:ext uri="{FF2B5EF4-FFF2-40B4-BE49-F238E27FC236}">
                <a16:creationId xmlns:a16="http://schemas.microsoft.com/office/drawing/2014/main" id="{06393A62-E434-40B2-A8F8-9445E52B74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72"/>
            <a:ext cx="914189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76" y="1511499"/>
            <a:ext cx="6858001" cy="373659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746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  <a:lvl2pPr marL="342870" indent="0" algn="ctr">
              <a:buNone/>
              <a:defRPr sz="1500"/>
            </a:lvl2pPr>
            <a:lvl3pPr marL="685741" indent="0" algn="ctr">
              <a:buNone/>
              <a:defRPr sz="1349"/>
            </a:lvl3pPr>
            <a:lvl4pPr marL="1028611" indent="0" algn="ctr">
              <a:buNone/>
              <a:defRPr sz="1200"/>
            </a:lvl4pPr>
            <a:lvl5pPr marL="1371481" indent="0" algn="ctr">
              <a:buNone/>
              <a:defRPr sz="1200"/>
            </a:lvl5pPr>
            <a:lvl6pPr marL="1714351" indent="0" algn="ctr">
              <a:buNone/>
              <a:defRPr sz="1200"/>
            </a:lvl6pPr>
            <a:lvl7pPr marL="2057222" indent="0" algn="ctr">
              <a:buNone/>
              <a:defRPr sz="1200"/>
            </a:lvl7pPr>
            <a:lvl8pPr marL="2400092" indent="0" algn="ctr">
              <a:buNone/>
              <a:defRPr sz="1200"/>
            </a:lvl8pPr>
            <a:lvl9pPr marL="274296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76" y="1113959"/>
            <a:ext cx="6858001" cy="397539"/>
          </a:xfrm>
        </p:spPr>
        <p:txBody>
          <a:bodyPr lIns="0" tIns="0" anchor="t" anchorCtr="0">
            <a:normAutofit/>
          </a:bodyPr>
          <a:lstStyle>
            <a:lvl1pPr algn="l">
              <a:defRPr sz="2223" b="1">
                <a:solidFill>
                  <a:schemeClr val="bg1"/>
                </a:solidFill>
                <a:latin typeface="LM Sans 10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59E6447-6935-46F0-85B6-BC782B1840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6" y="3314611"/>
            <a:ext cx="2857773" cy="1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740570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0" indent="0">
              <a:buNone/>
              <a:defRPr sz="2100"/>
            </a:lvl2pPr>
            <a:lvl3pPr marL="685741" indent="0">
              <a:buNone/>
              <a:defRPr sz="1800"/>
            </a:lvl3pPr>
            <a:lvl4pPr marL="1028611" indent="0">
              <a:buNone/>
              <a:defRPr sz="1500"/>
            </a:lvl4pPr>
            <a:lvl5pPr marL="1371481" indent="0">
              <a:buNone/>
              <a:defRPr sz="1500"/>
            </a:lvl5pPr>
            <a:lvl6pPr marL="1714351" indent="0">
              <a:buNone/>
              <a:defRPr sz="1500"/>
            </a:lvl6pPr>
            <a:lvl7pPr marL="2057222" indent="0">
              <a:buNone/>
              <a:defRPr sz="1500"/>
            </a:lvl7pPr>
            <a:lvl8pPr marL="2400092" indent="0">
              <a:buNone/>
              <a:defRPr sz="1500"/>
            </a:lvl8pPr>
            <a:lvl9pPr marL="274296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7" cy="2292350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CA04B-136D-4AB6-8DB0-F416E346540A}"/>
              </a:ext>
            </a:extLst>
          </p:cNvPr>
          <p:cNvSpPr txBox="1">
            <a:spLocks/>
          </p:cNvSpPr>
          <p:nvPr userDrawn="1"/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>
            <a:lvl1pPr algn="l" defTabSz="68574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89" b="1" kern="120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999" y="1127290"/>
            <a:ext cx="8424000" cy="3263503"/>
          </a:xfrm>
        </p:spPr>
        <p:txBody>
          <a:bodyPr/>
          <a:lstStyle>
            <a:lvl1pPr>
              <a:defRPr sz="1588"/>
            </a:lvl1pPr>
            <a:lvl2pPr>
              <a:defRPr sz="1429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7811F3-2B1B-454C-BB37-A5194CD1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4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99" y="2772000"/>
            <a:ext cx="7704000" cy="10080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540" b="1" kern="1200" cap="none" baseline="0" dirty="0" smtClean="0">
                <a:solidFill>
                  <a:srgbClr val="0068B4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defTabSz="1088614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37200"/>
            <a:ext cx="7704000" cy="1125140"/>
          </a:xfrm>
        </p:spPr>
        <p:txBody>
          <a:bodyPr lIns="0" rIns="0" anchor="b" anchorCtr="0">
            <a:noAutofit/>
          </a:bodyPr>
          <a:lstStyle>
            <a:lvl1pPr marL="0" indent="0">
              <a:buNone/>
              <a:defRPr lang="en-US" sz="1746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17BEA-4CDF-4582-BE6F-0E2D889EE152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1F8C10-2B76-486B-A47D-DC683355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360BAA-27BD-42D0-9FD8-9E3B5704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77" y="4972054"/>
            <a:ext cx="3086099" cy="171444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</p:spTree>
    <p:extLst>
      <p:ext uri="{BB962C8B-B14F-4D97-AF65-F5344CB8AC3E}">
        <p14:creationId xmlns:p14="http://schemas.microsoft.com/office/powerpoint/2010/main" val="197824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written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515F8C94-0478-4A60-832B-7BFC87CB0F48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7E7DE-BF28-4E6B-AFFD-72E3DF23EBE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76C9F-2972-4EE5-AD1C-DB32FE35F74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04B0-F330-4AD2-9605-68A566A3E40B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2859C5-EC02-4E0F-8742-B72E40F302E0}"/>
              </a:ext>
            </a:extLst>
          </p:cNvPr>
          <p:cNvGrpSpPr/>
          <p:nvPr userDrawn="1"/>
        </p:nvGrpSpPr>
        <p:grpSpPr>
          <a:xfrm>
            <a:off x="-1" y="520148"/>
            <a:ext cx="9146192" cy="4451903"/>
            <a:chOff x="-1" y="520148"/>
            <a:chExt cx="9146192" cy="4451903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1F1038E-4EAD-4D32-B7CE-3379F49F461E}"/>
                </a:ext>
              </a:extLst>
            </p:cNvPr>
            <p:cNvGrpSpPr/>
            <p:nvPr userDrawn="1"/>
          </p:nvGrpSpPr>
          <p:grpSpPr>
            <a:xfrm>
              <a:off x="-1" y="644540"/>
              <a:ext cx="9146191" cy="3641022"/>
              <a:chOff x="139700" y="1063145"/>
              <a:chExt cx="8890000" cy="353933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FA360-CC8D-4C87-A4F7-8AD2DC0C6796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89B793-C554-44B3-9AC5-1117E86FC4B7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D77913B-013B-4F17-BB17-921BCC91C59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EDBE0ED-F91F-4663-9BBE-C3CB9B7D2F20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3EFF0EA-78E6-4054-9061-126AB8576EAA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1E26CCB-BC0E-46C8-9B15-D4C9F3E71C87}"/>
                  </a:ext>
                </a:extLst>
              </p:cNvPr>
              <p:cNvCxnSpPr/>
              <p:nvPr/>
            </p:nvCxnSpPr>
            <p:spPr>
              <a:xfrm>
                <a:off x="139700" y="171857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46D5C31-C4A6-4497-8EFB-316E92D702E4}"/>
                  </a:ext>
                </a:extLst>
              </p:cNvPr>
              <p:cNvCxnSpPr/>
              <p:nvPr/>
            </p:nvCxnSpPr>
            <p:spPr>
              <a:xfrm>
                <a:off x="139700" y="184966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5D23D3-F8EA-4E31-A759-47D0B324744A}"/>
                  </a:ext>
                </a:extLst>
              </p:cNvPr>
              <p:cNvCxnSpPr/>
              <p:nvPr/>
            </p:nvCxnSpPr>
            <p:spPr>
              <a:xfrm>
                <a:off x="139700" y="198074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4C09AB4-7A67-42B7-9925-31DFCB23CEB5}"/>
                  </a:ext>
                </a:extLst>
              </p:cNvPr>
              <p:cNvCxnSpPr/>
              <p:nvPr/>
            </p:nvCxnSpPr>
            <p:spPr>
              <a:xfrm>
                <a:off x="139700" y="211183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204A25C-5C6F-4115-B31A-3405ACF81C7D}"/>
                  </a:ext>
                </a:extLst>
              </p:cNvPr>
              <p:cNvCxnSpPr/>
              <p:nvPr/>
            </p:nvCxnSpPr>
            <p:spPr>
              <a:xfrm>
                <a:off x="139700" y="224291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622B9FD-EF08-47C7-B415-A6AAB0E0FE19}"/>
                  </a:ext>
                </a:extLst>
              </p:cNvPr>
              <p:cNvCxnSpPr/>
              <p:nvPr/>
            </p:nvCxnSpPr>
            <p:spPr>
              <a:xfrm>
                <a:off x="139700" y="237400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EBFA9C5-3C78-4D6E-9C6E-CBDACDDC8413}"/>
                  </a:ext>
                </a:extLst>
              </p:cNvPr>
              <p:cNvCxnSpPr/>
              <p:nvPr/>
            </p:nvCxnSpPr>
            <p:spPr>
              <a:xfrm>
                <a:off x="139700" y="250509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FA6F5D-D1D2-4D6B-9282-904395C857FD}"/>
                  </a:ext>
                </a:extLst>
              </p:cNvPr>
              <p:cNvCxnSpPr/>
              <p:nvPr/>
            </p:nvCxnSpPr>
            <p:spPr>
              <a:xfrm>
                <a:off x="139700" y="263617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5B4143B-D64D-4EFB-BE4D-EC20EE3B0DC5}"/>
                  </a:ext>
                </a:extLst>
              </p:cNvPr>
              <p:cNvCxnSpPr/>
              <p:nvPr/>
            </p:nvCxnSpPr>
            <p:spPr>
              <a:xfrm>
                <a:off x="139700" y="276726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406653F-57EC-4D31-91BD-96870CAF0F46}"/>
                  </a:ext>
                </a:extLst>
              </p:cNvPr>
              <p:cNvCxnSpPr/>
              <p:nvPr/>
            </p:nvCxnSpPr>
            <p:spPr>
              <a:xfrm>
                <a:off x="139700" y="289834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8890A75-E971-4E67-9CDE-9BC303B001F6}"/>
                  </a:ext>
                </a:extLst>
              </p:cNvPr>
              <p:cNvCxnSpPr/>
              <p:nvPr/>
            </p:nvCxnSpPr>
            <p:spPr>
              <a:xfrm>
                <a:off x="139700" y="302943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FC5D590-EEED-4190-BF1D-A37C8BDBB003}"/>
                  </a:ext>
                </a:extLst>
              </p:cNvPr>
              <p:cNvCxnSpPr/>
              <p:nvPr/>
            </p:nvCxnSpPr>
            <p:spPr>
              <a:xfrm>
                <a:off x="139700" y="316052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F311371-0B7F-4ABD-A589-0DE8463A9C6E}"/>
                  </a:ext>
                </a:extLst>
              </p:cNvPr>
              <p:cNvCxnSpPr/>
              <p:nvPr/>
            </p:nvCxnSpPr>
            <p:spPr>
              <a:xfrm>
                <a:off x="139700" y="329160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8982FE-687E-4976-BEB1-45E385B99041}"/>
                  </a:ext>
                </a:extLst>
              </p:cNvPr>
              <p:cNvCxnSpPr/>
              <p:nvPr/>
            </p:nvCxnSpPr>
            <p:spPr>
              <a:xfrm>
                <a:off x="139700" y="342269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C5DC5C-CCB6-4E3D-A806-293C7F78DE63}"/>
                  </a:ext>
                </a:extLst>
              </p:cNvPr>
              <p:cNvCxnSpPr/>
              <p:nvPr/>
            </p:nvCxnSpPr>
            <p:spPr>
              <a:xfrm>
                <a:off x="139700" y="355377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BA2C50D-8541-4450-BE9C-7C6DBB688816}"/>
                  </a:ext>
                </a:extLst>
              </p:cNvPr>
              <p:cNvCxnSpPr/>
              <p:nvPr/>
            </p:nvCxnSpPr>
            <p:spPr>
              <a:xfrm>
                <a:off x="139700" y="368486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F8B6E97-AFE9-4EB0-877B-EECC07520C89}"/>
                  </a:ext>
                </a:extLst>
              </p:cNvPr>
              <p:cNvCxnSpPr/>
              <p:nvPr/>
            </p:nvCxnSpPr>
            <p:spPr>
              <a:xfrm>
                <a:off x="139700" y="381595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232DD54-E32F-46A2-BCD8-CF8E7451772B}"/>
                  </a:ext>
                </a:extLst>
              </p:cNvPr>
              <p:cNvCxnSpPr/>
              <p:nvPr/>
            </p:nvCxnSpPr>
            <p:spPr>
              <a:xfrm>
                <a:off x="139700" y="394703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A326D9E-4AF2-4FE3-AB74-2530C8B02F8F}"/>
                  </a:ext>
                </a:extLst>
              </p:cNvPr>
              <p:cNvCxnSpPr/>
              <p:nvPr/>
            </p:nvCxnSpPr>
            <p:spPr>
              <a:xfrm>
                <a:off x="139700" y="407812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476A39-FF21-4835-8315-83114EBBD2F4}"/>
                  </a:ext>
                </a:extLst>
              </p:cNvPr>
              <p:cNvCxnSpPr/>
              <p:nvPr/>
            </p:nvCxnSpPr>
            <p:spPr>
              <a:xfrm>
                <a:off x="139700" y="420920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E4CCAB-B576-4E81-B930-1B9E80C4DA9D}"/>
                  </a:ext>
                </a:extLst>
              </p:cNvPr>
              <p:cNvCxnSpPr/>
              <p:nvPr/>
            </p:nvCxnSpPr>
            <p:spPr>
              <a:xfrm>
                <a:off x="139700" y="434029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BCDE072-2225-46CA-9EFB-48A1926E6C65}"/>
                  </a:ext>
                </a:extLst>
              </p:cNvPr>
              <p:cNvCxnSpPr/>
              <p:nvPr/>
            </p:nvCxnSpPr>
            <p:spPr>
              <a:xfrm>
                <a:off x="139700" y="447138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45C199-23A5-4AA4-B8D7-BD8427AAFB1A}"/>
                  </a:ext>
                </a:extLst>
              </p:cNvPr>
              <p:cNvCxnSpPr/>
              <p:nvPr/>
            </p:nvCxnSpPr>
            <p:spPr>
              <a:xfrm>
                <a:off x="139700" y="4602476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0ECBE87-E19D-47D3-83BE-F25AEB00D72E}"/>
                </a:ext>
              </a:extLst>
            </p:cNvPr>
            <p:cNvGrpSpPr/>
            <p:nvPr userDrawn="1"/>
          </p:nvGrpSpPr>
          <p:grpSpPr>
            <a:xfrm>
              <a:off x="110067" y="520148"/>
              <a:ext cx="8912813" cy="4451903"/>
              <a:chOff x="235573" y="916827"/>
              <a:chExt cx="8663159" cy="37976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9661DF7-5C13-4669-802C-D341AA9EE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5573" y="916827"/>
                <a:ext cx="5727" cy="3796652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3B96B1-1FC9-43BC-B8D9-C7BB193D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7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C80F09E-B88D-4429-995E-9145DDB2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290F4C6-66A0-459B-971B-1D89CF303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1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07602-4793-4A33-A76F-029348305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99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6AD646-BA5F-4B44-BC2E-02C019C86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16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98C8FEA-ACE8-4AD7-97FC-94AD35BF1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33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A12E62B-8E1C-4493-B4E2-2060CE219F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51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C941FCB-16C1-46F4-9960-7A1F7D389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068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DD357D1-4751-4A67-86C2-941BD6C88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85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267CD630-22CE-4AA7-B729-979B4F920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03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4768A4A-2C5E-435B-ABA9-0BFC187D9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20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8457D4-054A-4E63-BFA7-132510753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537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501DBAD-32C7-4AB6-994A-13B9C7012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54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F0C34DE-7E41-498A-9A7A-247BEAF7B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72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A767565-AFAE-4F12-AECC-6AA159337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89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CBD386-5D89-4736-907B-E0932AEA0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06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D78D8E1-37F8-471C-A8D3-CB80C2D9C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124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421B7BF-C0EA-42CA-9251-A299F24DB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41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31F739C-4854-4725-8426-7FC7D0BD8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58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0DF593B-560C-4576-A7E6-8FD86925A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76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8AD5DE8-6B45-4A55-A576-6705A8A71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93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753CD58-617C-4252-8669-EADBA62DC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10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958A54-FBF7-4410-B633-BE66F88C9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27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7EE6497-BB3C-45A5-ABCF-9EB939B7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945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E3DE96B-396C-46A3-8F84-1A721C5C1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62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3A89714-B900-4429-89A2-2377AAAD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79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1C37BCD-6C19-4894-9097-21E68EB0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297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BD2EB6B-E467-46D4-8D9B-939087312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14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7CD1BD-8496-45B0-9326-8F4D4F9CF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1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CDDB09C-D791-4DE0-B8E7-3F20876E8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49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0CB01A6-D7F4-430C-896E-8656F0DFE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6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C4C4272-62DB-49AC-9490-B837A1F95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83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89EFD3-A5C6-464C-AFC1-E0AB33BDD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000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1321313-C76A-4E55-98C3-4ECE82854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118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B55432B-0E61-4034-BC35-99352508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235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8144430-2056-4D17-9561-E4AA8037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352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CAC86C4-21EB-4847-A2EE-4D92448C4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470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306D6E3-F6CE-4956-A78E-E1C074A9A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87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6C6855F-E467-4F50-AD01-966139F93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04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B772869-907B-4597-B828-124627B19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22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1D36C5D-07B0-4210-B926-AFD278BAD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939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7B906C-5F1E-41D2-9877-30BFC10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6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1111C3B-532D-4FFE-98CD-5558ACE39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73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1FA7C79-AB55-4D36-8B22-3C23538A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91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C529C94-76C8-4649-BEA9-681C53218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408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ED77D26-C5E4-48BA-82C9-1902483C7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525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36DD739-B426-4AC5-995E-1C60C339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643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603D84-92C3-45A5-B089-0C7E7F4C6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760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80576F8-AACA-45EF-943E-AEF491C5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877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8BA5A93-B2BD-4633-A6FE-8C00EA683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95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F7EADFF-C7C2-4A9F-A352-731B7AE4E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112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2CEE9CF-8963-416D-945B-46BB76FA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9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3336F6-E001-4733-BE57-26AF7432D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346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02521AE-6DFA-4CAC-A4B1-EF124D6C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4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35D2FDB-25A2-4B5E-8BD4-166CD0F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81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0DA8A96-25A8-45C8-9467-47525DB5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6988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646CEE2-09FB-4499-B2F2-BCD10A008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161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9AD3893-910A-4655-9162-19DCA87A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9334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716DB1A-B95F-45B7-A643-4F70CD973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0507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75F51EF-4ABF-4998-90B9-E3C9BFEF1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680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42F430-5FD5-4B63-BC12-7882B40E9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853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229FD04-D74E-4E2E-8CCA-468C1E9F8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026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BAF2F86F-E2A3-4487-91D4-C0CBF112E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199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F70CF9E-4C86-41A0-B83C-206EF88FE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37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770AB19-5D92-4C57-BCAD-919459D68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545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200E11D-CE37-4E8D-8E38-5B1D9D646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8732" y="916827"/>
                <a:ext cx="0" cy="3797693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94DCB17-1C1E-4331-9249-47143E57A66A}"/>
                </a:ext>
              </a:extLst>
            </p:cNvPr>
            <p:cNvGrpSpPr/>
            <p:nvPr userDrawn="1"/>
          </p:nvGrpSpPr>
          <p:grpSpPr>
            <a:xfrm>
              <a:off x="0" y="4420423"/>
              <a:ext cx="9146191" cy="539409"/>
              <a:chOff x="139700" y="1063145"/>
              <a:chExt cx="8890000" cy="524344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0B5115C-829C-4D11-9261-176F69DB62C0}"/>
                  </a:ext>
                </a:extLst>
              </p:cNvPr>
              <p:cNvCxnSpPr/>
              <p:nvPr/>
            </p:nvCxnSpPr>
            <p:spPr>
              <a:xfrm>
                <a:off x="139700" y="1063145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081C9BEE-6962-421B-8BF3-2C95D3185ACC}"/>
                  </a:ext>
                </a:extLst>
              </p:cNvPr>
              <p:cNvCxnSpPr/>
              <p:nvPr/>
            </p:nvCxnSpPr>
            <p:spPr>
              <a:xfrm>
                <a:off x="139700" y="1194231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55E0011-5CF2-485D-BD23-643BC8F544C2}"/>
                  </a:ext>
                </a:extLst>
              </p:cNvPr>
              <p:cNvCxnSpPr/>
              <p:nvPr/>
            </p:nvCxnSpPr>
            <p:spPr>
              <a:xfrm>
                <a:off x="139700" y="1325317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221BBD5-3C60-478D-B919-07BE5A964C5D}"/>
                  </a:ext>
                </a:extLst>
              </p:cNvPr>
              <p:cNvCxnSpPr/>
              <p:nvPr/>
            </p:nvCxnSpPr>
            <p:spPr>
              <a:xfrm>
                <a:off x="139700" y="1456403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6F71288-6B79-4899-9B8B-61B439137AD5}"/>
                  </a:ext>
                </a:extLst>
              </p:cNvPr>
              <p:cNvCxnSpPr/>
              <p:nvPr/>
            </p:nvCxnSpPr>
            <p:spPr>
              <a:xfrm>
                <a:off x="139700" y="1587489"/>
                <a:ext cx="8890000" cy="0"/>
              </a:xfrm>
              <a:prstGeom prst="line">
                <a:avLst/>
              </a:prstGeom>
              <a:ln>
                <a:solidFill>
                  <a:srgbClr val="E9EA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D0D7221-50D7-4328-9559-7B0835C88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979" y="820608"/>
            <a:ext cx="386834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979" y="1438541"/>
            <a:ext cx="3868340" cy="3074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015" y="820608"/>
            <a:ext cx="3887390" cy="6179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0" indent="0">
              <a:buNone/>
              <a:defRPr sz="1500" b="1"/>
            </a:lvl2pPr>
            <a:lvl3pPr marL="685741" indent="0">
              <a:buNone/>
              <a:defRPr sz="1349" b="1"/>
            </a:lvl3pPr>
            <a:lvl4pPr marL="1028611" indent="0">
              <a:buNone/>
              <a:defRPr sz="1200" b="1"/>
            </a:lvl4pPr>
            <a:lvl5pPr marL="1371481" indent="0">
              <a:buNone/>
              <a:defRPr sz="1200" b="1"/>
            </a:lvl5pPr>
            <a:lvl6pPr marL="1714351" indent="0">
              <a:buNone/>
              <a:defRPr sz="1200" b="1"/>
            </a:lvl6pPr>
            <a:lvl7pPr marL="2057222" indent="0">
              <a:buNone/>
              <a:defRPr sz="1200" b="1"/>
            </a:lvl7pPr>
            <a:lvl8pPr marL="2400092" indent="0">
              <a:buNone/>
              <a:defRPr sz="1200" b="1"/>
            </a:lvl8pPr>
            <a:lvl9pPr marL="274296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015" y="1438540"/>
            <a:ext cx="3887390" cy="3074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502166-6DEA-430D-8B89-4B43E84D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0" y="740570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0" indent="0">
              <a:buNone/>
              <a:defRPr sz="1049"/>
            </a:lvl2pPr>
            <a:lvl3pPr marL="685741" indent="0">
              <a:buNone/>
              <a:defRPr sz="900"/>
            </a:lvl3pPr>
            <a:lvl4pPr marL="1028611" indent="0">
              <a:buNone/>
              <a:defRPr sz="749"/>
            </a:lvl4pPr>
            <a:lvl5pPr marL="1371481" indent="0">
              <a:buNone/>
              <a:defRPr sz="749"/>
            </a:lvl5pPr>
            <a:lvl6pPr marL="1714351" indent="0">
              <a:buNone/>
              <a:defRPr sz="749"/>
            </a:lvl6pPr>
            <a:lvl7pPr marL="2057222" indent="0">
              <a:buNone/>
              <a:defRPr sz="749"/>
            </a:lvl7pPr>
            <a:lvl8pPr marL="2400092" indent="0">
              <a:buNone/>
              <a:defRPr sz="749"/>
            </a:lvl8pPr>
            <a:lvl9pPr marL="2742962" indent="0">
              <a:buNone/>
              <a:defRPr sz="74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2936B7A-9643-40F9-898D-F13F5DD46B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" y="-3958"/>
            <a:ext cx="9144000" cy="6286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1300E-B0E6-4BF6-8E57-0DD2B9BC74C3}"/>
              </a:ext>
            </a:extLst>
          </p:cNvPr>
          <p:cNvSpPr/>
          <p:nvPr userDrawn="1"/>
        </p:nvSpPr>
        <p:spPr>
          <a:xfrm>
            <a:off x="0" y="4972057"/>
            <a:ext cx="9144000" cy="171444"/>
          </a:xfrm>
          <a:prstGeom prst="rect">
            <a:avLst/>
          </a:prstGeom>
          <a:solidFill>
            <a:srgbClr val="00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37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5746505" cy="520146"/>
          </a:xfrm>
          <a:prstGeom prst="rect">
            <a:avLst/>
          </a:prstGeom>
        </p:spPr>
        <p:txBody>
          <a:bodyPr vert="horz" lIns="144000" tIns="0" rIns="9144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593" y="1127290"/>
            <a:ext cx="7886701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77" y="4972054"/>
            <a:ext cx="3086099" cy="17144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94" b="1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764" y="4972052"/>
            <a:ext cx="857332" cy="17144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35" b="1">
                <a:solidFill>
                  <a:schemeClr val="bg1"/>
                </a:solidFill>
              </a:defRPr>
            </a:lvl1pPr>
          </a:lstStyle>
          <a:p>
            <a:fld id="{DA08224A-2920-4020-A8B1-52A27C9B3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685741" rtl="0" eaLnBrk="1" latinLnBrk="0" hangingPunct="1">
        <a:lnSpc>
          <a:spcPct val="90000"/>
        </a:lnSpc>
        <a:spcBef>
          <a:spcPct val="0"/>
        </a:spcBef>
        <a:buNone/>
        <a:defRPr sz="1889" b="1" kern="1200">
          <a:solidFill>
            <a:srgbClr val="0068B4"/>
          </a:solidFill>
          <a:latin typeface="+mn-lt"/>
          <a:ea typeface="+mj-ea"/>
          <a:cs typeface="+mj-cs"/>
        </a:defRPr>
      </a:lvl1pPr>
    </p:titleStyle>
    <p:bodyStyle>
      <a:lvl1pPr marL="171436" indent="-171436" algn="l" defTabSz="685741" rtl="0" eaLnBrk="1" latinLnBrk="0" hangingPunct="1">
        <a:lnSpc>
          <a:spcPct val="90000"/>
        </a:lnSpc>
        <a:spcBef>
          <a:spcPts val="749"/>
        </a:spcBef>
        <a:buClr>
          <a:srgbClr val="0068B4"/>
        </a:buClr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514306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5717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200045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17" indent="-171436" algn="l" defTabSz="685741" rtl="0" eaLnBrk="1" latinLnBrk="0" hangingPunct="1">
        <a:lnSpc>
          <a:spcPct val="90000"/>
        </a:lnSpc>
        <a:spcBef>
          <a:spcPts val="375"/>
        </a:spcBef>
        <a:buClr>
          <a:srgbClr val="0068B4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78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656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2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98" indent="-171436" algn="l" defTabSz="68574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4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1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2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09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62" algn="l" defTabSz="685741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0F6F81-4275-4511-9A1E-AFC38B37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77" y="1511499"/>
            <a:ext cx="5911285" cy="373659"/>
          </a:xfrm>
        </p:spPr>
        <p:txBody>
          <a:bodyPr>
            <a:normAutofit fontScale="92500"/>
          </a:bodyPr>
          <a:lstStyle/>
          <a:p>
            <a:r>
              <a:rPr lang="en-AU" dirty="0"/>
              <a:t>Int. Conf. on </a:t>
            </a:r>
            <a:r>
              <a:rPr lang="en-AU" dirty="0" err="1"/>
              <a:t>Multisensor</a:t>
            </a:r>
            <a:r>
              <a:rPr lang="en-AU" dirty="0"/>
              <a:t> Fusion and Integration (MFI2022)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EBF1-C351-4391-AA78-590DD9F8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75" y="862521"/>
            <a:ext cx="6283301" cy="659589"/>
          </a:xfrm>
        </p:spPr>
        <p:txBody>
          <a:bodyPr>
            <a:normAutofit/>
          </a:bodyPr>
          <a:lstStyle/>
          <a:p>
            <a:r>
              <a:rPr lang="en-AU" dirty="0"/>
              <a:t>Encrypted Fast Covariance Intersection Without Leaking Fusion Weights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737B2-D72D-464B-BD4E-29A11292247B}"/>
              </a:ext>
            </a:extLst>
          </p:cNvPr>
          <p:cNvSpPr txBox="1"/>
          <p:nvPr/>
        </p:nvSpPr>
        <p:spPr>
          <a:xfrm>
            <a:off x="800638" y="2171641"/>
            <a:ext cx="5248470" cy="3609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746" b="1" dirty="0"/>
              <a:t>Marko Ristic, Benjamin Noack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B877C-33EB-41D0-82B9-B6A1FFE789B6}"/>
              </a:ext>
            </a:extLst>
          </p:cNvPr>
          <p:cNvSpPr txBox="1"/>
          <p:nvPr/>
        </p:nvSpPr>
        <p:spPr>
          <a:xfrm>
            <a:off x="800639" y="2683833"/>
            <a:ext cx="4859211" cy="6051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Prof. Dr.-Ing. Benjamin Noack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Autonomous </a:t>
            </a:r>
            <a:r>
              <a:rPr lang="en-US" sz="1111" dirty="0" err="1">
                <a:latin typeface="LM Sans 8" panose="00000500000000000000" pitchFamily="50" charset="0"/>
              </a:rPr>
              <a:t>Multisensor</a:t>
            </a:r>
            <a:r>
              <a:rPr lang="en-US" sz="1111" dirty="0">
                <a:latin typeface="LM Sans 8" panose="00000500000000000000" pitchFamily="50" charset="0"/>
              </a:rPr>
              <a:t> Systems Group (AMS)</a:t>
            </a:r>
          </a:p>
          <a:p>
            <a:r>
              <a:rPr lang="en-US" sz="1111" dirty="0">
                <a:latin typeface="LM Sans 8" panose="00000500000000000000" pitchFamily="50" charset="0"/>
              </a:rPr>
              <a:t>Otto von Guericke University, Magdeburg, Germany (OVGU)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7874F-4463-4DA1-AEB7-6720EE10D906}"/>
              </a:ext>
            </a:extLst>
          </p:cNvPr>
          <p:cNvSpPr txBox="1"/>
          <p:nvPr/>
        </p:nvSpPr>
        <p:spPr>
          <a:xfrm>
            <a:off x="800639" y="3782083"/>
            <a:ext cx="4859211" cy="2632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11" dirty="0">
                <a:latin typeface="LM Sans 8" panose="00000500000000000000" pitchFamily="50" charset="0"/>
              </a:rPr>
              <a:t>XX.09.2022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4ADBB-FB88-478F-8D43-D02A67CDF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6" y="184608"/>
            <a:ext cx="1260348" cy="1620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5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3"/>
    </mc:Choice>
    <mc:Fallback xmlns="">
      <p:transition spd="slow" advTm="158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96A09C-7E88-40DD-93C7-4D4C057F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200FB-B35D-4D69-9DAD-E01E3DD0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78D1-FD41-416E-9387-B760FECF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9E992-22D3-4E34-B88F-8FCB983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98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A577F8-1B88-4520-820B-C088E6B5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A3DA3-B58B-4A99-AD69-B77B7C62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3A6B-1975-4EEF-9353-183D0425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17EC0B-34F9-48E4-A1D7-C780E9E7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0613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D75D7-B321-48A3-B2B1-85BFF279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FD46-1B09-444E-9EEA-946BFA97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7EE9C-9966-4385-8A1A-960569B6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862E3-67E2-4FBB-BFF6-0AFB5506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283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C647D-E4C3-4565-A499-32FC2206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4265B-8AE7-4143-9172-2D495E2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F9F-8B7C-42C8-85CC-428AC061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F392B7-ABE5-4DF8-8E38-DA0BC04D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Related solutions</a:t>
            </a:r>
          </a:p>
        </p:txBody>
      </p:sp>
    </p:spTree>
    <p:extLst>
      <p:ext uri="{BB962C8B-B14F-4D97-AF65-F5344CB8AC3E}">
        <p14:creationId xmlns:p14="http://schemas.microsoft.com/office/powerpoint/2010/main" val="128485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CDAD-09F7-4807-9982-EC152561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11D04-5B20-42CE-BDE5-F3E2D18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1241-1BCC-4D23-BA18-C557CCE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8DB944-F192-4DCB-BCF2-DA764070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1871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6A62B-920E-41BE-AC88-CD0F4C43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3146E-123C-472B-A599-918A70F2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Encrypted Fast Covariance Intersection</a:t>
            </a:r>
            <a:r>
              <a:rPr lang="en-US" dirty="0"/>
              <a:t> | Marko Ristic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BA1D-79F3-4974-9F46-64E879CA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0954DA-6DA3-4DF9-A6C7-0FD0408B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5763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5BB9E-0F87-4700-884F-0EAA31BA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4F237-5546-43A5-98B8-A2B62F2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5D5F-E58B-49B0-BE83-6AD7FB9D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C4FD0-493F-490E-AD78-381769B3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Estimation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101486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1C62F2-6726-4356-9258-2687952C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A95F5-5A73-44F2-AE6D-400CF2CC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C647A-8C6B-476C-B1B4-8FD6CB3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250A6-3F72-406B-A68F-79189E0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49873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84B17-BD81-46FF-88D8-CEFB573F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7ACDC-A869-43B9-95A8-D6DF0366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Encrypted Fast Covariance Intersection</a:t>
            </a:r>
            <a:r>
              <a:rPr lang="en-US"/>
              <a:t> | Marko Ristic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D7E0-5EE1-45B9-BD0B-F5B3D09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224A-2920-4020-A8B1-52A27C9B37B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ACBAA4-D45D-487C-B915-866FDCE7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6256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Sans 12"/>
        <a:ea typeface=""/>
        <a:cs typeface=""/>
      </a:majorFont>
      <a:minorFont>
        <a:latin typeface="LM Sans 10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9A827431-1F02-4DC9-B391-919A1F24A15C}" vid="{3C16F489-D9FD-426E-B4B9-0B20EC71A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49510</TotalTime>
  <Words>139</Words>
  <Application>Microsoft Office PowerPoint</Application>
  <PresentationFormat>On-screen Show (16:9)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LM Sans 10</vt:lpstr>
      <vt:lpstr>LM Sans 8</vt:lpstr>
      <vt:lpstr>Office Theme</vt:lpstr>
      <vt:lpstr>Encrypted Fast Covariance Intersection Without Leaking Fusion Weights</vt:lpstr>
      <vt:lpstr>Context</vt:lpstr>
      <vt:lpstr>Problem</vt:lpstr>
      <vt:lpstr>Related solutions</vt:lpstr>
      <vt:lpstr>Method</vt:lpstr>
      <vt:lpstr>Comparison</vt:lpstr>
      <vt:lpstr>Estimation performance</vt:lpstr>
      <vt:lpstr>Complexity</vt:lpstr>
      <vt:lpstr>Security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Title of Presentation</dc:title>
  <dc:creator>ristic</dc:creator>
  <cp:lastModifiedBy>ristic</cp:lastModifiedBy>
  <cp:revision>139</cp:revision>
  <cp:lastPrinted>2021-10-11T15:56:20Z</cp:lastPrinted>
  <dcterms:created xsi:type="dcterms:W3CDTF">2021-11-01T13:25:28Z</dcterms:created>
  <dcterms:modified xsi:type="dcterms:W3CDTF">2022-09-05T14:12:06Z</dcterms:modified>
</cp:coreProperties>
</file>