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3" r:id="rId4"/>
    <p:sldId id="293" r:id="rId5"/>
    <p:sldId id="274" r:id="rId6"/>
    <p:sldId id="317" r:id="rId7"/>
    <p:sldId id="264" r:id="rId8"/>
    <p:sldId id="275" r:id="rId9"/>
    <p:sldId id="294" r:id="rId10"/>
    <p:sldId id="288" r:id="rId11"/>
    <p:sldId id="319" r:id="rId12"/>
    <p:sldId id="321" r:id="rId13"/>
    <p:sldId id="320" r:id="rId14"/>
    <p:sldId id="298" r:id="rId15"/>
    <p:sldId id="322" r:id="rId16"/>
    <p:sldId id="323" r:id="rId17"/>
    <p:sldId id="324" r:id="rId18"/>
    <p:sldId id="280" r:id="rId19"/>
    <p:sldId id="300" r:id="rId20"/>
    <p:sldId id="289" r:id="rId21"/>
    <p:sldId id="301" r:id="rId22"/>
    <p:sldId id="279" r:id="rId23"/>
    <p:sldId id="302" r:id="rId24"/>
    <p:sldId id="303" r:id="rId25"/>
    <p:sldId id="325" r:id="rId26"/>
    <p:sldId id="326" r:id="rId27"/>
    <p:sldId id="283" r:id="rId28"/>
    <p:sldId id="311" r:id="rId29"/>
    <p:sldId id="312" r:id="rId30"/>
    <p:sldId id="316" r:id="rId31"/>
  </p:sldIdLst>
  <p:sldSz cx="9144000" cy="5143500" type="screen16x9"/>
  <p:notesSz cx="13258800" cy="23925213"/>
  <p:defaultTextStyle>
    <a:defPPr>
      <a:defRPr lang="en-US"/>
    </a:defPPr>
    <a:lvl1pPr marL="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96"/>
      </p:cViewPr>
      <p:guideLst>
        <p:guide orient="horz" pos="161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f9d56e66a0197e5" providerId="LiveId" clId="{C8777C23-AE23-4389-BB85-685B95EA45F7}"/>
    <pc:docChg chg="undo custSel modSld sldOrd">
      <pc:chgData name="" userId="ef9d56e66a0197e5" providerId="LiveId" clId="{C8777C23-AE23-4389-BB85-685B95EA45F7}" dt="2021-11-09T15:03:49.460" v="339" actId="122"/>
      <pc:docMkLst>
        <pc:docMk/>
      </pc:docMkLst>
      <pc:sldChg chg="addSp delSp modSp modTransition delAnim modAnim">
        <pc:chgData name="" userId="ef9d56e66a0197e5" providerId="LiveId" clId="{C8777C23-AE23-4389-BB85-685B95EA45F7}" dt="2021-11-09T10:34:17.238" v="76" actId="1076"/>
        <pc:sldMkLst>
          <pc:docMk/>
          <pc:sldMk cId="3554540521" sldId="256"/>
        </pc:sldMkLst>
        <pc:spChg chg="mod">
          <ac:chgData name="" userId="ef9d56e66a0197e5" providerId="LiveId" clId="{C8777C23-AE23-4389-BB85-685B95EA45F7}" dt="2021-11-09T09:23:43.883" v="40" actId="20577"/>
          <ac:spMkLst>
            <pc:docMk/>
            <pc:sldMk cId="3554540521" sldId="256"/>
            <ac:spMk id="6" creationId="{8A07874F-4463-4DA1-AEB7-6720EE10D906}"/>
          </ac:spMkLst>
        </pc:spChg>
        <pc:picChg chg="add mod">
          <ac:chgData name="" userId="ef9d56e66a0197e5" providerId="LiveId" clId="{C8777C23-AE23-4389-BB85-685B95EA45F7}" dt="2021-11-05T14:48:41.450" v="14" actId="1035"/>
          <ac:picMkLst>
            <pc:docMk/>
            <pc:sldMk cId="3554540521" sldId="256"/>
            <ac:picMk id="8" creationId="{4A369759-BB83-47FC-92EF-ACD44568C04A}"/>
          </ac:picMkLst>
        </pc:picChg>
        <pc:picChg chg="add del mod">
          <ac:chgData name="" userId="ef9d56e66a0197e5" providerId="LiveId" clId="{C8777C23-AE23-4389-BB85-685B95EA45F7}" dt="2021-11-09T09:41:37.498" v="44" actId="478"/>
          <ac:picMkLst>
            <pc:docMk/>
            <pc:sldMk cId="3554540521" sldId="256"/>
            <ac:picMk id="9" creationId="{E78BCB09-14C5-48FF-A508-5AB0826F56AE}"/>
          </ac:picMkLst>
        </pc:picChg>
        <pc:picChg chg="add del mod">
          <ac:chgData name="" userId="ef9d56e66a0197e5" providerId="LiveId" clId="{C8777C23-AE23-4389-BB85-685B95EA45F7}" dt="2021-11-09T09:44:43.939" v="48"/>
          <ac:picMkLst>
            <pc:docMk/>
            <pc:sldMk cId="3554540521" sldId="256"/>
            <ac:picMk id="10" creationId="{72F6A916-4F17-4B44-89FE-B41546D10983}"/>
          </ac:picMkLst>
        </pc:picChg>
        <pc:picChg chg="add del mod">
          <ac:chgData name="" userId="ef9d56e66a0197e5" providerId="LiveId" clId="{C8777C23-AE23-4389-BB85-685B95EA45F7}" dt="2021-11-09T09:46:02.821" v="50"/>
          <ac:picMkLst>
            <pc:docMk/>
            <pc:sldMk cId="3554540521" sldId="256"/>
            <ac:picMk id="11" creationId="{1F7D9A6E-0E73-4FB9-9FC5-274EA4D0488F}"/>
          </ac:picMkLst>
        </pc:picChg>
        <pc:picChg chg="add mod">
          <ac:chgData name="" userId="ef9d56e66a0197e5" providerId="LiveId" clId="{C8777C23-AE23-4389-BB85-685B95EA45F7}" dt="2021-11-09T10:34:17.238" v="76" actId="1076"/>
          <ac:picMkLst>
            <pc:docMk/>
            <pc:sldMk cId="3554540521" sldId="256"/>
            <ac:picMk id="12" creationId="{30DF1285-5F22-4E63-A60B-F094BE451EA7}"/>
          </ac:picMkLst>
        </pc:picChg>
      </pc:sldChg>
      <pc:sldChg chg="addSp delSp modSp modTransition modAnim">
        <pc:chgData name="" userId="ef9d56e66a0197e5" providerId="LiveId" clId="{C8777C23-AE23-4389-BB85-685B95EA45F7}" dt="2021-11-09T10:34:22.278" v="77" actId="1076"/>
        <pc:sldMkLst>
          <pc:docMk/>
          <pc:sldMk cId="264860151" sldId="257"/>
        </pc:sldMkLst>
        <pc:picChg chg="add del mod">
          <ac:chgData name="" userId="ef9d56e66a0197e5" providerId="LiveId" clId="{C8777C23-AE23-4389-BB85-685B95EA45F7}" dt="2021-11-09T09:46:02.821" v="50"/>
          <ac:picMkLst>
            <pc:docMk/>
            <pc:sldMk cId="264860151" sldId="257"/>
            <ac:picMk id="142" creationId="{5F8697B1-3E65-4CD8-BDE6-7AA829B3127F}"/>
          </ac:picMkLst>
        </pc:picChg>
        <pc:picChg chg="add mod">
          <ac:chgData name="" userId="ef9d56e66a0197e5" providerId="LiveId" clId="{C8777C23-AE23-4389-BB85-685B95EA45F7}" dt="2021-11-09T10:34:22.278" v="77" actId="1076"/>
          <ac:picMkLst>
            <pc:docMk/>
            <pc:sldMk cId="264860151" sldId="257"/>
            <ac:picMk id="143" creationId="{D2A1C34A-7121-40CD-A20F-4E71FA45BF92}"/>
          </ac:picMkLst>
        </pc:picChg>
      </pc:sldChg>
      <pc:sldChg chg="addSp delSp modSp modTransition delAnim">
        <pc:chgData name="" userId="ef9d56e66a0197e5" providerId="LiveId" clId="{C8777C23-AE23-4389-BB85-685B95EA45F7}" dt="2021-11-09T10:34:27.215" v="78" actId="1076"/>
        <pc:sldMkLst>
          <pc:docMk/>
          <pc:sldMk cId="10352153" sldId="263"/>
        </pc:sldMkLst>
        <pc:picChg chg="add del mod">
          <ac:chgData name="" userId="ef9d56e66a0197e5" providerId="LiveId" clId="{C8777C23-AE23-4389-BB85-685B95EA45F7}" dt="2021-11-09T09:39:38.190" v="42" actId="478"/>
          <ac:picMkLst>
            <pc:docMk/>
            <pc:sldMk cId="10352153" sldId="263"/>
            <ac:picMk id="3" creationId="{6A14BB50-80BC-4CBE-AC3E-3348A77C7B77}"/>
          </ac:picMkLst>
        </pc:picChg>
        <pc:picChg chg="add mod">
          <ac:chgData name="" userId="ef9d56e66a0197e5" providerId="LiveId" clId="{C8777C23-AE23-4389-BB85-685B95EA45F7}" dt="2021-11-09T10:34:27.215" v="78" actId="1076"/>
          <ac:picMkLst>
            <pc:docMk/>
            <pc:sldMk cId="10352153" sldId="263"/>
            <ac:picMk id="4" creationId="{58E611AA-4EB6-4D4B-AA8D-C9C8607F9CF9}"/>
          </ac:picMkLst>
        </pc:picChg>
      </pc:sldChg>
      <pc:sldChg chg="addSp delSp modSp modTransition">
        <pc:chgData name="" userId="ef9d56e66a0197e5" providerId="LiveId" clId="{C8777C23-AE23-4389-BB85-685B95EA45F7}" dt="2021-11-09T10:34:32.286" v="79" actId="1076"/>
        <pc:sldMkLst>
          <pc:docMk/>
          <pc:sldMk cId="3706939513" sldId="264"/>
        </pc:sldMkLst>
        <pc:picChg chg="mod ord">
          <ac:chgData name="" userId="ef9d56e66a0197e5" providerId="LiveId" clId="{C8777C23-AE23-4389-BB85-685B95EA45F7}" dt="2021-11-08T09:24:38.648" v="37" actId="962"/>
          <ac:picMkLst>
            <pc:docMk/>
            <pc:sldMk cId="3706939513" sldId="264"/>
            <ac:picMk id="4" creationId="{8B51F626-301A-4BCD-AE90-34DC12A922A8}"/>
          </ac:picMkLst>
        </pc:picChg>
        <pc:picChg chg="add mod">
          <ac:chgData name="" userId="ef9d56e66a0197e5" providerId="LiveId" clId="{C8777C23-AE23-4389-BB85-685B95EA45F7}" dt="2021-11-09T10:34:32.286" v="79" actId="1076"/>
          <ac:picMkLst>
            <pc:docMk/>
            <pc:sldMk cId="3706939513" sldId="264"/>
            <ac:picMk id="5" creationId="{15DA35AA-345B-4ADA-8624-E80DF4E0C90B}"/>
          </ac:picMkLst>
        </pc:picChg>
        <pc:picChg chg="del mod">
          <ac:chgData name="" userId="ef9d56e66a0197e5" providerId="LiveId" clId="{C8777C23-AE23-4389-BB85-685B95EA45F7}" dt="2021-11-08T09:24:38.648" v="35" actId="478"/>
          <ac:picMkLst>
            <pc:docMk/>
            <pc:sldMk cId="3706939513" sldId="264"/>
            <ac:picMk id="38" creationId="{6D1D24C5-0B42-4CA0-8F3B-27E21646F482}"/>
          </ac:picMkLst>
        </pc:picChg>
      </pc:sldChg>
      <pc:sldChg chg="addSp delSp modSp modTransition modAnim">
        <pc:chgData name="" userId="ef9d56e66a0197e5" providerId="LiveId" clId="{C8777C23-AE23-4389-BB85-685B95EA45F7}" dt="2021-11-09T15:00:14.731" v="292" actId="478"/>
        <pc:sldMkLst>
          <pc:docMk/>
          <pc:sldMk cId="739267246" sldId="265"/>
        </pc:sldMkLst>
        <pc:spChg chg="mod">
          <ac:chgData name="" userId="ef9d56e66a0197e5" providerId="LiveId" clId="{C8777C23-AE23-4389-BB85-685B95EA45F7}" dt="2021-11-09T14:06:40.635" v="89" actId="20577"/>
          <ac:spMkLst>
            <pc:docMk/>
            <pc:sldMk cId="739267246" sldId="265"/>
            <ac:spMk id="11" creationId="{6CBE6135-6B7B-46E0-9660-0495FE00369D}"/>
          </ac:spMkLst>
        </pc:spChg>
        <pc:picChg chg="add del mod">
          <ac:chgData name="" userId="ef9d56e66a0197e5" providerId="LiveId" clId="{C8777C23-AE23-4389-BB85-685B95EA45F7}" dt="2021-11-09T10:09:28.706" v="63"/>
          <ac:picMkLst>
            <pc:docMk/>
            <pc:sldMk cId="739267246" sldId="265"/>
            <ac:picMk id="3" creationId="{090920DF-89FB-45E1-B72D-28C6B06843CC}"/>
          </ac:picMkLst>
        </pc:picChg>
        <pc:picChg chg="add del mod">
          <ac:chgData name="" userId="ef9d56e66a0197e5" providerId="LiveId" clId="{C8777C23-AE23-4389-BB85-685B95EA45F7}" dt="2021-11-09T15:00:14.731" v="292" actId="478"/>
          <ac:picMkLst>
            <pc:docMk/>
            <pc:sldMk cId="739267246" sldId="265"/>
            <ac:picMk id="4" creationId="{0302F3AB-DD22-494B-AE1A-336160AF334A}"/>
          </ac:picMkLst>
        </pc:picChg>
        <pc:picChg chg="add mod">
          <ac:chgData name="" userId="ef9d56e66a0197e5" providerId="LiveId" clId="{C8777C23-AE23-4389-BB85-685B95EA45F7}" dt="2021-11-09T10:34:43.190" v="81" actId="1076"/>
          <ac:picMkLst>
            <pc:docMk/>
            <pc:sldMk cId="739267246" sldId="265"/>
            <ac:picMk id="5" creationId="{3D469B05-A39E-4EFC-BC6E-03B875630F88}"/>
          </ac:picMkLst>
        </pc:picChg>
        <pc:picChg chg="add del">
          <ac:chgData name="" userId="ef9d56e66a0197e5" providerId="LiveId" clId="{C8777C23-AE23-4389-BB85-685B95EA45F7}" dt="2021-11-09T15:00:14.731" v="292" actId="478"/>
          <ac:picMkLst>
            <pc:docMk/>
            <pc:sldMk cId="739267246" sldId="265"/>
            <ac:picMk id="6" creationId="{A001672B-1EFF-4B97-9667-CF7C02A8AA3B}"/>
          </ac:picMkLst>
        </pc:picChg>
        <pc:picChg chg="add del mod ord">
          <ac:chgData name="" userId="ef9d56e66a0197e5" providerId="LiveId" clId="{C8777C23-AE23-4389-BB85-685B95EA45F7}" dt="2021-11-09T14:58:33.371" v="205"/>
          <ac:picMkLst>
            <pc:docMk/>
            <pc:sldMk cId="739267246" sldId="265"/>
            <ac:picMk id="8" creationId="{F376DF9C-388A-42FD-BB0D-6D9B92CFCAA9}"/>
          </ac:picMkLst>
        </pc:picChg>
        <pc:picChg chg="add del mod ord">
          <ac:chgData name="" userId="ef9d56e66a0197e5" providerId="LiveId" clId="{C8777C23-AE23-4389-BB85-685B95EA45F7}" dt="2021-11-09T14:58:32.029" v="186"/>
          <ac:picMkLst>
            <pc:docMk/>
            <pc:sldMk cId="739267246" sldId="265"/>
            <ac:picMk id="14" creationId="{0F7BB826-8679-4837-94B4-01179A309A72}"/>
          </ac:picMkLst>
        </pc:picChg>
        <pc:picChg chg="del mod ord">
          <ac:chgData name="" userId="ef9d56e66a0197e5" providerId="LiveId" clId="{C8777C23-AE23-4389-BB85-685B95EA45F7}" dt="2021-11-09T14:58:31.614" v="169"/>
          <ac:picMkLst>
            <pc:docMk/>
            <pc:sldMk cId="739267246" sldId="265"/>
            <ac:picMk id="16" creationId="{171DB53E-04D0-4FA6-A18A-6E718E72CF9D}"/>
          </ac:picMkLst>
        </pc:picChg>
        <pc:picChg chg="add del mod">
          <ac:chgData name="" userId="ef9d56e66a0197e5" providerId="LiveId" clId="{C8777C23-AE23-4389-BB85-685B95EA45F7}" dt="2021-11-09T14:58:51.910" v="218" actId="478"/>
          <ac:picMkLst>
            <pc:docMk/>
            <pc:sldMk cId="739267246" sldId="265"/>
            <ac:picMk id="17" creationId="{FC25B1B4-603A-4AD4-A223-EDDDF10B2CAB}"/>
          </ac:picMkLst>
        </pc:picChg>
        <pc:picChg chg="del mod ord">
          <ac:chgData name="" userId="ef9d56e66a0197e5" providerId="LiveId" clId="{C8777C23-AE23-4389-BB85-685B95EA45F7}" dt="2021-11-09T14:59:04.236" v="232" actId="478"/>
          <ac:picMkLst>
            <pc:docMk/>
            <pc:sldMk cId="739267246" sldId="265"/>
            <ac:picMk id="19" creationId="{2D410FF4-C168-4524-9662-9D2E158C7FF9}"/>
          </ac:picMkLst>
        </pc:picChg>
        <pc:picChg chg="del mod ord">
          <ac:chgData name="" userId="ef9d56e66a0197e5" providerId="LiveId" clId="{C8777C23-AE23-4389-BB85-685B95EA45F7}" dt="2021-11-09T14:59:15.542" v="246" actId="478"/>
          <ac:picMkLst>
            <pc:docMk/>
            <pc:sldMk cId="739267246" sldId="265"/>
            <ac:picMk id="21" creationId="{27F0A1B7-43D8-42AB-983A-F105E5877D17}"/>
          </ac:picMkLst>
        </pc:picChg>
        <pc:picChg chg="del mod ord">
          <ac:chgData name="" userId="ef9d56e66a0197e5" providerId="LiveId" clId="{C8777C23-AE23-4389-BB85-685B95EA45F7}" dt="2021-11-09T14:59:31.311" v="261" actId="478"/>
          <ac:picMkLst>
            <pc:docMk/>
            <pc:sldMk cId="739267246" sldId="265"/>
            <ac:picMk id="23" creationId="{99D75623-8782-41E4-B48C-23A6ED99726C}"/>
          </ac:picMkLst>
        </pc:picChg>
        <pc:picChg chg="del mod ord">
          <ac:chgData name="" userId="ef9d56e66a0197e5" providerId="LiveId" clId="{C8777C23-AE23-4389-BB85-685B95EA45F7}" dt="2021-11-09T14:59:41.616" v="275" actId="478"/>
          <ac:picMkLst>
            <pc:docMk/>
            <pc:sldMk cId="739267246" sldId="265"/>
            <ac:picMk id="25" creationId="{DC58BD64-9436-4269-8D7E-559AD1AA17A7}"/>
          </ac:picMkLst>
        </pc:picChg>
        <pc:picChg chg="del mod ord">
          <ac:chgData name="" userId="ef9d56e66a0197e5" providerId="LiveId" clId="{C8777C23-AE23-4389-BB85-685B95EA45F7}" dt="2021-11-09T14:59:52.098" v="289" actId="478"/>
          <ac:picMkLst>
            <pc:docMk/>
            <pc:sldMk cId="739267246" sldId="265"/>
            <ac:picMk id="27" creationId="{51ACA1CA-27A8-4556-BF4A-CA3CDF00DDFC}"/>
          </ac:picMkLst>
        </pc:picChg>
        <pc:picChg chg="mod ord">
          <ac:chgData name="" userId="ef9d56e66a0197e5" providerId="LiveId" clId="{C8777C23-AE23-4389-BB85-685B95EA45F7}" dt="2021-11-09T14:59:52.098" v="291" actId="962"/>
          <ac:picMkLst>
            <pc:docMk/>
            <pc:sldMk cId="739267246" sldId="265"/>
            <ac:picMk id="29" creationId="{D5AEFC6E-FB76-43F6-A6A9-39796B62A202}"/>
          </ac:picMkLst>
        </pc:picChg>
      </pc:sldChg>
      <pc:sldChg chg="addSp modSp modTransition">
        <pc:chgData name="" userId="ef9d56e66a0197e5" providerId="LiveId" clId="{C8777C23-AE23-4389-BB85-685B95EA45F7}" dt="2021-11-09T14:08:14.057" v="100" actId="6549"/>
        <pc:sldMkLst>
          <pc:docMk/>
          <pc:sldMk cId="472558137" sldId="266"/>
        </pc:sldMkLst>
        <pc:spChg chg="mod">
          <ac:chgData name="" userId="ef9d56e66a0197e5" providerId="LiveId" clId="{C8777C23-AE23-4389-BB85-685B95EA45F7}" dt="2021-11-09T14:08:14.057" v="100" actId="6549"/>
          <ac:spMkLst>
            <pc:docMk/>
            <pc:sldMk cId="472558137" sldId="266"/>
            <ac:spMk id="11" creationId="{6CBE6135-6B7B-46E0-9660-0495FE00369D}"/>
          </ac:spMkLst>
        </pc:spChg>
        <pc:picChg chg="add mod">
          <ac:chgData name="" userId="ef9d56e66a0197e5" providerId="LiveId" clId="{C8777C23-AE23-4389-BB85-685B95EA45F7}" dt="2021-11-09T10:34:47.238" v="82" actId="1076"/>
          <ac:picMkLst>
            <pc:docMk/>
            <pc:sldMk cId="472558137" sldId="266"/>
            <ac:picMk id="3" creationId="{536CBAEC-C6CF-46C3-932F-4F3855608299}"/>
          </ac:picMkLst>
        </pc:picChg>
      </pc:sldChg>
      <pc:sldChg chg="addSp modSp modTransition">
        <pc:chgData name="" userId="ef9d56e66a0197e5" providerId="LiveId" clId="{C8777C23-AE23-4389-BB85-685B95EA45F7}" dt="2021-11-09T10:34:53.550" v="83" actId="1076"/>
        <pc:sldMkLst>
          <pc:docMk/>
          <pc:sldMk cId="1727675103" sldId="267"/>
        </pc:sldMkLst>
        <pc:picChg chg="add mod">
          <ac:chgData name="" userId="ef9d56e66a0197e5" providerId="LiveId" clId="{C8777C23-AE23-4389-BB85-685B95EA45F7}" dt="2021-11-09T10:34:53.550" v="83" actId="1076"/>
          <ac:picMkLst>
            <pc:docMk/>
            <pc:sldMk cId="1727675103" sldId="267"/>
            <ac:picMk id="3" creationId="{6955F5C2-3473-4E8D-9CD2-B9EB26B954A1}"/>
          </ac:picMkLst>
        </pc:picChg>
      </pc:sldChg>
      <pc:sldChg chg="addSp modSp modTransition">
        <pc:chgData name="" userId="ef9d56e66a0197e5" providerId="LiveId" clId="{C8777C23-AE23-4389-BB85-685B95EA45F7}" dt="2021-11-09T10:35:02.862" v="85" actId="1076"/>
        <pc:sldMkLst>
          <pc:docMk/>
          <pc:sldMk cId="2045508361" sldId="268"/>
        </pc:sldMkLst>
        <pc:picChg chg="add mod">
          <ac:chgData name="" userId="ef9d56e66a0197e5" providerId="LiveId" clId="{C8777C23-AE23-4389-BB85-685B95EA45F7}" dt="2021-11-09T10:35:02.862" v="85" actId="1076"/>
          <ac:picMkLst>
            <pc:docMk/>
            <pc:sldMk cId="2045508361" sldId="268"/>
            <ac:picMk id="3" creationId="{96E060CC-732F-40D3-8AE6-02A891246B57}"/>
          </ac:picMkLst>
        </pc:picChg>
      </pc:sldChg>
      <pc:sldChg chg="addSp modSp ord modTransition">
        <pc:chgData name="" userId="ef9d56e66a0197e5" providerId="LiveId" clId="{C8777C23-AE23-4389-BB85-685B95EA45F7}" dt="2021-11-09T10:34:57.926" v="84" actId="1076"/>
        <pc:sldMkLst>
          <pc:docMk/>
          <pc:sldMk cId="3952262817" sldId="269"/>
        </pc:sldMkLst>
        <pc:picChg chg="add mod">
          <ac:chgData name="" userId="ef9d56e66a0197e5" providerId="LiveId" clId="{C8777C23-AE23-4389-BB85-685B95EA45F7}" dt="2021-11-09T10:34:57.926" v="84" actId="1076"/>
          <ac:picMkLst>
            <pc:docMk/>
            <pc:sldMk cId="3952262817" sldId="269"/>
            <ac:picMk id="3" creationId="{D7629C5E-E105-4C7F-A363-3E0696630E75}"/>
          </ac:picMkLst>
        </pc:picChg>
      </pc:sldChg>
      <pc:sldChg chg="addSp delSp modSp modTransition modAnim">
        <pc:chgData name="" userId="ef9d56e66a0197e5" providerId="LiveId" clId="{C8777C23-AE23-4389-BB85-685B95EA45F7}" dt="2021-11-09T10:35:07.781" v="86" actId="1076"/>
        <pc:sldMkLst>
          <pc:docMk/>
          <pc:sldMk cId="1297715761" sldId="270"/>
        </pc:sldMkLst>
        <pc:picChg chg="add del mod">
          <ac:chgData name="" userId="ef9d56e66a0197e5" providerId="LiveId" clId="{C8777C23-AE23-4389-BB85-685B95EA45F7}" dt="2021-11-09T10:26:40.078" v="70"/>
          <ac:picMkLst>
            <pc:docMk/>
            <pc:sldMk cId="1297715761" sldId="270"/>
            <ac:picMk id="3" creationId="{C9E0A998-1296-43D3-B806-884E9357881F}"/>
          </ac:picMkLst>
        </pc:picChg>
        <pc:picChg chg="add mod">
          <ac:chgData name="" userId="ef9d56e66a0197e5" providerId="LiveId" clId="{C8777C23-AE23-4389-BB85-685B95EA45F7}" dt="2021-11-09T10:35:07.781" v="86" actId="1076"/>
          <ac:picMkLst>
            <pc:docMk/>
            <pc:sldMk cId="1297715761" sldId="270"/>
            <ac:picMk id="4" creationId="{F0832DBA-7167-4010-A064-9561AD80A50C}"/>
          </ac:picMkLst>
        </pc:picChg>
      </pc:sldChg>
      <pc:sldChg chg="addSp modSp modTransition">
        <pc:chgData name="" userId="ef9d56e66a0197e5" providerId="LiveId" clId="{C8777C23-AE23-4389-BB85-685B95EA45F7}" dt="2021-11-09T15:03:49.460" v="339" actId="122"/>
        <pc:sldMkLst>
          <pc:docMk/>
          <pc:sldMk cId="4276460807" sldId="271"/>
        </pc:sldMkLst>
        <pc:spChg chg="add mod">
          <ac:chgData name="" userId="ef9d56e66a0197e5" providerId="LiveId" clId="{C8777C23-AE23-4389-BB85-685B95EA45F7}" dt="2021-11-09T15:03:49.460" v="339" actId="122"/>
          <ac:spMkLst>
            <pc:docMk/>
            <pc:sldMk cId="4276460807" sldId="271"/>
            <ac:spMk id="4" creationId="{E300E79C-01D0-449D-9203-FE71FD05EE6C}"/>
          </ac:spMkLst>
        </pc:spChg>
        <pc:picChg chg="add mod">
          <ac:chgData name="" userId="ef9d56e66a0197e5" providerId="LiveId" clId="{C8777C23-AE23-4389-BB85-685B95EA45F7}" dt="2021-11-09T10:35:16.190" v="88" actId="1076"/>
          <ac:picMkLst>
            <pc:docMk/>
            <pc:sldMk cId="4276460807" sldId="271"/>
            <ac:picMk id="3" creationId="{14B7EC18-794F-4875-ACC0-D2D85F4A91D3}"/>
          </ac:picMkLst>
        </pc:picChg>
        <pc:picChg chg="add mod">
          <ac:chgData name="" userId="ef9d56e66a0197e5" providerId="LiveId" clId="{C8777C23-AE23-4389-BB85-685B95EA45F7}" dt="2021-11-09T15:03:27.211" v="336" actId="1076"/>
          <ac:picMkLst>
            <pc:docMk/>
            <pc:sldMk cId="4276460807" sldId="271"/>
            <ac:picMk id="7" creationId="{E254B5FA-CE21-47AA-9FF1-07656C5609F8}"/>
          </ac:picMkLst>
        </pc:picChg>
      </pc:sldChg>
      <pc:sldChg chg="addSp delSp modSp modTransition modAnim">
        <pc:chgData name="" userId="ef9d56e66a0197e5" providerId="LiveId" clId="{C8777C23-AE23-4389-BB85-685B95EA45F7}" dt="2021-11-09T10:34:37.950" v="80" actId="1076"/>
        <pc:sldMkLst>
          <pc:docMk/>
          <pc:sldMk cId="3499986116" sldId="272"/>
        </pc:sldMkLst>
        <pc:picChg chg="add del mod">
          <ac:chgData name="" userId="ef9d56e66a0197e5" providerId="LiveId" clId="{C8777C23-AE23-4389-BB85-685B95EA45F7}" dt="2021-11-09T10:01:39.749" v="56"/>
          <ac:picMkLst>
            <pc:docMk/>
            <pc:sldMk cId="3499986116" sldId="272"/>
            <ac:picMk id="3" creationId="{B0C32217-F718-4723-8D48-B034CB2E9B17}"/>
          </ac:picMkLst>
        </pc:picChg>
        <pc:picChg chg="add del mod">
          <ac:chgData name="" userId="ef9d56e66a0197e5" providerId="LiveId" clId="{C8777C23-AE23-4389-BB85-685B95EA45F7}" dt="2021-11-09T10:05:09.858" v="58"/>
          <ac:picMkLst>
            <pc:docMk/>
            <pc:sldMk cId="3499986116" sldId="272"/>
            <ac:picMk id="4" creationId="{3FED3D00-DAA6-4C52-A343-FDC3BC0611B7}"/>
          </ac:picMkLst>
        </pc:picChg>
        <pc:picChg chg="add del mod">
          <ac:chgData name="" userId="ef9d56e66a0197e5" providerId="LiveId" clId="{C8777C23-AE23-4389-BB85-685B95EA45F7}" dt="2021-11-09T10:06:56.447" v="60"/>
          <ac:picMkLst>
            <pc:docMk/>
            <pc:sldMk cId="3499986116" sldId="272"/>
            <ac:picMk id="5" creationId="{727800A0-07E2-4E33-948D-2F30C19A4978}"/>
          </ac:picMkLst>
        </pc:picChg>
        <pc:picChg chg="add mod">
          <ac:chgData name="" userId="ef9d56e66a0197e5" providerId="LiveId" clId="{C8777C23-AE23-4389-BB85-685B95EA45F7}" dt="2021-11-09T10:34:37.950" v="80" actId="1076"/>
          <ac:picMkLst>
            <pc:docMk/>
            <pc:sldMk cId="3499986116" sldId="272"/>
            <ac:picMk id="6" creationId="{7BD56EA6-83A4-4F4C-80E0-5056739FEC35}"/>
          </ac:picMkLst>
        </pc:picChg>
      </pc:sldChg>
      <pc:sldChg chg="addSp delSp modSp modTransition modAnim">
        <pc:chgData name="" userId="ef9d56e66a0197e5" providerId="LiveId" clId="{C8777C23-AE23-4389-BB85-685B95EA45F7}" dt="2021-11-09T10:35:12.167" v="87" actId="1076"/>
        <pc:sldMkLst>
          <pc:docMk/>
          <pc:sldMk cId="1862526485" sldId="273"/>
        </pc:sldMkLst>
        <pc:picChg chg="add del mod">
          <ac:chgData name="" userId="ef9d56e66a0197e5" providerId="LiveId" clId="{C8777C23-AE23-4389-BB85-685B95EA45F7}" dt="2021-11-09T10:32:42.129" v="74"/>
          <ac:picMkLst>
            <pc:docMk/>
            <pc:sldMk cId="1862526485" sldId="273"/>
            <ac:picMk id="3" creationId="{1AB00A01-F48D-4BD9-80A6-F804B50718B5}"/>
          </ac:picMkLst>
        </pc:picChg>
        <pc:picChg chg="add mod">
          <ac:chgData name="" userId="ef9d56e66a0197e5" providerId="LiveId" clId="{C8777C23-AE23-4389-BB85-685B95EA45F7}" dt="2021-11-09T10:35:12.167" v="87" actId="1076"/>
          <ac:picMkLst>
            <pc:docMk/>
            <pc:sldMk cId="1862526485" sldId="273"/>
            <ac:picMk id="4" creationId="{CFD79151-22CE-4EEE-8351-714D57CA4EDA}"/>
          </ac:picMkLst>
        </pc:picChg>
        <pc:picChg chg="mod">
          <ac:chgData name="" userId="ef9d56e66a0197e5" providerId="LiveId" clId="{C8777C23-AE23-4389-BB85-685B95EA45F7}" dt="2021-11-05T14:45:25.354" v="3" actId="14100"/>
          <ac:picMkLst>
            <pc:docMk/>
            <pc:sldMk cId="1862526485" sldId="273"/>
            <ac:picMk id="7" creationId="{5460BFD7-B292-4944-9014-596A6B2202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510463" y="0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9E343-260D-4C58-8D1C-AF418110B6B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46100" y="2990850"/>
            <a:ext cx="14351000" cy="8074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2725063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510463" y="22725063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E189E-C385-4E36-8468-6587C3E8C9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81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412FE8-8299-4E9B-B482-0C77B423649D}"/>
              </a:ext>
            </a:extLst>
          </p:cNvPr>
          <p:cNvSpPr/>
          <p:nvPr userDrawn="1"/>
        </p:nvSpPr>
        <p:spPr>
          <a:xfrm>
            <a:off x="0" y="0"/>
            <a:ext cx="9144000" cy="2000196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37"/>
          </a:p>
        </p:txBody>
      </p:sp>
      <p:pic>
        <p:nvPicPr>
          <p:cNvPr id="8" name="Picture 7" descr="A close-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E4ABE32D-A3BD-495B-BB6D-CB566D776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95" y="-770"/>
            <a:ext cx="2346506" cy="200096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8578DF09-5C9E-4C58-8712-BA2AC403B8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6" y="171445"/>
            <a:ext cx="1816680" cy="628633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 hidden="1">
            <a:extLst>
              <a:ext uri="{FF2B5EF4-FFF2-40B4-BE49-F238E27FC236}">
                <a16:creationId xmlns:a16="http://schemas.microsoft.com/office/drawing/2014/main" id="{06393A62-E434-40B2-A8F8-9445E52B74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72"/>
            <a:ext cx="9141896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76" y="1511499"/>
            <a:ext cx="6858001" cy="373659"/>
          </a:xfrm>
        </p:spPr>
        <p:txBody>
          <a:bodyPr lIns="0" tIns="0">
            <a:normAutofit/>
          </a:bodyPr>
          <a:lstStyle>
            <a:lvl1pPr marL="0" indent="0" algn="l">
              <a:buNone/>
              <a:defRPr sz="1746" b="1">
                <a:solidFill>
                  <a:schemeClr val="bg1"/>
                </a:solidFill>
                <a:latin typeface="LM Sans 10" panose="00000500000000000000" pitchFamily="50" charset="0"/>
              </a:defRPr>
            </a:lvl1pPr>
            <a:lvl2pPr marL="342870" indent="0" algn="ctr">
              <a:buNone/>
              <a:defRPr sz="1500"/>
            </a:lvl2pPr>
            <a:lvl3pPr marL="685741" indent="0" algn="ctr">
              <a:buNone/>
              <a:defRPr sz="1349"/>
            </a:lvl3pPr>
            <a:lvl4pPr marL="1028611" indent="0" algn="ctr">
              <a:buNone/>
              <a:defRPr sz="1200"/>
            </a:lvl4pPr>
            <a:lvl5pPr marL="1371481" indent="0" algn="ctr">
              <a:buNone/>
              <a:defRPr sz="1200"/>
            </a:lvl5pPr>
            <a:lvl6pPr marL="1714351" indent="0" algn="ctr">
              <a:buNone/>
              <a:defRPr sz="1200"/>
            </a:lvl6pPr>
            <a:lvl7pPr marL="2057222" indent="0" algn="ctr">
              <a:buNone/>
              <a:defRPr sz="1200"/>
            </a:lvl7pPr>
            <a:lvl8pPr marL="2400092" indent="0" algn="ctr">
              <a:buNone/>
              <a:defRPr sz="1200"/>
            </a:lvl8pPr>
            <a:lvl9pPr marL="274296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76" y="1113959"/>
            <a:ext cx="6858001" cy="397539"/>
          </a:xfrm>
        </p:spPr>
        <p:txBody>
          <a:bodyPr lIns="0" tIns="0" anchor="t" anchorCtr="0">
            <a:normAutofit/>
          </a:bodyPr>
          <a:lstStyle>
            <a:lvl1pPr algn="l">
              <a:defRPr sz="2223" b="1">
                <a:solidFill>
                  <a:schemeClr val="bg1"/>
                </a:solidFill>
                <a:latin typeface="LM Sans 10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59E6447-6935-46F0-85B6-BC782B1840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6" y="3314611"/>
            <a:ext cx="2857773" cy="14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740570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0" indent="0">
              <a:buNone/>
              <a:defRPr sz="2100"/>
            </a:lvl2pPr>
            <a:lvl3pPr marL="685741" indent="0">
              <a:buNone/>
              <a:defRPr sz="1800"/>
            </a:lvl3pPr>
            <a:lvl4pPr marL="1028611" indent="0">
              <a:buNone/>
              <a:defRPr sz="1500"/>
            </a:lvl4pPr>
            <a:lvl5pPr marL="1371481" indent="0">
              <a:buNone/>
              <a:defRPr sz="1500"/>
            </a:lvl5pPr>
            <a:lvl6pPr marL="1714351" indent="0">
              <a:buNone/>
              <a:defRPr sz="1500"/>
            </a:lvl6pPr>
            <a:lvl7pPr marL="2057222" indent="0">
              <a:buNone/>
              <a:defRPr sz="1500"/>
            </a:lvl7pPr>
            <a:lvl8pPr marL="2400092" indent="0">
              <a:buNone/>
              <a:defRPr sz="1500"/>
            </a:lvl8pPr>
            <a:lvl9pPr marL="274296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7" cy="2292350"/>
          </a:xfrm>
        </p:spPr>
        <p:txBody>
          <a:bodyPr/>
          <a:lstStyle>
            <a:lvl1pPr marL="0" indent="0">
              <a:buNone/>
              <a:defRPr sz="1200"/>
            </a:lvl1pPr>
            <a:lvl2pPr marL="342870" indent="0">
              <a:buNone/>
              <a:defRPr sz="1049"/>
            </a:lvl2pPr>
            <a:lvl3pPr marL="685741" indent="0">
              <a:buNone/>
              <a:defRPr sz="900"/>
            </a:lvl3pPr>
            <a:lvl4pPr marL="1028611" indent="0">
              <a:buNone/>
              <a:defRPr sz="749"/>
            </a:lvl4pPr>
            <a:lvl5pPr marL="1371481" indent="0">
              <a:buNone/>
              <a:defRPr sz="749"/>
            </a:lvl5pPr>
            <a:lvl6pPr marL="1714351" indent="0">
              <a:buNone/>
              <a:defRPr sz="749"/>
            </a:lvl6pPr>
            <a:lvl7pPr marL="2057222" indent="0">
              <a:buNone/>
              <a:defRPr sz="749"/>
            </a:lvl7pPr>
            <a:lvl8pPr marL="2400092" indent="0">
              <a:buNone/>
              <a:defRPr sz="749"/>
            </a:lvl8pPr>
            <a:lvl9pPr marL="2742962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BCA04B-136D-4AB6-8DB0-F416E346540A}"/>
              </a:ext>
            </a:extLst>
          </p:cNvPr>
          <p:cNvSpPr txBox="1">
            <a:spLocks/>
          </p:cNvSpPr>
          <p:nvPr userDrawn="1"/>
        </p:nvSpPr>
        <p:spPr>
          <a:xfrm>
            <a:off x="0" y="2"/>
            <a:ext cx="5746505" cy="520146"/>
          </a:xfrm>
          <a:prstGeom prst="rect">
            <a:avLst/>
          </a:prstGeom>
        </p:spPr>
        <p:txBody>
          <a:bodyPr vert="horz" lIns="144000" tIns="0" rIns="91440" bIns="0" rtlCol="0" anchor="ctr">
            <a:noAutofit/>
          </a:bodyPr>
          <a:lstStyle>
            <a:lvl1pPr algn="l" defTabSz="68574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89" b="1" kern="1200">
                <a:solidFill>
                  <a:srgbClr val="0068B4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263503"/>
          </a:xfrm>
        </p:spPr>
        <p:txBody>
          <a:bodyPr/>
          <a:lstStyle>
            <a:lvl1pPr>
              <a:defRPr sz="1588"/>
            </a:lvl1pPr>
            <a:lvl2pPr>
              <a:defRPr sz="1429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7811F3-2B1B-454C-BB37-A5194CD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4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2772000"/>
            <a:ext cx="7704000" cy="10080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540" b="1" kern="1200" cap="none" baseline="0" dirty="0" smtClean="0">
                <a:solidFill>
                  <a:srgbClr val="0068B4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defTabSz="1088614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537200"/>
            <a:ext cx="7704000" cy="1125140"/>
          </a:xfrm>
        </p:spPr>
        <p:txBody>
          <a:bodyPr lIns="0" rIns="0" anchor="b" anchorCtr="0">
            <a:noAutofit/>
          </a:bodyPr>
          <a:lstStyle>
            <a:lvl1pPr marL="0" indent="0">
              <a:buNone/>
              <a:defRPr lang="en-US" sz="1746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6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17BEA-4CDF-4582-BE6F-0E2D889EE152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DF795E8-70DB-4FBB-960B-B0D66A1DE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94" b="1">
                <a:solidFill>
                  <a:schemeClr val="bg1"/>
                </a:solidFill>
              </a:defRPr>
            </a:lvl1pPr>
          </a:lstStyle>
          <a:p>
            <a:r>
              <a:rPr lang="en-US" b="1"/>
              <a:t>Short Title | Peter Trom</a:t>
            </a:r>
            <a:endParaRPr lang="en-US" b="1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1F8C10-2B76-486B-A47D-DC683355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35" b="1">
                <a:solidFill>
                  <a:schemeClr val="bg1"/>
                </a:solidFill>
              </a:defRPr>
            </a:lvl1pPr>
          </a:lstStyle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written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515F8C94-0478-4A60-832B-7BFC87CB0F48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7E7DE-BF28-4E6B-AFFD-72E3DF23EBE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76C9F-2972-4EE5-AD1C-DB32FE35F744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Short Title | Peter </a:t>
            </a:r>
            <a:r>
              <a:rPr lang="en-US" b="1" dirty="0" err="1"/>
              <a:t>Trom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04B0-F330-4AD2-9605-68A566A3E40B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2859C5-EC02-4E0F-8742-B72E40F302E0}"/>
              </a:ext>
            </a:extLst>
          </p:cNvPr>
          <p:cNvGrpSpPr/>
          <p:nvPr userDrawn="1"/>
        </p:nvGrpSpPr>
        <p:grpSpPr>
          <a:xfrm>
            <a:off x="-1" y="520148"/>
            <a:ext cx="9146192" cy="4451903"/>
            <a:chOff x="-1" y="520148"/>
            <a:chExt cx="9146192" cy="445190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1F1038E-4EAD-4D32-B7CE-3379F49F461E}"/>
                </a:ext>
              </a:extLst>
            </p:cNvPr>
            <p:cNvGrpSpPr/>
            <p:nvPr userDrawn="1"/>
          </p:nvGrpSpPr>
          <p:grpSpPr>
            <a:xfrm>
              <a:off x="-1" y="644540"/>
              <a:ext cx="9146191" cy="3641022"/>
              <a:chOff x="139700" y="1063145"/>
              <a:chExt cx="8890000" cy="3539331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FA360-CC8D-4C87-A4F7-8AD2DC0C6796}"/>
                  </a:ext>
                </a:extLst>
              </p:cNvPr>
              <p:cNvCxnSpPr/>
              <p:nvPr/>
            </p:nvCxnSpPr>
            <p:spPr>
              <a:xfrm>
                <a:off x="139700" y="106314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89B793-C554-44B3-9AC5-1117E86FC4B7}"/>
                  </a:ext>
                </a:extLst>
              </p:cNvPr>
              <p:cNvCxnSpPr/>
              <p:nvPr/>
            </p:nvCxnSpPr>
            <p:spPr>
              <a:xfrm>
                <a:off x="139700" y="119423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D77913B-013B-4F17-BB17-921BCC91C592}"/>
                  </a:ext>
                </a:extLst>
              </p:cNvPr>
              <p:cNvCxnSpPr/>
              <p:nvPr/>
            </p:nvCxnSpPr>
            <p:spPr>
              <a:xfrm>
                <a:off x="139700" y="132531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EDBE0ED-F91F-4663-9BBE-C3CB9B7D2F20}"/>
                  </a:ext>
                </a:extLst>
              </p:cNvPr>
              <p:cNvCxnSpPr/>
              <p:nvPr/>
            </p:nvCxnSpPr>
            <p:spPr>
              <a:xfrm>
                <a:off x="139700" y="145640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3EFF0EA-78E6-4054-9061-126AB8576EAA}"/>
                  </a:ext>
                </a:extLst>
              </p:cNvPr>
              <p:cNvCxnSpPr/>
              <p:nvPr/>
            </p:nvCxnSpPr>
            <p:spPr>
              <a:xfrm>
                <a:off x="139700" y="158748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1E26CCB-BC0E-46C8-9B15-D4C9F3E71C87}"/>
                  </a:ext>
                </a:extLst>
              </p:cNvPr>
              <p:cNvCxnSpPr/>
              <p:nvPr/>
            </p:nvCxnSpPr>
            <p:spPr>
              <a:xfrm>
                <a:off x="139700" y="171857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46D5C31-C4A6-4497-8EFB-316E92D702E4}"/>
                  </a:ext>
                </a:extLst>
              </p:cNvPr>
              <p:cNvCxnSpPr/>
              <p:nvPr/>
            </p:nvCxnSpPr>
            <p:spPr>
              <a:xfrm>
                <a:off x="139700" y="184966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E5D23D3-F8EA-4E31-A759-47D0B324744A}"/>
                  </a:ext>
                </a:extLst>
              </p:cNvPr>
              <p:cNvCxnSpPr/>
              <p:nvPr/>
            </p:nvCxnSpPr>
            <p:spPr>
              <a:xfrm>
                <a:off x="139700" y="198074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4C09AB4-7A67-42B7-9925-31DFCB23CEB5}"/>
                  </a:ext>
                </a:extLst>
              </p:cNvPr>
              <p:cNvCxnSpPr/>
              <p:nvPr/>
            </p:nvCxnSpPr>
            <p:spPr>
              <a:xfrm>
                <a:off x="139700" y="211183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204A25C-5C6F-4115-B31A-3405ACF81C7D}"/>
                  </a:ext>
                </a:extLst>
              </p:cNvPr>
              <p:cNvCxnSpPr/>
              <p:nvPr/>
            </p:nvCxnSpPr>
            <p:spPr>
              <a:xfrm>
                <a:off x="139700" y="224291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622B9FD-EF08-47C7-B415-A6AAB0E0FE19}"/>
                  </a:ext>
                </a:extLst>
              </p:cNvPr>
              <p:cNvCxnSpPr/>
              <p:nvPr/>
            </p:nvCxnSpPr>
            <p:spPr>
              <a:xfrm>
                <a:off x="139700" y="237400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EBFA9C5-3C78-4D6E-9C6E-CBDACDDC8413}"/>
                  </a:ext>
                </a:extLst>
              </p:cNvPr>
              <p:cNvCxnSpPr/>
              <p:nvPr/>
            </p:nvCxnSpPr>
            <p:spPr>
              <a:xfrm>
                <a:off x="139700" y="250509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FA6F5D-D1D2-4D6B-9282-904395C857FD}"/>
                  </a:ext>
                </a:extLst>
              </p:cNvPr>
              <p:cNvCxnSpPr/>
              <p:nvPr/>
            </p:nvCxnSpPr>
            <p:spPr>
              <a:xfrm>
                <a:off x="139700" y="263617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5B4143B-D64D-4EFB-BE4D-EC20EE3B0DC5}"/>
                  </a:ext>
                </a:extLst>
              </p:cNvPr>
              <p:cNvCxnSpPr/>
              <p:nvPr/>
            </p:nvCxnSpPr>
            <p:spPr>
              <a:xfrm>
                <a:off x="139700" y="276726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406653F-57EC-4D31-91BD-96870CAF0F46}"/>
                  </a:ext>
                </a:extLst>
              </p:cNvPr>
              <p:cNvCxnSpPr/>
              <p:nvPr/>
            </p:nvCxnSpPr>
            <p:spPr>
              <a:xfrm>
                <a:off x="139700" y="289834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8890A75-E971-4E67-9CDE-9BC303B001F6}"/>
                  </a:ext>
                </a:extLst>
              </p:cNvPr>
              <p:cNvCxnSpPr/>
              <p:nvPr/>
            </p:nvCxnSpPr>
            <p:spPr>
              <a:xfrm>
                <a:off x="139700" y="302943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FC5D590-EEED-4190-BF1D-A37C8BDBB003}"/>
                  </a:ext>
                </a:extLst>
              </p:cNvPr>
              <p:cNvCxnSpPr/>
              <p:nvPr/>
            </p:nvCxnSpPr>
            <p:spPr>
              <a:xfrm>
                <a:off x="139700" y="316052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F311371-0B7F-4ABD-A589-0DE8463A9C6E}"/>
                  </a:ext>
                </a:extLst>
              </p:cNvPr>
              <p:cNvCxnSpPr/>
              <p:nvPr/>
            </p:nvCxnSpPr>
            <p:spPr>
              <a:xfrm>
                <a:off x="139700" y="329160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18982FE-687E-4976-BEB1-45E385B99041}"/>
                  </a:ext>
                </a:extLst>
              </p:cNvPr>
              <p:cNvCxnSpPr/>
              <p:nvPr/>
            </p:nvCxnSpPr>
            <p:spPr>
              <a:xfrm>
                <a:off x="139700" y="342269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9C5DC5C-CCB6-4E3D-A806-293C7F78DE63}"/>
                  </a:ext>
                </a:extLst>
              </p:cNvPr>
              <p:cNvCxnSpPr/>
              <p:nvPr/>
            </p:nvCxnSpPr>
            <p:spPr>
              <a:xfrm>
                <a:off x="139700" y="355377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BA2C50D-8541-4450-BE9C-7C6DBB688816}"/>
                  </a:ext>
                </a:extLst>
              </p:cNvPr>
              <p:cNvCxnSpPr/>
              <p:nvPr/>
            </p:nvCxnSpPr>
            <p:spPr>
              <a:xfrm>
                <a:off x="139700" y="368486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F8B6E97-AFE9-4EB0-877B-EECC07520C89}"/>
                  </a:ext>
                </a:extLst>
              </p:cNvPr>
              <p:cNvCxnSpPr/>
              <p:nvPr/>
            </p:nvCxnSpPr>
            <p:spPr>
              <a:xfrm>
                <a:off x="139700" y="381595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232DD54-E32F-46A2-BCD8-CF8E7451772B}"/>
                  </a:ext>
                </a:extLst>
              </p:cNvPr>
              <p:cNvCxnSpPr/>
              <p:nvPr/>
            </p:nvCxnSpPr>
            <p:spPr>
              <a:xfrm>
                <a:off x="139700" y="394703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A326D9E-4AF2-4FE3-AB74-2530C8B02F8F}"/>
                  </a:ext>
                </a:extLst>
              </p:cNvPr>
              <p:cNvCxnSpPr/>
              <p:nvPr/>
            </p:nvCxnSpPr>
            <p:spPr>
              <a:xfrm>
                <a:off x="139700" y="407812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D476A39-FF21-4835-8315-83114EBBD2F4}"/>
                  </a:ext>
                </a:extLst>
              </p:cNvPr>
              <p:cNvCxnSpPr/>
              <p:nvPr/>
            </p:nvCxnSpPr>
            <p:spPr>
              <a:xfrm>
                <a:off x="139700" y="420920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8E4CCAB-B576-4E81-B930-1B9E80C4DA9D}"/>
                  </a:ext>
                </a:extLst>
              </p:cNvPr>
              <p:cNvCxnSpPr/>
              <p:nvPr/>
            </p:nvCxnSpPr>
            <p:spPr>
              <a:xfrm>
                <a:off x="139700" y="434029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BCDE072-2225-46CA-9EFB-48A1926E6C65}"/>
                  </a:ext>
                </a:extLst>
              </p:cNvPr>
              <p:cNvCxnSpPr/>
              <p:nvPr/>
            </p:nvCxnSpPr>
            <p:spPr>
              <a:xfrm>
                <a:off x="139700" y="447138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645C199-23A5-4AA4-B8D7-BD8427AAFB1A}"/>
                  </a:ext>
                </a:extLst>
              </p:cNvPr>
              <p:cNvCxnSpPr/>
              <p:nvPr/>
            </p:nvCxnSpPr>
            <p:spPr>
              <a:xfrm>
                <a:off x="139700" y="4602476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0ECBE87-E19D-47D3-83BE-F25AEB00D72E}"/>
                </a:ext>
              </a:extLst>
            </p:cNvPr>
            <p:cNvGrpSpPr/>
            <p:nvPr userDrawn="1"/>
          </p:nvGrpSpPr>
          <p:grpSpPr>
            <a:xfrm>
              <a:off x="110067" y="520148"/>
              <a:ext cx="8912813" cy="4451903"/>
              <a:chOff x="235573" y="916827"/>
              <a:chExt cx="8663159" cy="37976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9661DF7-5C13-4669-802C-D341AA9EE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73" y="916827"/>
                <a:ext cx="5727" cy="3796652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F3B96B1-1FC9-43BC-B8D9-C7BB193D0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47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C80F09E-B88D-4429-995E-9145DDB2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4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290F4C6-66A0-459B-971B-1D89CF303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1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3907602-4793-4A33-A76F-029348305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99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76AD646-BA5F-4B44-BC2E-02C019C86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16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98C8FEA-ACE8-4AD7-97FC-94AD35BF1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33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A12E62B-8E1C-4493-B4E2-2060CE219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51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C941FCB-16C1-46F4-9960-7A1F7D389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068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DD357D1-4751-4A67-86C2-941BD6C88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85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67CD630-22CE-4AA7-B729-979B4F920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303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4768A4A-2C5E-435B-ABA9-0BFC187D9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420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8457D4-054A-4E63-BFA7-132510753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537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501DBAD-32C7-4AB6-994A-13B9C7012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654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F0C34DE-7E41-498A-9A7A-247BEAF7B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A767565-AFAE-4F12-AECC-6AA159337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89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2CBD386-5D89-4736-907B-E0932AEA0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6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D78D8E1-37F8-471C-A8D3-CB80C2D9C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24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421B7BF-C0EA-42CA-9251-A299F24DB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241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31F739C-4854-4725-8426-7FC7D0BD8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358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0DF593B-560C-4576-A7E6-8FD86925A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76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8AD5DE8-6B45-4A55-A576-6705A8A71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93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753CD58-617C-4252-8669-EADBA62DC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710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4958A54-FBF7-4410-B633-BE66F88C9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27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7EE6497-BB3C-45A5-ABCF-9EB939B74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945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E3DE96B-396C-46A3-8F84-1A721C5C1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062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3A89714-B900-4429-89A2-2377AAAD9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179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1C37BCD-6C19-4894-9097-21E68EB06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297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BD2EB6B-E467-46D4-8D9B-939087312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14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7CD1BD-8496-45B0-9326-8F4D4F9CF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1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CDDB09C-D791-4DE0-B8E7-3F20876E8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49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0CB01A6-D7F4-430C-896E-8656F0DFE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766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C4C4272-62DB-49AC-9490-B837A1F95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883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D89EFD3-A5C6-464C-AFC1-E0AB33BDD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000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1321313-C76A-4E55-98C3-4ECE82854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8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B55432B-0E61-4034-BC35-99352508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35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8144430-2056-4D17-9561-E4AA8037F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352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CAC86C4-21EB-4847-A2EE-4D92448C4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70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306D6E3-F6CE-4956-A78E-E1C074A9A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87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6C6855F-E467-4F50-AD01-966139F93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704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B772869-907B-4597-B828-124627B19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22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11D36C5D-07B0-4210-B926-AFD278BAD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939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37B906C-5F1E-41D2-9877-30BFC10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6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1111C3B-532D-4FFE-98CD-5558ACE39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173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1FA7C79-AB55-4D36-8B22-3C23538A0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291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C529C94-76C8-4649-BEA9-681C53218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408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ED77D26-C5E4-48BA-82C9-1902483C73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25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436DD739-B426-4AC5-995E-1C60C3390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643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603D84-92C3-45A5-B089-0C7E7F4C6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60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80576F8-AACA-45EF-943E-AEF491C5A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877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8BA5A93-B2BD-4633-A6FE-8C00EA683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95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F7EADFF-C7C2-4A9F-A352-731B7AE4E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112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2CEE9CF-8963-416D-945B-46BB76FA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29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353336F6-E001-4733-BE57-26AF7432D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346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02521AE-6DFA-4CAC-A4B1-EF124D6C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64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35D2FDB-25A2-4B5E-8BD4-166CD0F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1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0DA8A96-25A8-45C8-9467-47525DB51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698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646CEE2-09FB-4499-B2F2-BCD10A008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16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9AD3893-910A-4655-9162-19DCA87A7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33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716DB1A-B95F-45B7-A643-4F70CD973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050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75F51EF-4ABF-4998-90B9-E3C9BFEF1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68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242F430-5FD5-4B63-BC12-7882B40E9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285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229FD04-D74E-4E2E-8CCA-468C1E9F8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02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BAF2F86F-E2A3-4487-91D4-C0CBF112E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19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F70CF9E-4C86-41A0-B83C-206EF88FE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637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770AB19-5D92-4C57-BCAD-919459D68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754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200E11D-CE37-4E8D-8E38-5B1D9D646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873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94DCB17-1C1E-4331-9249-47143E57A66A}"/>
                </a:ext>
              </a:extLst>
            </p:cNvPr>
            <p:cNvGrpSpPr/>
            <p:nvPr userDrawn="1"/>
          </p:nvGrpSpPr>
          <p:grpSpPr>
            <a:xfrm>
              <a:off x="0" y="4420423"/>
              <a:ext cx="9146191" cy="539409"/>
              <a:chOff x="139700" y="1063145"/>
              <a:chExt cx="8890000" cy="524344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0B5115C-829C-4D11-9261-176F69DB62C0}"/>
                  </a:ext>
                </a:extLst>
              </p:cNvPr>
              <p:cNvCxnSpPr/>
              <p:nvPr/>
            </p:nvCxnSpPr>
            <p:spPr>
              <a:xfrm>
                <a:off x="139700" y="106314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081C9BEE-6962-421B-8BF3-2C95D3185ACC}"/>
                  </a:ext>
                </a:extLst>
              </p:cNvPr>
              <p:cNvCxnSpPr/>
              <p:nvPr/>
            </p:nvCxnSpPr>
            <p:spPr>
              <a:xfrm>
                <a:off x="139700" y="119423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55E0011-5CF2-485D-BD23-643BC8F544C2}"/>
                  </a:ext>
                </a:extLst>
              </p:cNvPr>
              <p:cNvCxnSpPr/>
              <p:nvPr/>
            </p:nvCxnSpPr>
            <p:spPr>
              <a:xfrm>
                <a:off x="139700" y="132531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221BBD5-3C60-478D-B919-07BE5A964C5D}"/>
                  </a:ext>
                </a:extLst>
              </p:cNvPr>
              <p:cNvCxnSpPr/>
              <p:nvPr/>
            </p:nvCxnSpPr>
            <p:spPr>
              <a:xfrm>
                <a:off x="139700" y="145640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6F71288-6B79-4899-9B8B-61B439137AD5}"/>
                  </a:ext>
                </a:extLst>
              </p:cNvPr>
              <p:cNvCxnSpPr/>
              <p:nvPr/>
            </p:nvCxnSpPr>
            <p:spPr>
              <a:xfrm>
                <a:off x="139700" y="158748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2" name="Picture 231">
            <a:extLst>
              <a:ext uri="{FF2B5EF4-FFF2-40B4-BE49-F238E27FC236}">
                <a16:creationId xmlns:a16="http://schemas.microsoft.com/office/drawing/2014/main" id="{7D0D7221-50D7-4328-9559-7B0835C883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" y="-3958"/>
            <a:ext cx="9144000" cy="6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979" y="820608"/>
            <a:ext cx="3868340" cy="6179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49" b="1"/>
            </a:lvl3pPr>
            <a:lvl4pPr marL="1028611" indent="0">
              <a:buNone/>
              <a:defRPr sz="1200" b="1"/>
            </a:lvl4pPr>
            <a:lvl5pPr marL="1371481" indent="0">
              <a:buNone/>
              <a:defRPr sz="1200" b="1"/>
            </a:lvl5pPr>
            <a:lvl6pPr marL="1714351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2" indent="0">
              <a:buNone/>
              <a:defRPr sz="1200" b="1"/>
            </a:lvl8pPr>
            <a:lvl9pPr marL="274296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979" y="1438541"/>
            <a:ext cx="3868340" cy="3074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015" y="820608"/>
            <a:ext cx="3887390" cy="6179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49" b="1"/>
            </a:lvl3pPr>
            <a:lvl4pPr marL="1028611" indent="0">
              <a:buNone/>
              <a:defRPr sz="1200" b="1"/>
            </a:lvl4pPr>
            <a:lvl5pPr marL="1371481" indent="0">
              <a:buNone/>
              <a:defRPr sz="1200" b="1"/>
            </a:lvl5pPr>
            <a:lvl6pPr marL="1714351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2" indent="0">
              <a:buNone/>
              <a:defRPr sz="1200" b="1"/>
            </a:lvl8pPr>
            <a:lvl9pPr marL="274296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015" y="1438540"/>
            <a:ext cx="3887390" cy="3074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502166-6DEA-430D-8B89-4B43E84D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5746505" cy="520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740570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0" indent="0">
              <a:buNone/>
              <a:defRPr sz="1049"/>
            </a:lvl2pPr>
            <a:lvl3pPr marL="685741" indent="0">
              <a:buNone/>
              <a:defRPr sz="900"/>
            </a:lvl3pPr>
            <a:lvl4pPr marL="1028611" indent="0">
              <a:buNone/>
              <a:defRPr sz="749"/>
            </a:lvl4pPr>
            <a:lvl5pPr marL="1371481" indent="0">
              <a:buNone/>
              <a:defRPr sz="749"/>
            </a:lvl5pPr>
            <a:lvl6pPr marL="1714351" indent="0">
              <a:buNone/>
              <a:defRPr sz="749"/>
            </a:lvl6pPr>
            <a:lvl7pPr marL="2057222" indent="0">
              <a:buNone/>
              <a:defRPr sz="749"/>
            </a:lvl7pPr>
            <a:lvl8pPr marL="2400092" indent="0">
              <a:buNone/>
              <a:defRPr sz="749"/>
            </a:lvl8pPr>
            <a:lvl9pPr marL="2742962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2936B7A-9643-40F9-898D-F13F5DD46B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" y="-3958"/>
            <a:ext cx="9144000" cy="6286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A1300E-B0E6-4BF6-8E57-0DD2B9BC74C3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</p:spPr>
        <p:txBody>
          <a:bodyPr vert="horz" lIns="144000" tIns="0" rIns="9144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593" y="1127290"/>
            <a:ext cx="7886701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94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Short Title | Peter </a:t>
            </a:r>
            <a:r>
              <a:rPr lang="en-US" dirty="0" err="1"/>
              <a:t>Trom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35" b="1">
                <a:solidFill>
                  <a:schemeClr val="bg1"/>
                </a:solidFill>
              </a:defRPr>
            </a:lvl1pPr>
          </a:lstStyle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defTabSz="685741" rtl="0" eaLnBrk="1" latinLnBrk="0" hangingPunct="1">
        <a:lnSpc>
          <a:spcPct val="90000"/>
        </a:lnSpc>
        <a:spcBef>
          <a:spcPct val="0"/>
        </a:spcBef>
        <a:buNone/>
        <a:defRPr sz="1889" b="1" kern="1200">
          <a:solidFill>
            <a:srgbClr val="0068B4"/>
          </a:solidFill>
          <a:latin typeface="+mn-lt"/>
          <a:ea typeface="+mj-ea"/>
          <a:cs typeface="+mj-cs"/>
        </a:defRPr>
      </a:lvl1pPr>
    </p:titleStyle>
    <p:bodyStyle>
      <a:lvl1pPr marL="171436" indent="-171436" algn="l" defTabSz="685741" rtl="0" eaLnBrk="1" latinLnBrk="0" hangingPunct="1">
        <a:lnSpc>
          <a:spcPct val="90000"/>
        </a:lnSpc>
        <a:spcBef>
          <a:spcPts val="749"/>
        </a:spcBef>
        <a:buClr>
          <a:srgbClr val="0068B4"/>
        </a:buClr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514306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57175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200045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917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786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656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28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98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870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74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09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6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13.xml"/><Relationship Id="rId7" Type="http://schemas.openxmlformats.org/officeDocument/2006/relationships/image" Target="../media/image4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tags" Target="../tags/tag16.xml"/><Relationship Id="rId21" Type="http://schemas.openxmlformats.org/officeDocument/2006/relationships/image" Target="../media/image59.svg"/><Relationship Id="rId7" Type="http://schemas.openxmlformats.org/officeDocument/2006/relationships/tags" Target="../tags/tag20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tags" Target="../tags/tag15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62.png"/><Relationship Id="rId5" Type="http://schemas.openxmlformats.org/officeDocument/2006/relationships/tags" Target="../tags/tag18.xml"/><Relationship Id="rId15" Type="http://schemas.openxmlformats.org/officeDocument/2006/relationships/image" Target="../media/image53.png"/><Relationship Id="rId23" Type="http://schemas.openxmlformats.org/officeDocument/2006/relationships/image" Target="../media/image61.svg"/><Relationship Id="rId10" Type="http://schemas.openxmlformats.org/officeDocument/2006/relationships/tags" Target="../tags/tag23.xml"/><Relationship Id="rId19" Type="http://schemas.openxmlformats.org/officeDocument/2006/relationships/image" Target="../media/image57.sv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tags" Target="../tags/tag26.xml"/><Relationship Id="rId21" Type="http://schemas.openxmlformats.org/officeDocument/2006/relationships/image" Target="../media/image59.svg"/><Relationship Id="rId7" Type="http://schemas.openxmlformats.org/officeDocument/2006/relationships/tags" Target="../tags/tag30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tags" Target="../tags/tag25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62.png"/><Relationship Id="rId5" Type="http://schemas.openxmlformats.org/officeDocument/2006/relationships/tags" Target="../tags/tag28.xml"/><Relationship Id="rId15" Type="http://schemas.openxmlformats.org/officeDocument/2006/relationships/image" Target="../media/image53.png"/><Relationship Id="rId23" Type="http://schemas.openxmlformats.org/officeDocument/2006/relationships/image" Target="../media/image61.svg"/><Relationship Id="rId10" Type="http://schemas.openxmlformats.org/officeDocument/2006/relationships/tags" Target="../tags/tag33.xml"/><Relationship Id="rId19" Type="http://schemas.openxmlformats.org/officeDocument/2006/relationships/image" Target="../media/image57.sv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46.xml"/><Relationship Id="rId18" Type="http://schemas.openxmlformats.org/officeDocument/2006/relationships/image" Target="../media/image50.png"/><Relationship Id="rId26" Type="http://schemas.openxmlformats.org/officeDocument/2006/relationships/image" Target="../media/image68.png"/><Relationship Id="rId21" Type="http://schemas.openxmlformats.org/officeDocument/2006/relationships/image" Target="../media/image53.png"/><Relationship Id="rId34" Type="http://schemas.openxmlformats.org/officeDocument/2006/relationships/image" Target="../media/image61.sv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67.png"/><Relationship Id="rId33" Type="http://schemas.openxmlformats.org/officeDocument/2006/relationships/image" Target="../media/image60.png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image" Target="../media/image52.png"/><Relationship Id="rId29" Type="http://schemas.openxmlformats.org/officeDocument/2006/relationships/image" Target="../media/image56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image" Target="../media/image55.png"/><Relationship Id="rId32" Type="http://schemas.openxmlformats.org/officeDocument/2006/relationships/image" Target="../media/image59.svg"/><Relationship Id="rId37" Type="http://schemas.openxmlformats.org/officeDocument/2006/relationships/image" Target="../media/image64.png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23" Type="http://schemas.openxmlformats.org/officeDocument/2006/relationships/image" Target="../media/image66.png"/><Relationship Id="rId28" Type="http://schemas.openxmlformats.org/officeDocument/2006/relationships/image" Target="../media/image54.png"/><Relationship Id="rId36" Type="http://schemas.openxmlformats.org/officeDocument/2006/relationships/image" Target="../media/image63.png"/><Relationship Id="rId10" Type="http://schemas.openxmlformats.org/officeDocument/2006/relationships/tags" Target="../tags/tag43.xml"/><Relationship Id="rId19" Type="http://schemas.openxmlformats.org/officeDocument/2006/relationships/image" Target="../media/image51.png"/><Relationship Id="rId31" Type="http://schemas.openxmlformats.org/officeDocument/2006/relationships/image" Target="../media/image58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image" Target="../media/image65.png"/><Relationship Id="rId27" Type="http://schemas.openxmlformats.org/officeDocument/2006/relationships/image" Target="../media/image69.png"/><Relationship Id="rId30" Type="http://schemas.openxmlformats.org/officeDocument/2006/relationships/image" Target="../media/image57.svg"/><Relationship Id="rId35" Type="http://schemas.openxmlformats.org/officeDocument/2006/relationships/image" Target="../media/image62.png"/><Relationship Id="rId8" Type="http://schemas.openxmlformats.org/officeDocument/2006/relationships/tags" Target="../tags/tag41.xml"/><Relationship Id="rId3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tags" Target="../tags/tag52.xml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tags" Target="../tags/tag51.xml"/><Relationship Id="rId16" Type="http://schemas.openxmlformats.org/officeDocument/2006/relationships/image" Target="../media/image64.png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svg"/><Relationship Id="rId5" Type="http://schemas.openxmlformats.org/officeDocument/2006/relationships/tags" Target="../tags/tag54.xml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tags" Target="../tags/tag53.xml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6.png"/><Relationship Id="rId18" Type="http://schemas.openxmlformats.org/officeDocument/2006/relationships/image" Target="../media/image61.svg"/><Relationship Id="rId3" Type="http://schemas.openxmlformats.org/officeDocument/2006/relationships/tags" Target="../tags/tag57.xml"/><Relationship Id="rId21" Type="http://schemas.openxmlformats.org/officeDocument/2006/relationships/image" Target="../media/image64.png"/><Relationship Id="rId7" Type="http://schemas.openxmlformats.org/officeDocument/2006/relationships/tags" Target="../tags/tag61.xml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tags" Target="../tags/tag56.xml"/><Relationship Id="rId16" Type="http://schemas.openxmlformats.org/officeDocument/2006/relationships/image" Target="../media/image59.svg"/><Relationship Id="rId20" Type="http://schemas.openxmlformats.org/officeDocument/2006/relationships/image" Target="../media/image63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66.png"/><Relationship Id="rId5" Type="http://schemas.openxmlformats.org/officeDocument/2006/relationships/tags" Target="../tags/tag59.xml"/><Relationship Id="rId15" Type="http://schemas.openxmlformats.org/officeDocument/2006/relationships/image" Target="../media/image58.png"/><Relationship Id="rId10" Type="http://schemas.openxmlformats.org/officeDocument/2006/relationships/image" Target="../media/image71.png"/><Relationship Id="rId19" Type="http://schemas.openxmlformats.org/officeDocument/2006/relationships/image" Target="../media/image62.png"/><Relationship Id="rId4" Type="http://schemas.openxmlformats.org/officeDocument/2006/relationships/tags" Target="../tags/tag58.xml"/><Relationship Id="rId9" Type="http://schemas.openxmlformats.org/officeDocument/2006/relationships/image" Target="../media/image70.png"/><Relationship Id="rId14" Type="http://schemas.openxmlformats.org/officeDocument/2006/relationships/image" Target="../media/image5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66.png"/><Relationship Id="rId18" Type="http://schemas.openxmlformats.org/officeDocument/2006/relationships/image" Target="../media/image57.svg"/><Relationship Id="rId3" Type="http://schemas.openxmlformats.org/officeDocument/2006/relationships/tags" Target="../tags/tag64.xml"/><Relationship Id="rId21" Type="http://schemas.openxmlformats.org/officeDocument/2006/relationships/image" Target="../media/image60.png"/><Relationship Id="rId7" Type="http://schemas.openxmlformats.org/officeDocument/2006/relationships/tags" Target="../tags/tag68.xml"/><Relationship Id="rId12" Type="http://schemas.openxmlformats.org/officeDocument/2006/relationships/image" Target="../media/image7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tags" Target="../tags/tag63.xml"/><Relationship Id="rId16" Type="http://schemas.openxmlformats.org/officeDocument/2006/relationships/image" Target="../media/image55.png"/><Relationship Id="rId20" Type="http://schemas.openxmlformats.org/officeDocument/2006/relationships/image" Target="../media/image59.sv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70.png"/><Relationship Id="rId24" Type="http://schemas.openxmlformats.org/officeDocument/2006/relationships/image" Target="../media/image63.png"/><Relationship Id="rId5" Type="http://schemas.openxmlformats.org/officeDocument/2006/relationships/tags" Target="../tags/tag66.xml"/><Relationship Id="rId15" Type="http://schemas.openxmlformats.org/officeDocument/2006/relationships/image" Target="../media/image73.png"/><Relationship Id="rId23" Type="http://schemas.openxmlformats.org/officeDocument/2006/relationships/image" Target="../media/image6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8.png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image" Target="../media/image72.png"/><Relationship Id="rId22" Type="http://schemas.openxmlformats.org/officeDocument/2006/relationships/image" Target="../media/image6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7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tags" Target="../tags/tag73.xml"/><Relationship Id="rId21" Type="http://schemas.openxmlformats.org/officeDocument/2006/relationships/image" Target="../media/image58.png"/><Relationship Id="rId7" Type="http://schemas.openxmlformats.org/officeDocument/2006/relationships/tags" Target="../tags/tag77.xml"/><Relationship Id="rId12" Type="http://schemas.openxmlformats.org/officeDocument/2006/relationships/image" Target="../media/image50.png"/><Relationship Id="rId17" Type="http://schemas.openxmlformats.org/officeDocument/2006/relationships/image" Target="../media/image73.png"/><Relationship Id="rId25" Type="http://schemas.openxmlformats.org/officeDocument/2006/relationships/image" Target="../media/image62.png"/><Relationship Id="rId2" Type="http://schemas.openxmlformats.org/officeDocument/2006/relationships/tags" Target="../tags/tag72.xml"/><Relationship Id="rId16" Type="http://schemas.openxmlformats.org/officeDocument/2006/relationships/image" Target="../media/image72.png"/><Relationship Id="rId20" Type="http://schemas.openxmlformats.org/officeDocument/2006/relationships/image" Target="../media/image57.sv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61.svg"/><Relationship Id="rId5" Type="http://schemas.openxmlformats.org/officeDocument/2006/relationships/tags" Target="../tags/tag75.xml"/><Relationship Id="rId15" Type="http://schemas.openxmlformats.org/officeDocument/2006/relationships/image" Target="../media/image66.png"/><Relationship Id="rId23" Type="http://schemas.openxmlformats.org/officeDocument/2006/relationships/image" Target="../media/image60.png"/><Relationship Id="rId10" Type="http://schemas.openxmlformats.org/officeDocument/2006/relationships/tags" Target="../tags/tag80.xml"/><Relationship Id="rId19" Type="http://schemas.openxmlformats.org/officeDocument/2006/relationships/image" Target="../media/image56.png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image" Target="../media/image71.png"/><Relationship Id="rId22" Type="http://schemas.openxmlformats.org/officeDocument/2006/relationships/image" Target="../media/image59.svg"/><Relationship Id="rId27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83.xml"/><Relationship Id="rId7" Type="http://schemas.openxmlformats.org/officeDocument/2006/relationships/image" Target="../media/image75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7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Relationship Id="rId9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87.xml"/><Relationship Id="rId7" Type="http://schemas.openxmlformats.org/officeDocument/2006/relationships/image" Target="../media/image76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5.png"/><Relationship Id="rId5" Type="http://schemas.openxmlformats.org/officeDocument/2006/relationships/tags" Target="../tags/tag89.xml"/><Relationship Id="rId10" Type="http://schemas.openxmlformats.org/officeDocument/2006/relationships/image" Target="../media/image74.png"/><Relationship Id="rId4" Type="http://schemas.openxmlformats.org/officeDocument/2006/relationships/tags" Target="../tags/tag88.xml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81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2.png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image" Target="../media/image50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../media/image81.png"/><Relationship Id="rId5" Type="http://schemas.openxmlformats.org/officeDocument/2006/relationships/tags" Target="../tags/tag97.xml"/><Relationship Id="rId15" Type="http://schemas.openxmlformats.org/officeDocument/2006/relationships/image" Target="../media/image84.png"/><Relationship Id="rId10" Type="http://schemas.openxmlformats.org/officeDocument/2006/relationships/image" Target="../media/image80.png"/><Relationship Id="rId4" Type="http://schemas.openxmlformats.org/officeDocument/2006/relationships/tags" Target="../tags/tag96.xml"/><Relationship Id="rId9" Type="http://schemas.openxmlformats.org/officeDocument/2006/relationships/image" Target="../media/image79.png"/><Relationship Id="rId1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image" Target="../media/image85.png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image" Target="../media/image55.png"/><Relationship Id="rId17" Type="http://schemas.openxmlformats.org/officeDocument/2006/relationships/image" Target="../media/image89.png"/><Relationship Id="rId2" Type="http://schemas.openxmlformats.org/officeDocument/2006/relationships/tags" Target="../tags/tag101.xml"/><Relationship Id="rId16" Type="http://schemas.openxmlformats.org/officeDocument/2006/relationships/image" Target="../media/image88.pn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66.png"/><Relationship Id="rId5" Type="http://schemas.openxmlformats.org/officeDocument/2006/relationships/tags" Target="../tags/tag104.xml"/><Relationship Id="rId15" Type="http://schemas.openxmlformats.org/officeDocument/2006/relationships/image" Target="../media/image87.png"/><Relationship Id="rId10" Type="http://schemas.openxmlformats.org/officeDocument/2006/relationships/image" Target="../media/image65.png"/><Relationship Id="rId4" Type="http://schemas.openxmlformats.org/officeDocument/2006/relationships/tags" Target="../tags/tag10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tags" Target="../tags/tag110.xml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tags" Target="../tags/tag109.xml"/><Relationship Id="rId16" Type="http://schemas.openxmlformats.org/officeDocument/2006/relationships/image" Target="../media/image64.png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svg"/><Relationship Id="rId5" Type="http://schemas.openxmlformats.org/officeDocument/2006/relationships/tags" Target="../tags/tag112.xml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tags" Target="../tags/tag111.xml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image" Target="../media/image66.png"/><Relationship Id="rId18" Type="http://schemas.openxmlformats.org/officeDocument/2006/relationships/image" Target="../media/image59.svg"/><Relationship Id="rId3" Type="http://schemas.openxmlformats.org/officeDocument/2006/relationships/tags" Target="../tags/tag115.xml"/><Relationship Id="rId21" Type="http://schemas.openxmlformats.org/officeDocument/2006/relationships/image" Target="../media/image62.png"/><Relationship Id="rId7" Type="http://schemas.openxmlformats.org/officeDocument/2006/relationships/tags" Target="../tags/tag119.xml"/><Relationship Id="rId12" Type="http://schemas.openxmlformats.org/officeDocument/2006/relationships/image" Target="../media/image71.png"/><Relationship Id="rId17" Type="http://schemas.openxmlformats.org/officeDocument/2006/relationships/image" Target="../media/image58.png"/><Relationship Id="rId25" Type="http://schemas.openxmlformats.org/officeDocument/2006/relationships/image" Target="../media/image91.png"/><Relationship Id="rId2" Type="http://schemas.openxmlformats.org/officeDocument/2006/relationships/tags" Target="../tags/tag114.xml"/><Relationship Id="rId16" Type="http://schemas.openxmlformats.org/officeDocument/2006/relationships/image" Target="../media/image57.svg"/><Relationship Id="rId20" Type="http://schemas.openxmlformats.org/officeDocument/2006/relationships/image" Target="../media/image61.svg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image" Target="../media/image70.png"/><Relationship Id="rId24" Type="http://schemas.openxmlformats.org/officeDocument/2006/relationships/image" Target="../media/image90.png"/><Relationship Id="rId5" Type="http://schemas.openxmlformats.org/officeDocument/2006/relationships/tags" Target="../tags/tag117.xml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0.png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72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tags" Target="../tags/tag124.xml"/><Relationship Id="rId21" Type="http://schemas.openxmlformats.org/officeDocument/2006/relationships/image" Target="../media/image58.png"/><Relationship Id="rId7" Type="http://schemas.openxmlformats.org/officeDocument/2006/relationships/tags" Target="../tags/tag12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1.png"/><Relationship Id="rId25" Type="http://schemas.openxmlformats.org/officeDocument/2006/relationships/image" Target="../media/image62.png"/><Relationship Id="rId2" Type="http://schemas.openxmlformats.org/officeDocument/2006/relationships/tags" Target="../tags/tag123.xml"/><Relationship Id="rId16" Type="http://schemas.openxmlformats.org/officeDocument/2006/relationships/image" Target="../media/image70.png"/><Relationship Id="rId20" Type="http://schemas.openxmlformats.org/officeDocument/2006/relationships/image" Target="../media/image57.svg"/><Relationship Id="rId29" Type="http://schemas.openxmlformats.org/officeDocument/2006/relationships/image" Target="../media/image91.pn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image" Target="../media/image61.svg"/><Relationship Id="rId5" Type="http://schemas.openxmlformats.org/officeDocument/2006/relationships/tags" Target="../tags/tag126.xml"/><Relationship Id="rId15" Type="http://schemas.openxmlformats.org/officeDocument/2006/relationships/image" Target="../media/image73.png"/><Relationship Id="rId23" Type="http://schemas.openxmlformats.org/officeDocument/2006/relationships/image" Target="../media/image60.png"/><Relationship Id="rId28" Type="http://schemas.openxmlformats.org/officeDocument/2006/relationships/image" Target="../media/image90.png"/><Relationship Id="rId10" Type="http://schemas.openxmlformats.org/officeDocument/2006/relationships/tags" Target="../tags/tag131.xml"/><Relationship Id="rId19" Type="http://schemas.openxmlformats.org/officeDocument/2006/relationships/image" Target="../media/image56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../media/image66.png"/><Relationship Id="rId22" Type="http://schemas.openxmlformats.org/officeDocument/2006/relationships/image" Target="../media/image59.svg"/><Relationship Id="rId27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35.xml"/><Relationship Id="rId7" Type="http://schemas.openxmlformats.org/officeDocument/2006/relationships/image" Target="../media/image94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138.xml"/><Relationship Id="rId7" Type="http://schemas.openxmlformats.org/officeDocument/2006/relationships/image" Target="../media/image97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93.png"/><Relationship Id="rId5" Type="http://schemas.openxmlformats.org/officeDocument/2006/relationships/image" Target="../media/image96.png"/><Relationship Id="rId4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41.xml"/><Relationship Id="rId7" Type="http://schemas.openxmlformats.org/officeDocument/2006/relationships/image" Target="../media/image96.png"/><Relationship Id="rId12" Type="http://schemas.openxmlformats.org/officeDocument/2006/relationships/image" Target="../media/image95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94.png"/><Relationship Id="rId5" Type="http://schemas.openxmlformats.org/officeDocument/2006/relationships/tags" Target="../tags/tag143.xml"/><Relationship Id="rId10" Type="http://schemas.openxmlformats.org/officeDocument/2006/relationships/image" Target="../media/image98.png"/><Relationship Id="rId4" Type="http://schemas.openxmlformats.org/officeDocument/2006/relationships/tags" Target="../tags/tag142.xml"/><Relationship Id="rId9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9.svg"/><Relationship Id="rId7" Type="http://schemas.openxmlformats.org/officeDocument/2006/relationships/image" Target="../media/image23.sv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3.svg"/><Relationship Id="rId5" Type="http://schemas.openxmlformats.org/officeDocument/2006/relationships/image" Target="../media/image25.sv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9.svg"/><Relationship Id="rId7" Type="http://schemas.openxmlformats.org/officeDocument/2006/relationships/image" Target="../media/image23.sv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3.svg"/><Relationship Id="rId5" Type="http://schemas.openxmlformats.org/officeDocument/2006/relationships/image" Target="../media/image25.sv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.xml"/><Relationship Id="rId7" Type="http://schemas.openxmlformats.org/officeDocument/2006/relationships/image" Target="../media/image3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6.xml"/><Relationship Id="rId7" Type="http://schemas.openxmlformats.org/officeDocument/2006/relationships/image" Target="../media/image4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5" Type="http://schemas.openxmlformats.org/officeDocument/2006/relationships/tags" Target="../tags/tag8.xml"/><Relationship Id="rId10" Type="http://schemas.openxmlformats.org/officeDocument/2006/relationships/image" Target="../media/image43.png"/><Relationship Id="rId4" Type="http://schemas.openxmlformats.org/officeDocument/2006/relationships/tags" Target="../tags/tag7.xml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3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5.sv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5" Type="http://schemas.openxmlformats.org/officeDocument/2006/relationships/image" Target="../media/image45.png"/><Relationship Id="rId10" Type="http://schemas.openxmlformats.org/officeDocument/2006/relationships/image" Target="../media/image31.svg"/><Relationship Id="rId4" Type="http://schemas.openxmlformats.org/officeDocument/2006/relationships/image" Target="../media/image29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3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5.sv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5" Type="http://schemas.openxmlformats.org/officeDocument/2006/relationships/image" Target="../media/image45.png"/><Relationship Id="rId10" Type="http://schemas.openxmlformats.org/officeDocument/2006/relationships/image" Target="../media/image31.svg"/><Relationship Id="rId4" Type="http://schemas.openxmlformats.org/officeDocument/2006/relationships/image" Target="../media/image29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0F6F81-4275-4511-9A1E-AFC38B37D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Conference on Decision and Control (CDC) 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8EBF1-C351-4391-AA78-590DD9F8E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75" y="862521"/>
            <a:ext cx="7990257" cy="397539"/>
          </a:xfrm>
        </p:spPr>
        <p:txBody>
          <a:bodyPr>
            <a:normAutofit fontScale="90000"/>
          </a:bodyPr>
          <a:lstStyle/>
          <a:p>
            <a:r>
              <a:rPr lang="en-US" dirty="0"/>
              <a:t>Privileged Estimate Fusion With Correlated Gaussian Keystreams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7B2-D72D-464B-BD4E-29A11292247B}"/>
              </a:ext>
            </a:extLst>
          </p:cNvPr>
          <p:cNvSpPr txBox="1"/>
          <p:nvPr/>
        </p:nvSpPr>
        <p:spPr>
          <a:xfrm>
            <a:off x="800638" y="2171641"/>
            <a:ext cx="5248470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/>
              <a:t>Marko Ristic, Benjamin Noack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B877C-33EB-41D0-82B9-B6A1FFE789B6}"/>
              </a:ext>
            </a:extLst>
          </p:cNvPr>
          <p:cNvSpPr txBox="1"/>
          <p:nvPr/>
        </p:nvSpPr>
        <p:spPr>
          <a:xfrm>
            <a:off x="800639" y="2683833"/>
            <a:ext cx="4859211" cy="776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11" dirty="0">
                <a:latin typeface="LM Sans 8" panose="00000500000000000000" pitchFamily="50" charset="0"/>
              </a:rPr>
              <a:t>Autonomous </a:t>
            </a:r>
            <a:r>
              <a:rPr lang="en-US" sz="1111" dirty="0" err="1">
                <a:latin typeface="LM Sans 8" panose="00000500000000000000" pitchFamily="50" charset="0"/>
              </a:rPr>
              <a:t>Multisensor</a:t>
            </a:r>
            <a:r>
              <a:rPr lang="en-US" sz="1111" dirty="0">
                <a:latin typeface="LM Sans 8" panose="00000500000000000000" pitchFamily="50" charset="0"/>
              </a:rPr>
              <a:t> Systems Group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Institute for Intelligent Cooperating Systems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Faculty of Computer Science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Otto von Guericke University, Magdeburg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7874F-4463-4DA1-AEB7-6720EE10D906}"/>
              </a:ext>
            </a:extLst>
          </p:cNvPr>
          <p:cNvSpPr txBox="1"/>
          <p:nvPr/>
        </p:nvSpPr>
        <p:spPr>
          <a:xfrm>
            <a:off x="800639" y="3621390"/>
            <a:ext cx="4859211" cy="2632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11" dirty="0">
                <a:latin typeface="LM Sans 8" panose="00000500000000000000" pitchFamily="50" charset="0"/>
              </a:rPr>
              <a:t>9.12.2021</a:t>
            </a:r>
          </a:p>
        </p:txBody>
      </p:sp>
    </p:spTree>
    <p:extLst>
      <p:ext uri="{BB962C8B-B14F-4D97-AF65-F5344CB8AC3E}">
        <p14:creationId xmlns:p14="http://schemas.microsoft.com/office/powerpoint/2010/main" val="35545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33"/>
    </mc:Choice>
    <mc:Fallback xmlns="">
      <p:transition spd="slow" advTm="158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A1E6-6B27-4266-ADA3-83B49E60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2716-B464-40A9-A087-24D62C6A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842259-34F4-48AC-8C34-770E087B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Multisensor</a:t>
            </a:r>
            <a:r>
              <a:rPr lang="en-AU" dirty="0"/>
              <a:t> Estimation Problem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7DA7F1B-5C39-466C-A4D9-5302CA2E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Linear models considered</a:t>
            </a:r>
          </a:p>
          <a:p>
            <a:r>
              <a:rPr lang="en-AU" dirty="0"/>
              <a:t>Kalman Filter optimality in proofs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System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Measurements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Modified measurements and keys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  <p:pic>
        <p:nvPicPr>
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x}_k = \mat{F}_k\vec{x}_{k-1} + \vec{w}_k\hspace{0.75cm} \vec{w}_k\sim \mathcal{N}(\vec{0}, \mat{Q}_k)&#10;\end{equation*}&#10;\end{document}" title="IguanaTex Bitmap Display">
            <a:extLst>
              <a:ext uri="{FF2B5EF4-FFF2-40B4-BE49-F238E27FC236}">
                <a16:creationId xmlns:a16="http://schemas.microsoft.com/office/drawing/2014/main" id="{9DC7D0F6-0BDE-4B6A-AC2E-B4FB2F293C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6" y="2578858"/>
            <a:ext cx="3399923" cy="208457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{k,i} = \mat{H}_{k,i}\vec{x}_k + \vec{v}_{k,i}\hspace{0.75cm}\vec{v}_{k,i}\sim \mathcal{N}(\vec{0}, \mat{R}_{k,i})\,,\ 1\leq i \leq n&#10;\end{equation*}&#10;\end{document}" title="IguanaTex Bitmap Display">
            <a:extLst>
              <a:ext uri="{FF2B5EF4-FFF2-40B4-BE49-F238E27FC236}">
                <a16:creationId xmlns:a16="http://schemas.microsoft.com/office/drawing/2014/main" id="{3557EB50-83B1-4D96-ABE3-9A728658F7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6" y="3313548"/>
            <a:ext cx="4694552" cy="275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8A9A2-FD7C-45CA-BC68-7671950D3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86" y="1703826"/>
            <a:ext cx="2926086" cy="2194565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\mathsf{sk}_i\hspace{0.75cm}1\leq i \leq n&#10;\end{equation*}&#10;\end{document}" title="IguanaTex Bitmap Display">
            <a:extLst>
              <a:ext uri="{FF2B5EF4-FFF2-40B4-BE49-F238E27FC236}">
                <a16:creationId xmlns:a16="http://schemas.microsoft.com/office/drawing/2014/main" id="{86028F07-4296-4694-899D-539B90A8FCD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6" y="4115286"/>
            <a:ext cx="1789925" cy="2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7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AE9457-6474-4AC0-95DB-DD3BF5B7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Estimators can access     measurements</a:t>
            </a:r>
          </a:p>
          <a:p>
            <a:r>
              <a:rPr lang="en-AU" dirty="0"/>
              <a:t>Estimators have privilege     (# of keys)</a:t>
            </a:r>
          </a:p>
          <a:p>
            <a:endParaRPr lang="en-AU" dirty="0"/>
          </a:p>
          <a:p>
            <a:endParaRPr lang="en-AU" dirty="0">
              <a:solidFill>
                <a:schemeClr val="accent1"/>
              </a:solidFill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D89C5-6862-4B4C-BCD1-0EBE4C83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6C51-19BA-4CDE-9C04-BBED319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5802AF-C205-4401-871A-DA03184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Sequential Assumption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79C2FE9E-4FE7-4303-AEF4-0571350153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16" y="1556710"/>
            <a:ext cx="106472" cy="12704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 title="IguanaTex Bitmap Display">
            <a:extLst>
              <a:ext uri="{FF2B5EF4-FFF2-40B4-BE49-F238E27FC236}">
                <a16:creationId xmlns:a16="http://schemas.microsoft.com/office/drawing/2014/main" id="{EB1AF906-4847-4272-B3CF-985D5AE22C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250950"/>
            <a:ext cx="84114" cy="1280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D3714F87-0320-48F9-85F7-E1260FF969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22" y="1176897"/>
            <a:ext cx="971554" cy="202053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A2999091-650C-4200-9393-117B8252D2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0" y="1481697"/>
            <a:ext cx="973974" cy="20205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 title="IguanaTex Bitmap Display">
            <a:extLst>
              <a:ext uri="{FF2B5EF4-FFF2-40B4-BE49-F238E27FC236}">
                <a16:creationId xmlns:a16="http://schemas.microsoft.com/office/drawing/2014/main" id="{6C254C4B-1DE8-41CE-9500-7B4F2DFEF5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90" y="1942440"/>
            <a:ext cx="1281218" cy="19261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6056137E-DA46-445E-B33A-34D88E92F999}"/>
              </a:ext>
            </a:extLst>
          </p:cNvPr>
          <p:cNvGrpSpPr/>
          <p:nvPr/>
        </p:nvGrpSpPr>
        <p:grpSpPr>
          <a:xfrm>
            <a:off x="5841426" y="949330"/>
            <a:ext cx="2313755" cy="1972354"/>
            <a:chOff x="6520628" y="620352"/>
            <a:chExt cx="2313755" cy="19723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CBEDF1-CE36-4DE4-AF88-EE1C5C5F7441}"/>
                </a:ext>
              </a:extLst>
            </p:cNvPr>
            <p:cNvSpPr/>
            <p:nvPr/>
          </p:nvSpPr>
          <p:spPr>
            <a:xfrm>
              <a:off x="6590326" y="1172071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48F12D-908B-4E6C-A64E-822B5F82EA68}"/>
                </a:ext>
              </a:extLst>
            </p:cNvPr>
            <p:cNvSpPr/>
            <p:nvPr/>
          </p:nvSpPr>
          <p:spPr>
            <a:xfrm>
              <a:off x="6953961" y="1163486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87B076-CB8E-4B9B-81A4-0F07D152D845}"/>
                </a:ext>
              </a:extLst>
            </p:cNvPr>
            <p:cNvSpPr/>
            <p:nvPr/>
          </p:nvSpPr>
          <p:spPr>
            <a:xfrm>
              <a:off x="7564067" y="1177475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911B3-0E83-42D2-939A-7FECB178EB67}"/>
                </a:ext>
              </a:extLst>
            </p:cNvPr>
            <p:cNvSpPr/>
            <p:nvPr/>
          </p:nvSpPr>
          <p:spPr>
            <a:xfrm>
              <a:off x="7977539" y="1178293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46F899-8A28-4F6F-99FA-E8A9F1C7323E}"/>
                </a:ext>
              </a:extLst>
            </p:cNvPr>
            <p:cNvSpPr/>
            <p:nvPr/>
          </p:nvSpPr>
          <p:spPr>
            <a:xfrm>
              <a:off x="8595023" y="1175545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03F16E-7370-47AD-B2FC-EBBB89709CC4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>
              <a:off x="6684814" y="1361047"/>
              <a:ext cx="973741" cy="63095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94F6EE-C02F-4869-88BB-FF7804778FA4}"/>
                </a:ext>
              </a:extLst>
            </p:cNvPr>
            <p:cNvCxnSpPr>
              <a:cxnSpLocks/>
              <a:stCxn id="22" idx="4"/>
              <a:endCxn id="11" idx="0"/>
            </p:cNvCxnSpPr>
            <p:nvPr/>
          </p:nvCxnSpPr>
          <p:spPr>
            <a:xfrm>
              <a:off x="7048449" y="1352462"/>
              <a:ext cx="610106" cy="63953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8EB456-F33C-4267-8EE7-4AAD4438111F}"/>
                </a:ext>
              </a:extLst>
            </p:cNvPr>
            <p:cNvCxnSpPr>
              <a:cxnSpLocks/>
              <a:stCxn id="23" idx="4"/>
              <a:endCxn id="11" idx="0"/>
            </p:cNvCxnSpPr>
            <p:nvPr/>
          </p:nvCxnSpPr>
          <p:spPr>
            <a:xfrm>
              <a:off x="7658555" y="1366451"/>
              <a:ext cx="0" cy="62554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F520BF-3409-40EE-965F-EF94F38A3831}"/>
                </a:ext>
              </a:extLst>
            </p:cNvPr>
            <p:cNvCxnSpPr>
              <a:cxnSpLocks/>
              <a:stCxn id="24" idx="4"/>
              <a:endCxn id="11" idx="0"/>
            </p:cNvCxnSpPr>
            <p:nvPr/>
          </p:nvCxnSpPr>
          <p:spPr>
            <a:xfrm flipH="1">
              <a:off x="7658555" y="1367269"/>
              <a:ext cx="413472" cy="6247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93D0E37-4CB3-412C-A1A8-AB3EF43796F1}"/>
                </a:ext>
              </a:extLst>
            </p:cNvPr>
            <p:cNvCxnSpPr>
              <a:cxnSpLocks/>
              <a:stCxn id="25" idx="4"/>
              <a:endCxn id="11" idx="0"/>
            </p:cNvCxnSpPr>
            <p:nvPr/>
          </p:nvCxnSpPr>
          <p:spPr>
            <a:xfrm flipH="1">
              <a:off x="7658555" y="1364521"/>
              <a:ext cx="1030956" cy="6274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77532C1-B1E7-448E-8FA4-DA6541C0FAF6}"/>
                </a:ext>
              </a:extLst>
            </p:cNvPr>
            <p:cNvGrpSpPr/>
            <p:nvPr/>
          </p:nvGrpSpPr>
          <p:grpSpPr>
            <a:xfrm>
              <a:off x="7432668" y="1991999"/>
              <a:ext cx="451773" cy="600707"/>
              <a:chOff x="7256619" y="1997169"/>
              <a:chExt cx="451773" cy="60070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0B2493-F8C2-44CD-9494-58E995323CF1}"/>
                  </a:ext>
                </a:extLst>
              </p:cNvPr>
              <p:cNvSpPr/>
              <p:nvPr/>
            </p:nvSpPr>
            <p:spPr>
              <a:xfrm>
                <a:off x="7256619" y="1997169"/>
                <a:ext cx="451773" cy="3026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2" name="Picture 9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41923C31-7EBE-4F79-8812-D800AE7E33B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622" y="2052208"/>
                <a:ext cx="366933" cy="19261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831B558-AB50-4429-8E40-1C46DEB1BCCF}"/>
                  </a:ext>
                </a:extLst>
              </p:cNvPr>
              <p:cNvGrpSpPr/>
              <p:nvPr/>
            </p:nvGrpSpPr>
            <p:grpSpPr>
              <a:xfrm>
                <a:off x="7339249" y="2315832"/>
                <a:ext cx="286512" cy="282044"/>
                <a:chOff x="7519416" y="2305634"/>
                <a:chExt cx="286512" cy="282044"/>
              </a:xfrm>
            </p:grpSpPr>
            <p:pic>
              <p:nvPicPr>
                <p:cNvPr id="33" name="Graphic 32" descr="Key">
                  <a:extLst>
                    <a:ext uri="{FF2B5EF4-FFF2-40B4-BE49-F238E27FC236}">
                      <a16:creationId xmlns:a16="http://schemas.microsoft.com/office/drawing/2014/main" id="{0CF4ECBE-F539-4FEB-BB45-B0505FF26E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9416" y="2305634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2" name="Graphic 51" descr="Key">
                  <a:extLst>
                    <a:ext uri="{FF2B5EF4-FFF2-40B4-BE49-F238E27FC236}">
                      <a16:creationId xmlns:a16="http://schemas.microsoft.com/office/drawing/2014/main" id="{90F4B60D-D3EE-4337-8FC2-566C044C0B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6660" y="2348422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3" name="Graphic 52" descr="Key">
                  <a:extLst>
                    <a:ext uri="{FF2B5EF4-FFF2-40B4-BE49-F238E27FC236}">
                      <a16:creationId xmlns:a16="http://schemas.microsoft.com/office/drawing/2014/main" id="{D7BE5703-6373-45BB-A5D1-FA009BF3F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0856" y="2392606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</p:grpSp>
        </p:grpSp>
        <p:pic>
          <p:nvPicPr>
            <p:cNvPr id="54" name="Graphic 53" descr="Lock">
              <a:extLst>
                <a:ext uri="{FF2B5EF4-FFF2-40B4-BE49-F238E27FC236}">
                  <a16:creationId xmlns:a16="http://schemas.microsoft.com/office/drawing/2014/main" id="{BD63F6FD-9C4B-40DC-A5CB-D1DFF59C2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041966" y="1388466"/>
              <a:ext cx="154611" cy="154611"/>
            </a:xfrm>
            <a:prstGeom prst="rect">
              <a:avLst/>
            </a:prstGeom>
          </p:spPr>
        </p:pic>
        <p:pic>
          <p:nvPicPr>
            <p:cNvPr id="56" name="Graphic 55" descr="Unlock">
              <a:extLst>
                <a:ext uri="{FF2B5EF4-FFF2-40B4-BE49-F238E27FC236}">
                  <a16:creationId xmlns:a16="http://schemas.microsoft.com/office/drawing/2014/main" id="{8947D48E-2FA4-4B2B-AF97-FB4432419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602423" y="1388185"/>
              <a:ext cx="156702" cy="156702"/>
            </a:xfrm>
            <a:prstGeom prst="rect">
              <a:avLst/>
            </a:prstGeom>
          </p:spPr>
        </p:pic>
        <p:pic>
          <p:nvPicPr>
            <p:cNvPr id="57" name="Graphic 56" descr="Unlock">
              <a:extLst>
                <a:ext uri="{FF2B5EF4-FFF2-40B4-BE49-F238E27FC236}">
                  <a16:creationId xmlns:a16="http://schemas.microsoft.com/office/drawing/2014/main" id="{C6409C17-5567-4510-9FB1-A4078D486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953961" y="1390954"/>
              <a:ext cx="156702" cy="156702"/>
            </a:xfrm>
            <a:prstGeom prst="rect">
              <a:avLst/>
            </a:prstGeom>
          </p:spPr>
        </p:pic>
        <p:pic>
          <p:nvPicPr>
            <p:cNvPr id="58" name="Graphic 57" descr="Unlock">
              <a:extLst>
                <a:ext uri="{FF2B5EF4-FFF2-40B4-BE49-F238E27FC236}">
                  <a16:creationId xmlns:a16="http://schemas.microsoft.com/office/drawing/2014/main" id="{991B248D-E2CA-4756-8138-A09DF747E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79527" y="1395706"/>
              <a:ext cx="156702" cy="156702"/>
            </a:xfrm>
            <a:prstGeom prst="rect">
              <a:avLst/>
            </a:prstGeom>
          </p:spPr>
        </p:pic>
        <p:pic>
          <p:nvPicPr>
            <p:cNvPr id="59" name="Graphic 58" descr="Lock">
              <a:extLst>
                <a:ext uri="{FF2B5EF4-FFF2-40B4-BE49-F238E27FC236}">
                  <a16:creationId xmlns:a16="http://schemas.microsoft.com/office/drawing/2014/main" id="{620E7E50-0EF9-419F-B964-7EB51B48D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642603" y="1390586"/>
              <a:ext cx="154611" cy="154611"/>
            </a:xfrm>
            <a:prstGeom prst="rect">
              <a:avLst/>
            </a:prstGeom>
          </p:spPr>
        </p:pic>
        <p:pic>
          <p:nvPicPr>
            <p:cNvPr id="74" name="Picture 7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 title="IguanaTex Bitmap Display">
              <a:extLst>
                <a:ext uri="{FF2B5EF4-FFF2-40B4-BE49-F238E27FC236}">
                  <a16:creationId xmlns:a16="http://schemas.microsoft.com/office/drawing/2014/main" id="{0A208DE6-95E2-4B60-A32B-D4D78D9303F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628" y="620352"/>
              <a:ext cx="2313755" cy="241371"/>
            </a:xfrm>
            <a:prstGeom prst="rect">
              <a:avLst/>
            </a:prstGeom>
          </p:spPr>
        </p:pic>
        <p:pic>
          <p:nvPicPr>
            <p:cNvPr id="70" name="Picture 6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 title="IguanaTex Bitmap Display">
              <a:extLst>
                <a:ext uri="{FF2B5EF4-FFF2-40B4-BE49-F238E27FC236}">
                  <a16:creationId xmlns:a16="http://schemas.microsoft.com/office/drawing/2014/main" id="{10C68FC6-3B26-4301-951B-FFDA8E6D230B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070" y="904074"/>
              <a:ext cx="1162973" cy="241371"/>
            </a:xfrm>
            <a:prstGeom prst="rect">
              <a:avLst/>
            </a:prstGeom>
          </p:spPr>
        </p:pic>
        <p:pic>
          <p:nvPicPr>
            <p:cNvPr id="84" name="Picture 8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5A3C27B3-FCEF-4C6B-81C3-B035BB80045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619" y="1266539"/>
              <a:ext cx="201143" cy="21943"/>
            </a:xfrm>
            <a:prstGeom prst="rect">
              <a:avLst/>
            </a:prstGeom>
          </p:spPr>
        </p:pic>
        <p:pic>
          <p:nvPicPr>
            <p:cNvPr id="85" name="Picture 8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CFB29B13-309C-4D27-B9A5-9BE4560424F1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358" y="1261650"/>
              <a:ext cx="201143" cy="21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765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AE9457-6474-4AC0-95DB-DD3BF5B7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Estimators can access     measurements</a:t>
            </a:r>
          </a:p>
          <a:p>
            <a:r>
              <a:rPr lang="en-AU" dirty="0"/>
              <a:t>Estimators have privilege     (# of keys)</a:t>
            </a:r>
          </a:p>
          <a:p>
            <a:endParaRPr lang="en-AU" dirty="0"/>
          </a:p>
          <a:p>
            <a:endParaRPr lang="en-AU" dirty="0">
              <a:solidFill>
                <a:schemeClr val="accent1"/>
              </a:solidFill>
            </a:endParaRPr>
          </a:p>
          <a:p>
            <a:r>
              <a:rPr lang="en-AU" dirty="0">
                <a:solidFill>
                  <a:schemeClr val="accent1"/>
                </a:solidFill>
              </a:rPr>
              <a:t>Estimators have access to sequential measurements</a:t>
            </a:r>
          </a:p>
          <a:p>
            <a:r>
              <a:rPr lang="en-AU" i="1" dirty="0">
                <a:solidFill>
                  <a:schemeClr val="accent1"/>
                </a:solidFill>
              </a:rPr>
              <a:t>All</a:t>
            </a:r>
            <a:r>
              <a:rPr lang="en-AU" dirty="0">
                <a:solidFill>
                  <a:schemeClr val="accent1"/>
                </a:solidFill>
              </a:rPr>
              <a:t> measurements for which they hold a key are accessible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D89C5-6862-4B4C-BCD1-0EBE4C83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6C51-19BA-4CDE-9C04-BBED319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5802AF-C205-4401-871A-DA03184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Sequential Assumption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79C2FE9E-4FE7-4303-AEF4-0571350153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16" y="1556710"/>
            <a:ext cx="106472" cy="12704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 title="IguanaTex Bitmap Display">
            <a:extLst>
              <a:ext uri="{FF2B5EF4-FFF2-40B4-BE49-F238E27FC236}">
                <a16:creationId xmlns:a16="http://schemas.microsoft.com/office/drawing/2014/main" id="{EB1AF906-4847-4272-B3CF-985D5AE22C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250950"/>
            <a:ext cx="84114" cy="1280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D3714F87-0320-48F9-85F7-E1260FF969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22" y="1176897"/>
            <a:ext cx="971554" cy="202053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A2999091-650C-4200-9393-117B8252D2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0" y="1481697"/>
            <a:ext cx="973974" cy="20205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 title="IguanaTex Bitmap Display">
            <a:extLst>
              <a:ext uri="{FF2B5EF4-FFF2-40B4-BE49-F238E27FC236}">
                <a16:creationId xmlns:a16="http://schemas.microsoft.com/office/drawing/2014/main" id="{6C254C4B-1DE8-41CE-9500-7B4F2DFEF5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90" y="1942440"/>
            <a:ext cx="1281218" cy="19261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6056137E-DA46-445E-B33A-34D88E92F999}"/>
              </a:ext>
            </a:extLst>
          </p:cNvPr>
          <p:cNvGrpSpPr/>
          <p:nvPr/>
        </p:nvGrpSpPr>
        <p:grpSpPr>
          <a:xfrm>
            <a:off x="5841426" y="949330"/>
            <a:ext cx="2313755" cy="1972354"/>
            <a:chOff x="6520628" y="620352"/>
            <a:chExt cx="2313755" cy="19723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CBEDF1-CE36-4DE4-AF88-EE1C5C5F7441}"/>
                </a:ext>
              </a:extLst>
            </p:cNvPr>
            <p:cNvSpPr/>
            <p:nvPr/>
          </p:nvSpPr>
          <p:spPr>
            <a:xfrm>
              <a:off x="6590326" y="1172071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48F12D-908B-4E6C-A64E-822B5F82EA68}"/>
                </a:ext>
              </a:extLst>
            </p:cNvPr>
            <p:cNvSpPr/>
            <p:nvPr/>
          </p:nvSpPr>
          <p:spPr>
            <a:xfrm>
              <a:off x="6953961" y="1163486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87B076-CB8E-4B9B-81A4-0F07D152D845}"/>
                </a:ext>
              </a:extLst>
            </p:cNvPr>
            <p:cNvSpPr/>
            <p:nvPr/>
          </p:nvSpPr>
          <p:spPr>
            <a:xfrm>
              <a:off x="7564067" y="1177475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911B3-0E83-42D2-939A-7FECB178EB67}"/>
                </a:ext>
              </a:extLst>
            </p:cNvPr>
            <p:cNvSpPr/>
            <p:nvPr/>
          </p:nvSpPr>
          <p:spPr>
            <a:xfrm>
              <a:off x="7977539" y="1178293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46F899-8A28-4F6F-99FA-E8A9F1C7323E}"/>
                </a:ext>
              </a:extLst>
            </p:cNvPr>
            <p:cNvSpPr/>
            <p:nvPr/>
          </p:nvSpPr>
          <p:spPr>
            <a:xfrm>
              <a:off x="8595023" y="1175545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03F16E-7370-47AD-B2FC-EBBB89709CC4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>
              <a:off x="6684814" y="1361047"/>
              <a:ext cx="973741" cy="63095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94F6EE-C02F-4869-88BB-FF7804778FA4}"/>
                </a:ext>
              </a:extLst>
            </p:cNvPr>
            <p:cNvCxnSpPr>
              <a:cxnSpLocks/>
              <a:stCxn id="22" idx="4"/>
              <a:endCxn id="11" idx="0"/>
            </p:cNvCxnSpPr>
            <p:nvPr/>
          </p:nvCxnSpPr>
          <p:spPr>
            <a:xfrm>
              <a:off x="7048449" y="1352462"/>
              <a:ext cx="610106" cy="63953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8EB456-F33C-4267-8EE7-4AAD4438111F}"/>
                </a:ext>
              </a:extLst>
            </p:cNvPr>
            <p:cNvCxnSpPr>
              <a:cxnSpLocks/>
              <a:stCxn id="23" idx="4"/>
              <a:endCxn id="11" idx="0"/>
            </p:cNvCxnSpPr>
            <p:nvPr/>
          </p:nvCxnSpPr>
          <p:spPr>
            <a:xfrm>
              <a:off x="7658555" y="1366451"/>
              <a:ext cx="0" cy="62554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F520BF-3409-40EE-965F-EF94F38A3831}"/>
                </a:ext>
              </a:extLst>
            </p:cNvPr>
            <p:cNvCxnSpPr>
              <a:cxnSpLocks/>
              <a:stCxn id="24" idx="4"/>
              <a:endCxn id="11" idx="0"/>
            </p:cNvCxnSpPr>
            <p:nvPr/>
          </p:nvCxnSpPr>
          <p:spPr>
            <a:xfrm flipH="1">
              <a:off x="7658555" y="1367269"/>
              <a:ext cx="413472" cy="6247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93D0E37-4CB3-412C-A1A8-AB3EF43796F1}"/>
                </a:ext>
              </a:extLst>
            </p:cNvPr>
            <p:cNvCxnSpPr>
              <a:cxnSpLocks/>
              <a:stCxn id="25" idx="4"/>
              <a:endCxn id="11" idx="0"/>
            </p:cNvCxnSpPr>
            <p:nvPr/>
          </p:nvCxnSpPr>
          <p:spPr>
            <a:xfrm flipH="1">
              <a:off x="7658555" y="1364521"/>
              <a:ext cx="1030956" cy="6274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77532C1-B1E7-448E-8FA4-DA6541C0FAF6}"/>
                </a:ext>
              </a:extLst>
            </p:cNvPr>
            <p:cNvGrpSpPr/>
            <p:nvPr/>
          </p:nvGrpSpPr>
          <p:grpSpPr>
            <a:xfrm>
              <a:off x="7432668" y="1991999"/>
              <a:ext cx="451773" cy="600707"/>
              <a:chOff x="7256619" y="1997169"/>
              <a:chExt cx="451773" cy="60070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0B2493-F8C2-44CD-9494-58E995323CF1}"/>
                  </a:ext>
                </a:extLst>
              </p:cNvPr>
              <p:cNvSpPr/>
              <p:nvPr/>
            </p:nvSpPr>
            <p:spPr>
              <a:xfrm>
                <a:off x="7256619" y="1997169"/>
                <a:ext cx="451773" cy="3026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2" name="Picture 9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41923C31-7EBE-4F79-8812-D800AE7E33B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622" y="2052208"/>
                <a:ext cx="366933" cy="19261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831B558-AB50-4429-8E40-1C46DEB1BCCF}"/>
                  </a:ext>
                </a:extLst>
              </p:cNvPr>
              <p:cNvGrpSpPr/>
              <p:nvPr/>
            </p:nvGrpSpPr>
            <p:grpSpPr>
              <a:xfrm>
                <a:off x="7339249" y="2315832"/>
                <a:ext cx="286512" cy="282044"/>
                <a:chOff x="7519416" y="2305634"/>
                <a:chExt cx="286512" cy="282044"/>
              </a:xfrm>
            </p:grpSpPr>
            <p:pic>
              <p:nvPicPr>
                <p:cNvPr id="33" name="Graphic 32" descr="Key">
                  <a:extLst>
                    <a:ext uri="{FF2B5EF4-FFF2-40B4-BE49-F238E27FC236}">
                      <a16:creationId xmlns:a16="http://schemas.microsoft.com/office/drawing/2014/main" id="{0CF4ECBE-F539-4FEB-BB45-B0505FF26E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9416" y="2305634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2" name="Graphic 51" descr="Key">
                  <a:extLst>
                    <a:ext uri="{FF2B5EF4-FFF2-40B4-BE49-F238E27FC236}">
                      <a16:creationId xmlns:a16="http://schemas.microsoft.com/office/drawing/2014/main" id="{90F4B60D-D3EE-4337-8FC2-566C044C0B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6660" y="2348422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3" name="Graphic 52" descr="Key">
                  <a:extLst>
                    <a:ext uri="{FF2B5EF4-FFF2-40B4-BE49-F238E27FC236}">
                      <a16:creationId xmlns:a16="http://schemas.microsoft.com/office/drawing/2014/main" id="{D7BE5703-6373-45BB-A5D1-FA009BF3F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0856" y="2392606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</p:grpSp>
        </p:grpSp>
        <p:pic>
          <p:nvPicPr>
            <p:cNvPr id="54" name="Graphic 53" descr="Lock">
              <a:extLst>
                <a:ext uri="{FF2B5EF4-FFF2-40B4-BE49-F238E27FC236}">
                  <a16:creationId xmlns:a16="http://schemas.microsoft.com/office/drawing/2014/main" id="{BD63F6FD-9C4B-40DC-A5CB-D1DFF59C2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041966" y="1388466"/>
              <a:ext cx="154611" cy="154611"/>
            </a:xfrm>
            <a:prstGeom prst="rect">
              <a:avLst/>
            </a:prstGeom>
          </p:spPr>
        </p:pic>
        <p:pic>
          <p:nvPicPr>
            <p:cNvPr id="56" name="Graphic 55" descr="Unlock">
              <a:extLst>
                <a:ext uri="{FF2B5EF4-FFF2-40B4-BE49-F238E27FC236}">
                  <a16:creationId xmlns:a16="http://schemas.microsoft.com/office/drawing/2014/main" id="{8947D48E-2FA4-4B2B-AF97-FB4432419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602423" y="1388185"/>
              <a:ext cx="156702" cy="156702"/>
            </a:xfrm>
            <a:prstGeom prst="rect">
              <a:avLst/>
            </a:prstGeom>
          </p:spPr>
        </p:pic>
        <p:pic>
          <p:nvPicPr>
            <p:cNvPr id="57" name="Graphic 56" descr="Unlock">
              <a:extLst>
                <a:ext uri="{FF2B5EF4-FFF2-40B4-BE49-F238E27FC236}">
                  <a16:creationId xmlns:a16="http://schemas.microsoft.com/office/drawing/2014/main" id="{C6409C17-5567-4510-9FB1-A4078D486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953961" y="1390954"/>
              <a:ext cx="156702" cy="156702"/>
            </a:xfrm>
            <a:prstGeom prst="rect">
              <a:avLst/>
            </a:prstGeom>
          </p:spPr>
        </p:pic>
        <p:pic>
          <p:nvPicPr>
            <p:cNvPr id="58" name="Graphic 57" descr="Unlock">
              <a:extLst>
                <a:ext uri="{FF2B5EF4-FFF2-40B4-BE49-F238E27FC236}">
                  <a16:creationId xmlns:a16="http://schemas.microsoft.com/office/drawing/2014/main" id="{991B248D-E2CA-4756-8138-A09DF747E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79527" y="1395706"/>
              <a:ext cx="156702" cy="156702"/>
            </a:xfrm>
            <a:prstGeom prst="rect">
              <a:avLst/>
            </a:prstGeom>
          </p:spPr>
        </p:pic>
        <p:pic>
          <p:nvPicPr>
            <p:cNvPr id="59" name="Graphic 58" descr="Lock">
              <a:extLst>
                <a:ext uri="{FF2B5EF4-FFF2-40B4-BE49-F238E27FC236}">
                  <a16:creationId xmlns:a16="http://schemas.microsoft.com/office/drawing/2014/main" id="{620E7E50-0EF9-419F-B964-7EB51B48D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642603" y="1390586"/>
              <a:ext cx="154611" cy="154611"/>
            </a:xfrm>
            <a:prstGeom prst="rect">
              <a:avLst/>
            </a:prstGeom>
          </p:spPr>
        </p:pic>
        <p:pic>
          <p:nvPicPr>
            <p:cNvPr id="74" name="Picture 7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 title="IguanaTex Bitmap Display">
              <a:extLst>
                <a:ext uri="{FF2B5EF4-FFF2-40B4-BE49-F238E27FC236}">
                  <a16:creationId xmlns:a16="http://schemas.microsoft.com/office/drawing/2014/main" id="{0A208DE6-95E2-4B60-A32B-D4D78D9303F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628" y="620352"/>
              <a:ext cx="2313755" cy="241371"/>
            </a:xfrm>
            <a:prstGeom prst="rect">
              <a:avLst/>
            </a:prstGeom>
          </p:spPr>
        </p:pic>
        <p:pic>
          <p:nvPicPr>
            <p:cNvPr id="70" name="Picture 6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 title="IguanaTex Bitmap Display">
              <a:extLst>
                <a:ext uri="{FF2B5EF4-FFF2-40B4-BE49-F238E27FC236}">
                  <a16:creationId xmlns:a16="http://schemas.microsoft.com/office/drawing/2014/main" id="{10C68FC6-3B26-4301-951B-FFDA8E6D230B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070" y="904074"/>
              <a:ext cx="1162973" cy="241371"/>
            </a:xfrm>
            <a:prstGeom prst="rect">
              <a:avLst/>
            </a:prstGeom>
          </p:spPr>
        </p:pic>
        <p:pic>
          <p:nvPicPr>
            <p:cNvPr id="84" name="Picture 8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5A3C27B3-FCEF-4C6B-81C3-B035BB80045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619" y="1266539"/>
              <a:ext cx="201143" cy="21943"/>
            </a:xfrm>
            <a:prstGeom prst="rect">
              <a:avLst/>
            </a:prstGeom>
          </p:spPr>
        </p:pic>
        <p:pic>
          <p:nvPicPr>
            <p:cNvPr id="85" name="Picture 8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CFB29B13-309C-4D27-B9A5-9BE4560424F1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358" y="1261650"/>
              <a:ext cx="201143" cy="21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57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AE9457-6474-4AC0-95DB-DD3BF5B7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Estimators can access     measurements</a:t>
            </a:r>
          </a:p>
          <a:p>
            <a:r>
              <a:rPr lang="en-AU" dirty="0"/>
              <a:t>Estimators have privilege     (# of keys)</a:t>
            </a:r>
          </a:p>
          <a:p>
            <a:endParaRPr lang="en-AU" dirty="0"/>
          </a:p>
          <a:p>
            <a:endParaRPr lang="en-AU" dirty="0">
              <a:solidFill>
                <a:schemeClr val="accent1"/>
              </a:solidFill>
            </a:endParaRPr>
          </a:p>
          <a:p>
            <a:r>
              <a:rPr lang="en-AU" dirty="0">
                <a:solidFill>
                  <a:schemeClr val="accent1"/>
                </a:solidFill>
              </a:rPr>
              <a:t>Estimators have access to sequential measurements</a:t>
            </a:r>
          </a:p>
          <a:p>
            <a:r>
              <a:rPr lang="en-AU" i="1" dirty="0">
                <a:solidFill>
                  <a:schemeClr val="accent1"/>
                </a:solidFill>
              </a:rPr>
              <a:t>All</a:t>
            </a:r>
            <a:r>
              <a:rPr lang="en-AU" dirty="0">
                <a:solidFill>
                  <a:schemeClr val="accent1"/>
                </a:solidFill>
              </a:rPr>
              <a:t> measurements for which they hold a key are accessible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D89C5-6862-4B4C-BCD1-0EBE4C83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6C51-19BA-4CDE-9C04-BBED319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5802AF-C205-4401-871A-DA03184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Sequential Assumption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79C2FE9E-4FE7-4303-AEF4-0571350153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16" y="1556710"/>
            <a:ext cx="106472" cy="12704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 title="IguanaTex Bitmap Display">
            <a:extLst>
              <a:ext uri="{FF2B5EF4-FFF2-40B4-BE49-F238E27FC236}">
                <a16:creationId xmlns:a16="http://schemas.microsoft.com/office/drawing/2014/main" id="{EB1AF906-4847-4272-B3CF-985D5AE22C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250950"/>
            <a:ext cx="84114" cy="1280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D3714F87-0320-48F9-85F7-E1260FF969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22" y="1176897"/>
            <a:ext cx="971554" cy="202053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A2999091-650C-4200-9393-117B8252D2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0" y="1481697"/>
            <a:ext cx="973974" cy="20205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B233063-6E16-495E-9C49-F20A805F0C70}"/>
              </a:ext>
            </a:extLst>
          </p:cNvPr>
          <p:cNvGrpSpPr/>
          <p:nvPr/>
        </p:nvGrpSpPr>
        <p:grpSpPr>
          <a:xfrm>
            <a:off x="2121696" y="3129721"/>
            <a:ext cx="4900604" cy="1384732"/>
            <a:chOff x="2447948" y="3305862"/>
            <a:chExt cx="4900604" cy="1384732"/>
          </a:xfrm>
        </p:grpSpPr>
        <p:pic>
          <p:nvPicPr>
            <p:cNvPr id="30" name="Picture 2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q]}&#10;\end{equation*}&#10;\end{document}" title="IguanaTex Bitmap Display">
              <a:extLst>
                <a:ext uri="{FF2B5EF4-FFF2-40B4-BE49-F238E27FC236}">
                  <a16:creationId xmlns:a16="http://schemas.microsoft.com/office/drawing/2014/main" id="{6C9AEBC2-A1C7-4D79-B2CC-D17C227A22E3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043" y="3363447"/>
              <a:ext cx="364495" cy="192610"/>
            </a:xfrm>
            <a:prstGeom prst="rect">
              <a:avLst/>
            </a:prstGeom>
          </p:spPr>
        </p:pic>
        <p:pic>
          <p:nvPicPr>
            <p:cNvPr id="32" name="Picture 3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2D9924E5-0077-483A-9BF8-A54464F6FE8C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948" y="3905168"/>
              <a:ext cx="370590" cy="192610"/>
            </a:xfrm>
            <a:prstGeom prst="rect">
              <a:avLst/>
            </a:prstGeom>
          </p:spPr>
        </p:pic>
        <p:pic>
          <p:nvPicPr>
            <p:cNvPr id="35" name="Picture 3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<a:extLst>
                <a:ext uri="{FF2B5EF4-FFF2-40B4-BE49-F238E27FC236}">
                  <a16:creationId xmlns:a16="http://schemas.microsoft.com/office/drawing/2014/main" id="{5BE3021D-EFAE-41B7-BBDB-62CE6E5CF187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948" y="4446889"/>
              <a:ext cx="366933" cy="192610"/>
            </a:xfrm>
            <a:prstGeom prst="rect">
              <a:avLst/>
            </a:prstGeom>
          </p:spPr>
        </p:pic>
        <p:pic>
          <p:nvPicPr>
            <p:cNvPr id="43" name="Picture 4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1\leq i \leq q&#10;\end{equation*}&#10;\end{document}" title="IguanaTex Bitmap Display">
              <a:extLst>
                <a:ext uri="{FF2B5EF4-FFF2-40B4-BE49-F238E27FC236}">
                  <a16:creationId xmlns:a16="http://schemas.microsoft.com/office/drawing/2014/main" id="{55C4EF58-AB11-44C8-B74F-F46F23939C65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001" y="3318951"/>
              <a:ext cx="1304381" cy="281600"/>
            </a:xfrm>
            <a:prstGeom prst="rect">
              <a:avLst/>
            </a:prstGeom>
          </p:spPr>
        </p:pic>
        <p:pic>
          <p:nvPicPr>
            <p:cNvPr id="47" name="Picture 4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\mathsf{sk}_i\,,\ 1\leq i \leq p&#10;\end{equation*}&#10;\end{document}" title="IguanaTex Bitmap Display">
              <a:extLst>
                <a:ext uri="{FF2B5EF4-FFF2-40B4-BE49-F238E27FC236}">
                  <a16:creationId xmlns:a16="http://schemas.microsoft.com/office/drawing/2014/main" id="{1E9DAFC1-1ED5-4588-BBB5-47EFA634AB90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000" y="3860589"/>
              <a:ext cx="1748114" cy="281600"/>
            </a:xfrm>
            <a:prstGeom prst="rect">
              <a:avLst/>
            </a:prstGeom>
          </p:spPr>
        </p:pic>
        <p:pic>
          <p:nvPicPr>
            <p:cNvPr id="45" name="Picture 4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1\leq i \leq q\hspace{0.75cm}\mathsf{sk}_j\,,\ 1\leq j \leq p&#10;\end{equation*}&#10;\end{document}" title="IguanaTex Bitmap Display">
              <a:extLst>
                <a:ext uri="{FF2B5EF4-FFF2-40B4-BE49-F238E27FC236}">
                  <a16:creationId xmlns:a16="http://schemas.microsoft.com/office/drawing/2014/main" id="{0A796D9C-F694-48D6-AEB1-DB966744D416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000" y="4395906"/>
              <a:ext cx="3030552" cy="2816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4C7FDF-94C5-4639-935B-86D54D07399C}"/>
                </a:ext>
              </a:extLst>
            </p:cNvPr>
            <p:cNvSpPr txBox="1"/>
            <p:nvPr/>
          </p:nvSpPr>
          <p:spPr>
            <a:xfrm>
              <a:off x="3097724" y="3305862"/>
              <a:ext cx="941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Access to: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BCE56D-954C-4B5B-853A-D28714E9FF39}"/>
                </a:ext>
              </a:extLst>
            </p:cNvPr>
            <p:cNvSpPr txBox="1"/>
            <p:nvPr/>
          </p:nvSpPr>
          <p:spPr>
            <a:xfrm>
              <a:off x="3097723" y="3847500"/>
              <a:ext cx="941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Access to: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7CF436-7A58-4110-B125-2E0DDAB365DE}"/>
                </a:ext>
              </a:extLst>
            </p:cNvPr>
            <p:cNvSpPr txBox="1"/>
            <p:nvPr/>
          </p:nvSpPr>
          <p:spPr>
            <a:xfrm>
              <a:off x="3097723" y="4382817"/>
              <a:ext cx="941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Access to:</a:t>
              </a:r>
            </a:p>
          </p:txBody>
        </p:sp>
      </p:grpSp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 title="IguanaTex Bitmap Display">
            <a:extLst>
              <a:ext uri="{FF2B5EF4-FFF2-40B4-BE49-F238E27FC236}">
                <a16:creationId xmlns:a16="http://schemas.microsoft.com/office/drawing/2014/main" id="{6C254C4B-1DE8-41CE-9500-7B4F2DFEF5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90" y="1942440"/>
            <a:ext cx="1281218" cy="19261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6056137E-DA46-445E-B33A-34D88E92F999}"/>
              </a:ext>
            </a:extLst>
          </p:cNvPr>
          <p:cNvGrpSpPr/>
          <p:nvPr/>
        </p:nvGrpSpPr>
        <p:grpSpPr>
          <a:xfrm>
            <a:off x="5841426" y="949330"/>
            <a:ext cx="2313755" cy="1972354"/>
            <a:chOff x="6520628" y="620352"/>
            <a:chExt cx="2313755" cy="19723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CBEDF1-CE36-4DE4-AF88-EE1C5C5F7441}"/>
                </a:ext>
              </a:extLst>
            </p:cNvPr>
            <p:cNvSpPr/>
            <p:nvPr/>
          </p:nvSpPr>
          <p:spPr>
            <a:xfrm>
              <a:off x="6590326" y="1172071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48F12D-908B-4E6C-A64E-822B5F82EA68}"/>
                </a:ext>
              </a:extLst>
            </p:cNvPr>
            <p:cNvSpPr/>
            <p:nvPr/>
          </p:nvSpPr>
          <p:spPr>
            <a:xfrm>
              <a:off x="6953961" y="1163486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87B076-CB8E-4B9B-81A4-0F07D152D845}"/>
                </a:ext>
              </a:extLst>
            </p:cNvPr>
            <p:cNvSpPr/>
            <p:nvPr/>
          </p:nvSpPr>
          <p:spPr>
            <a:xfrm>
              <a:off x="7564067" y="1177475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911B3-0E83-42D2-939A-7FECB178EB67}"/>
                </a:ext>
              </a:extLst>
            </p:cNvPr>
            <p:cNvSpPr/>
            <p:nvPr/>
          </p:nvSpPr>
          <p:spPr>
            <a:xfrm>
              <a:off x="7977539" y="1178293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46F899-8A28-4F6F-99FA-E8A9F1C7323E}"/>
                </a:ext>
              </a:extLst>
            </p:cNvPr>
            <p:cNvSpPr/>
            <p:nvPr/>
          </p:nvSpPr>
          <p:spPr>
            <a:xfrm>
              <a:off x="8595023" y="1175545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03F16E-7370-47AD-B2FC-EBBB89709CC4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>
              <a:off x="6684814" y="1361047"/>
              <a:ext cx="973741" cy="63095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94F6EE-C02F-4869-88BB-FF7804778FA4}"/>
                </a:ext>
              </a:extLst>
            </p:cNvPr>
            <p:cNvCxnSpPr>
              <a:cxnSpLocks/>
              <a:stCxn id="22" idx="4"/>
              <a:endCxn id="11" idx="0"/>
            </p:cNvCxnSpPr>
            <p:nvPr/>
          </p:nvCxnSpPr>
          <p:spPr>
            <a:xfrm>
              <a:off x="7048449" y="1352462"/>
              <a:ext cx="610106" cy="63953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8EB456-F33C-4267-8EE7-4AAD4438111F}"/>
                </a:ext>
              </a:extLst>
            </p:cNvPr>
            <p:cNvCxnSpPr>
              <a:cxnSpLocks/>
              <a:stCxn id="23" idx="4"/>
              <a:endCxn id="11" idx="0"/>
            </p:cNvCxnSpPr>
            <p:nvPr/>
          </p:nvCxnSpPr>
          <p:spPr>
            <a:xfrm>
              <a:off x="7658555" y="1366451"/>
              <a:ext cx="0" cy="62554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F520BF-3409-40EE-965F-EF94F38A3831}"/>
                </a:ext>
              </a:extLst>
            </p:cNvPr>
            <p:cNvCxnSpPr>
              <a:cxnSpLocks/>
              <a:stCxn id="24" idx="4"/>
              <a:endCxn id="11" idx="0"/>
            </p:cNvCxnSpPr>
            <p:nvPr/>
          </p:nvCxnSpPr>
          <p:spPr>
            <a:xfrm flipH="1">
              <a:off x="7658555" y="1367269"/>
              <a:ext cx="413472" cy="6247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93D0E37-4CB3-412C-A1A8-AB3EF43796F1}"/>
                </a:ext>
              </a:extLst>
            </p:cNvPr>
            <p:cNvCxnSpPr>
              <a:cxnSpLocks/>
              <a:stCxn id="25" idx="4"/>
              <a:endCxn id="11" idx="0"/>
            </p:cNvCxnSpPr>
            <p:nvPr/>
          </p:nvCxnSpPr>
          <p:spPr>
            <a:xfrm flipH="1">
              <a:off x="7658555" y="1364521"/>
              <a:ext cx="1030956" cy="6274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77532C1-B1E7-448E-8FA4-DA6541C0FAF6}"/>
                </a:ext>
              </a:extLst>
            </p:cNvPr>
            <p:cNvGrpSpPr/>
            <p:nvPr/>
          </p:nvGrpSpPr>
          <p:grpSpPr>
            <a:xfrm>
              <a:off x="7432668" y="1991999"/>
              <a:ext cx="451773" cy="600707"/>
              <a:chOff x="7256619" y="1997169"/>
              <a:chExt cx="451773" cy="60070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0B2493-F8C2-44CD-9494-58E995323CF1}"/>
                  </a:ext>
                </a:extLst>
              </p:cNvPr>
              <p:cNvSpPr/>
              <p:nvPr/>
            </p:nvSpPr>
            <p:spPr>
              <a:xfrm>
                <a:off x="7256619" y="1997169"/>
                <a:ext cx="451773" cy="3026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2" name="Picture 9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41923C31-7EBE-4F79-8812-D800AE7E33B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622" y="2052208"/>
                <a:ext cx="366933" cy="19261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831B558-AB50-4429-8E40-1C46DEB1BCCF}"/>
                  </a:ext>
                </a:extLst>
              </p:cNvPr>
              <p:cNvGrpSpPr/>
              <p:nvPr/>
            </p:nvGrpSpPr>
            <p:grpSpPr>
              <a:xfrm>
                <a:off x="7339249" y="2315832"/>
                <a:ext cx="286512" cy="282044"/>
                <a:chOff x="7519416" y="2305634"/>
                <a:chExt cx="286512" cy="282044"/>
              </a:xfrm>
            </p:grpSpPr>
            <p:pic>
              <p:nvPicPr>
                <p:cNvPr id="33" name="Graphic 32" descr="Key">
                  <a:extLst>
                    <a:ext uri="{FF2B5EF4-FFF2-40B4-BE49-F238E27FC236}">
                      <a16:creationId xmlns:a16="http://schemas.microsoft.com/office/drawing/2014/main" id="{0CF4ECBE-F539-4FEB-BB45-B0505FF26E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9416" y="2305634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2" name="Graphic 51" descr="Key">
                  <a:extLst>
                    <a:ext uri="{FF2B5EF4-FFF2-40B4-BE49-F238E27FC236}">
                      <a16:creationId xmlns:a16="http://schemas.microsoft.com/office/drawing/2014/main" id="{90F4B60D-D3EE-4337-8FC2-566C044C0B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6660" y="2348422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3" name="Graphic 52" descr="Key">
                  <a:extLst>
                    <a:ext uri="{FF2B5EF4-FFF2-40B4-BE49-F238E27FC236}">
                      <a16:creationId xmlns:a16="http://schemas.microsoft.com/office/drawing/2014/main" id="{D7BE5703-6373-45BB-A5D1-FA009BF3F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0856" y="2392606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</p:grpSp>
        </p:grpSp>
        <p:pic>
          <p:nvPicPr>
            <p:cNvPr id="54" name="Graphic 53" descr="Lock">
              <a:extLst>
                <a:ext uri="{FF2B5EF4-FFF2-40B4-BE49-F238E27FC236}">
                  <a16:creationId xmlns:a16="http://schemas.microsoft.com/office/drawing/2014/main" id="{BD63F6FD-9C4B-40DC-A5CB-D1DFF59C2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8041966" y="1388466"/>
              <a:ext cx="154611" cy="154611"/>
            </a:xfrm>
            <a:prstGeom prst="rect">
              <a:avLst/>
            </a:prstGeom>
          </p:spPr>
        </p:pic>
        <p:pic>
          <p:nvPicPr>
            <p:cNvPr id="56" name="Graphic 55" descr="Unlock">
              <a:extLst>
                <a:ext uri="{FF2B5EF4-FFF2-40B4-BE49-F238E27FC236}">
                  <a16:creationId xmlns:a16="http://schemas.microsoft.com/office/drawing/2014/main" id="{8947D48E-2FA4-4B2B-AF97-FB4432419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602423" y="1388185"/>
              <a:ext cx="156702" cy="156702"/>
            </a:xfrm>
            <a:prstGeom prst="rect">
              <a:avLst/>
            </a:prstGeom>
          </p:spPr>
        </p:pic>
        <p:pic>
          <p:nvPicPr>
            <p:cNvPr id="57" name="Graphic 56" descr="Unlock">
              <a:extLst>
                <a:ext uri="{FF2B5EF4-FFF2-40B4-BE49-F238E27FC236}">
                  <a16:creationId xmlns:a16="http://schemas.microsoft.com/office/drawing/2014/main" id="{C6409C17-5567-4510-9FB1-A4078D486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953961" y="1390954"/>
              <a:ext cx="156702" cy="156702"/>
            </a:xfrm>
            <a:prstGeom prst="rect">
              <a:avLst/>
            </a:prstGeom>
          </p:spPr>
        </p:pic>
        <p:pic>
          <p:nvPicPr>
            <p:cNvPr id="58" name="Graphic 57" descr="Unlock">
              <a:extLst>
                <a:ext uri="{FF2B5EF4-FFF2-40B4-BE49-F238E27FC236}">
                  <a16:creationId xmlns:a16="http://schemas.microsoft.com/office/drawing/2014/main" id="{991B248D-E2CA-4756-8138-A09DF747E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479527" y="1395706"/>
              <a:ext cx="156702" cy="156702"/>
            </a:xfrm>
            <a:prstGeom prst="rect">
              <a:avLst/>
            </a:prstGeom>
          </p:spPr>
        </p:pic>
        <p:pic>
          <p:nvPicPr>
            <p:cNvPr id="59" name="Graphic 58" descr="Lock">
              <a:extLst>
                <a:ext uri="{FF2B5EF4-FFF2-40B4-BE49-F238E27FC236}">
                  <a16:creationId xmlns:a16="http://schemas.microsoft.com/office/drawing/2014/main" id="{620E7E50-0EF9-419F-B964-7EB51B48D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8642603" y="1390586"/>
              <a:ext cx="154611" cy="154611"/>
            </a:xfrm>
            <a:prstGeom prst="rect">
              <a:avLst/>
            </a:prstGeom>
          </p:spPr>
        </p:pic>
        <p:pic>
          <p:nvPicPr>
            <p:cNvPr id="74" name="Picture 7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 title="IguanaTex Bitmap Display">
              <a:extLst>
                <a:ext uri="{FF2B5EF4-FFF2-40B4-BE49-F238E27FC236}">
                  <a16:creationId xmlns:a16="http://schemas.microsoft.com/office/drawing/2014/main" id="{0A208DE6-95E2-4B60-A32B-D4D78D9303F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628" y="620352"/>
              <a:ext cx="2313755" cy="241371"/>
            </a:xfrm>
            <a:prstGeom prst="rect">
              <a:avLst/>
            </a:prstGeom>
          </p:spPr>
        </p:pic>
        <p:pic>
          <p:nvPicPr>
            <p:cNvPr id="70" name="Picture 6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 title="IguanaTex Bitmap Display">
              <a:extLst>
                <a:ext uri="{FF2B5EF4-FFF2-40B4-BE49-F238E27FC236}">
                  <a16:creationId xmlns:a16="http://schemas.microsoft.com/office/drawing/2014/main" id="{10C68FC6-3B26-4301-951B-FFDA8E6D230B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070" y="904074"/>
              <a:ext cx="1162973" cy="241371"/>
            </a:xfrm>
            <a:prstGeom prst="rect">
              <a:avLst/>
            </a:prstGeom>
          </p:spPr>
        </p:pic>
        <p:pic>
          <p:nvPicPr>
            <p:cNvPr id="84" name="Picture 8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5A3C27B3-FCEF-4C6B-81C3-B035BB80045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619" y="1266539"/>
              <a:ext cx="201143" cy="21943"/>
            </a:xfrm>
            <a:prstGeom prst="rect">
              <a:avLst/>
            </a:prstGeom>
          </p:spPr>
        </p:pic>
        <p:pic>
          <p:nvPicPr>
            <p:cNvPr id="85" name="Picture 8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CFB29B13-309C-4D27-B9A5-9BE4560424F1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358" y="1261650"/>
              <a:ext cx="201143" cy="21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632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C3185-4F74-4BC0-B42E-2E0112D5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en-AU" dirty="0"/>
              <a:t>Capture desired performance differences in </a:t>
            </a:r>
            <a:r>
              <a:rPr lang="en-AU" dirty="0" err="1"/>
              <a:t>multisensor</a:t>
            </a:r>
            <a:r>
              <a:rPr lang="en-AU" dirty="0"/>
              <a:t> environment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EB66-1284-4765-8373-C00083D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C448-793D-430B-85B3-A529E710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F9D07-3716-4A71-879E-FF17F76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Bounds on Performance Loss and Gain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C9AD0C-B5D2-4608-9565-0EF06DD3031B}"/>
              </a:ext>
            </a:extLst>
          </p:cNvPr>
          <p:cNvGrpSpPr/>
          <p:nvPr/>
        </p:nvGrpSpPr>
        <p:grpSpPr>
          <a:xfrm>
            <a:off x="6949413" y="1207205"/>
            <a:ext cx="1481017" cy="1262489"/>
            <a:chOff x="6520628" y="620352"/>
            <a:chExt cx="2313755" cy="197235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2BBE57C-6C6C-4D09-92B0-02D5C6DE0434}"/>
                </a:ext>
              </a:extLst>
            </p:cNvPr>
            <p:cNvSpPr/>
            <p:nvPr/>
          </p:nvSpPr>
          <p:spPr>
            <a:xfrm>
              <a:off x="6590326" y="1172071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7E0FEC-876F-48CD-A5A2-9EEDC2BED196}"/>
                </a:ext>
              </a:extLst>
            </p:cNvPr>
            <p:cNvSpPr/>
            <p:nvPr/>
          </p:nvSpPr>
          <p:spPr>
            <a:xfrm>
              <a:off x="6953961" y="1163486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2F84285-7244-41F8-AB84-981EC116CDBF}"/>
                </a:ext>
              </a:extLst>
            </p:cNvPr>
            <p:cNvSpPr/>
            <p:nvPr/>
          </p:nvSpPr>
          <p:spPr>
            <a:xfrm>
              <a:off x="7564067" y="1177475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D44966-5BB6-4429-9A84-55999E89DD42}"/>
                </a:ext>
              </a:extLst>
            </p:cNvPr>
            <p:cNvSpPr/>
            <p:nvPr/>
          </p:nvSpPr>
          <p:spPr>
            <a:xfrm>
              <a:off x="7977539" y="1178293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9BE7CC-34D5-4DC4-A553-D1EF58AC951A}"/>
                </a:ext>
              </a:extLst>
            </p:cNvPr>
            <p:cNvSpPr/>
            <p:nvPr/>
          </p:nvSpPr>
          <p:spPr>
            <a:xfrm>
              <a:off x="8595023" y="1175545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690492-1EBA-4C31-B2C6-7F92A031B087}"/>
                </a:ext>
              </a:extLst>
            </p:cNvPr>
            <p:cNvCxnSpPr>
              <a:cxnSpLocks/>
              <a:stCxn id="26" idx="4"/>
              <a:endCxn id="52" idx="0"/>
            </p:cNvCxnSpPr>
            <p:nvPr/>
          </p:nvCxnSpPr>
          <p:spPr>
            <a:xfrm>
              <a:off x="6684814" y="1361047"/>
              <a:ext cx="973741" cy="63095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02B6D7F-6BEE-4170-9BE6-5B776B2EEAE6}"/>
                </a:ext>
              </a:extLst>
            </p:cNvPr>
            <p:cNvCxnSpPr>
              <a:cxnSpLocks/>
              <a:stCxn id="27" idx="4"/>
              <a:endCxn id="52" idx="0"/>
            </p:cNvCxnSpPr>
            <p:nvPr/>
          </p:nvCxnSpPr>
          <p:spPr>
            <a:xfrm>
              <a:off x="7048449" y="1352462"/>
              <a:ext cx="610106" cy="63953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8694B2-B6F3-4680-98EE-304F798BEDB6}"/>
                </a:ext>
              </a:extLst>
            </p:cNvPr>
            <p:cNvCxnSpPr>
              <a:cxnSpLocks/>
              <a:stCxn id="30" idx="4"/>
              <a:endCxn id="52" idx="0"/>
            </p:cNvCxnSpPr>
            <p:nvPr/>
          </p:nvCxnSpPr>
          <p:spPr>
            <a:xfrm>
              <a:off x="7658555" y="1366451"/>
              <a:ext cx="0" cy="62554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2C85D7-9D52-4434-BC1F-6ED470C30FB1}"/>
                </a:ext>
              </a:extLst>
            </p:cNvPr>
            <p:cNvCxnSpPr>
              <a:cxnSpLocks/>
              <a:stCxn id="35" idx="4"/>
              <a:endCxn id="52" idx="0"/>
            </p:cNvCxnSpPr>
            <p:nvPr/>
          </p:nvCxnSpPr>
          <p:spPr>
            <a:xfrm flipH="1">
              <a:off x="7658555" y="1367269"/>
              <a:ext cx="413472" cy="6247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8BE467B-6918-4AF2-9EBF-403396AF22AB}"/>
                </a:ext>
              </a:extLst>
            </p:cNvPr>
            <p:cNvCxnSpPr>
              <a:cxnSpLocks/>
              <a:stCxn id="36" idx="4"/>
              <a:endCxn id="52" idx="0"/>
            </p:cNvCxnSpPr>
            <p:nvPr/>
          </p:nvCxnSpPr>
          <p:spPr>
            <a:xfrm flipH="1">
              <a:off x="7658555" y="1364521"/>
              <a:ext cx="1030956" cy="6274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D1451C-5A38-4F12-9ECD-1D1A5EFB9AA0}"/>
                </a:ext>
              </a:extLst>
            </p:cNvPr>
            <p:cNvGrpSpPr/>
            <p:nvPr/>
          </p:nvGrpSpPr>
          <p:grpSpPr>
            <a:xfrm>
              <a:off x="7432668" y="1991999"/>
              <a:ext cx="451773" cy="600707"/>
              <a:chOff x="7256619" y="1997169"/>
              <a:chExt cx="451773" cy="600707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EE64E8E-E266-45D1-B424-CB68CCDC678B}"/>
                  </a:ext>
                </a:extLst>
              </p:cNvPr>
              <p:cNvSpPr/>
              <p:nvPr/>
            </p:nvSpPr>
            <p:spPr>
              <a:xfrm>
                <a:off x="7256619" y="1997169"/>
                <a:ext cx="451773" cy="3026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3" name="Picture 5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960DE358-CE75-41AB-A962-EB65A02306F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622" y="2052208"/>
                <a:ext cx="366933" cy="192610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0582C98-ECCB-4670-B51C-FCE81399492A}"/>
                  </a:ext>
                </a:extLst>
              </p:cNvPr>
              <p:cNvGrpSpPr/>
              <p:nvPr/>
            </p:nvGrpSpPr>
            <p:grpSpPr>
              <a:xfrm>
                <a:off x="7339249" y="2315832"/>
                <a:ext cx="286512" cy="282044"/>
                <a:chOff x="7519416" y="2305634"/>
                <a:chExt cx="286512" cy="282044"/>
              </a:xfrm>
            </p:grpSpPr>
            <p:pic>
              <p:nvPicPr>
                <p:cNvPr id="55" name="Graphic 54" descr="Key">
                  <a:extLst>
                    <a:ext uri="{FF2B5EF4-FFF2-40B4-BE49-F238E27FC236}">
                      <a16:creationId xmlns:a16="http://schemas.microsoft.com/office/drawing/2014/main" id="{DBCB66E9-DFA8-4155-9D8A-93D0307D2C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9416" y="2305634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6" name="Graphic 55" descr="Key">
                  <a:extLst>
                    <a:ext uri="{FF2B5EF4-FFF2-40B4-BE49-F238E27FC236}">
                      <a16:creationId xmlns:a16="http://schemas.microsoft.com/office/drawing/2014/main" id="{B5530B24-81AA-4F34-9E68-86C1462E7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6660" y="2348422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7" name="Graphic 56" descr="Key">
                  <a:extLst>
                    <a:ext uri="{FF2B5EF4-FFF2-40B4-BE49-F238E27FC236}">
                      <a16:creationId xmlns:a16="http://schemas.microsoft.com/office/drawing/2014/main" id="{B8D28818-E2E1-4274-B41F-CECC9974CB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0856" y="2392606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</p:grpSp>
        </p:grp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86CEABF1-CD0C-46E5-9406-58CA9DBF5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41966" y="1388466"/>
              <a:ext cx="154611" cy="154611"/>
            </a:xfrm>
            <a:prstGeom prst="rect">
              <a:avLst/>
            </a:prstGeom>
          </p:spPr>
        </p:pic>
        <p:pic>
          <p:nvPicPr>
            <p:cNvPr id="44" name="Graphic 43" descr="Unlock">
              <a:extLst>
                <a:ext uri="{FF2B5EF4-FFF2-40B4-BE49-F238E27FC236}">
                  <a16:creationId xmlns:a16="http://schemas.microsoft.com/office/drawing/2014/main" id="{47EC07FA-8C51-475D-BE39-4F62E3177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02423" y="1388185"/>
              <a:ext cx="156702" cy="156702"/>
            </a:xfrm>
            <a:prstGeom prst="rect">
              <a:avLst/>
            </a:prstGeom>
          </p:spPr>
        </p:pic>
        <p:pic>
          <p:nvPicPr>
            <p:cNvPr id="45" name="Graphic 44" descr="Unlock">
              <a:extLst>
                <a:ext uri="{FF2B5EF4-FFF2-40B4-BE49-F238E27FC236}">
                  <a16:creationId xmlns:a16="http://schemas.microsoft.com/office/drawing/2014/main" id="{339FA831-1C2F-4BA7-AD3C-40B41A49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53961" y="1390954"/>
              <a:ext cx="156702" cy="156702"/>
            </a:xfrm>
            <a:prstGeom prst="rect">
              <a:avLst/>
            </a:prstGeom>
          </p:spPr>
        </p:pic>
        <p:pic>
          <p:nvPicPr>
            <p:cNvPr id="46" name="Graphic 45" descr="Unlock">
              <a:extLst>
                <a:ext uri="{FF2B5EF4-FFF2-40B4-BE49-F238E27FC236}">
                  <a16:creationId xmlns:a16="http://schemas.microsoft.com/office/drawing/2014/main" id="{7779A05E-E08D-468D-B1CD-F4EA6F10D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79527" y="1395706"/>
              <a:ext cx="156702" cy="156702"/>
            </a:xfrm>
            <a:prstGeom prst="rect">
              <a:avLst/>
            </a:prstGeom>
          </p:spPr>
        </p:pic>
        <p:pic>
          <p:nvPicPr>
            <p:cNvPr id="47" name="Graphic 46" descr="Lock">
              <a:extLst>
                <a:ext uri="{FF2B5EF4-FFF2-40B4-BE49-F238E27FC236}">
                  <a16:creationId xmlns:a16="http://schemas.microsoft.com/office/drawing/2014/main" id="{5A0DC3DC-8E40-4811-8BA5-A1E74A14C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42603" y="1390586"/>
              <a:ext cx="154611" cy="154611"/>
            </a:xfrm>
            <a:prstGeom prst="rect">
              <a:avLst/>
            </a:prstGeom>
          </p:spPr>
        </p:pic>
        <p:pic>
          <p:nvPicPr>
            <p:cNvPr id="48" name="Picture 4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 title="IguanaTex Bitmap Display">
              <a:extLst>
                <a:ext uri="{FF2B5EF4-FFF2-40B4-BE49-F238E27FC236}">
                  <a16:creationId xmlns:a16="http://schemas.microsoft.com/office/drawing/2014/main" id="{2EE16491-947A-4A70-93D4-AFCBBC731DC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628" y="620352"/>
              <a:ext cx="2313755" cy="241371"/>
            </a:xfrm>
            <a:prstGeom prst="rect">
              <a:avLst/>
            </a:prstGeom>
          </p:spPr>
        </p:pic>
        <p:pic>
          <p:nvPicPr>
            <p:cNvPr id="49" name="Picture 4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 title="IguanaTex Bitmap Display">
              <a:extLst>
                <a:ext uri="{FF2B5EF4-FFF2-40B4-BE49-F238E27FC236}">
                  <a16:creationId xmlns:a16="http://schemas.microsoft.com/office/drawing/2014/main" id="{F1CEB7E1-1A0D-4A53-94FC-C7C8E1DD66D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070" y="904074"/>
              <a:ext cx="1162973" cy="241371"/>
            </a:xfrm>
            <a:prstGeom prst="rect">
              <a:avLst/>
            </a:prstGeom>
          </p:spPr>
        </p:pic>
        <p:pic>
          <p:nvPicPr>
            <p:cNvPr id="50" name="Picture 4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A948714D-CC0A-4B5B-8336-E60D04514D1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619" y="1266539"/>
              <a:ext cx="201143" cy="21943"/>
            </a:xfrm>
            <a:prstGeom prst="rect">
              <a:avLst/>
            </a:prstGeom>
          </p:spPr>
        </p:pic>
        <p:pic>
          <p:nvPicPr>
            <p:cNvPr id="51" name="Picture 5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A5633572-33AF-4CC8-A598-69644416B96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358" y="1261650"/>
              <a:ext cx="201143" cy="21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56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C3185-4F74-4BC0-B42E-2E0112D5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en-AU" dirty="0"/>
              <a:t>Capture desired performance differences in </a:t>
            </a:r>
            <a:r>
              <a:rPr lang="en-AU" dirty="0" err="1"/>
              <a:t>multisensor</a:t>
            </a:r>
            <a:r>
              <a:rPr lang="en-AU" dirty="0"/>
              <a:t> environment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EB66-1284-4765-8373-C00083D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C448-793D-430B-85B3-A529E710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F9D07-3716-4A71-879E-FF17F76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Bounds on Performance Loss and Gain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58CC-0A01-4672-B4AB-E20179D28ABE}"/>
              </a:ext>
            </a:extLst>
          </p:cNvPr>
          <p:cNvGrpSpPr/>
          <p:nvPr/>
        </p:nvGrpSpPr>
        <p:grpSpPr>
          <a:xfrm>
            <a:off x="359999" y="1640760"/>
            <a:ext cx="2803071" cy="2724150"/>
            <a:chOff x="1110855" y="1640760"/>
            <a:chExt cx="2803071" cy="27241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E3373C-51F8-4248-B4F2-54539113E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855" y="1640760"/>
              <a:ext cx="2746851" cy="2724150"/>
            </a:xfrm>
            <a:prstGeom prst="rect">
              <a:avLst/>
            </a:prstGeom>
          </p:spPr>
        </p:pic>
        <p:pic>
          <p:nvPicPr>
  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<a:extLst>
                <a:ext uri="{FF2B5EF4-FFF2-40B4-BE49-F238E27FC236}">
                  <a16:creationId xmlns:a16="http://schemas.microsoft.com/office/drawing/2014/main" id="{B47A63DA-E7DC-43BB-8872-1DB4E49BC204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707" y="2373389"/>
              <a:ext cx="385219" cy="192610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368CDC87-EEA2-47C8-B589-A993DCD526A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709" y="2923905"/>
              <a:ext cx="370590" cy="19261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3FDDAF6-2E6E-4DA3-A55E-D2329F117DF3}"/>
                </a:ext>
              </a:extLst>
            </p:cNvPr>
            <p:cNvCxnSpPr/>
            <p:nvPr/>
          </p:nvCxnSpPr>
          <p:spPr>
            <a:xfrm>
              <a:off x="3179199" y="2565999"/>
              <a:ext cx="0" cy="43683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AD5D84-28ED-4CF2-B254-04A036668B7C}"/>
                </a:ext>
              </a:extLst>
            </p:cNvPr>
            <p:cNvSpPr txBox="1"/>
            <p:nvPr/>
          </p:nvSpPr>
          <p:spPr>
            <a:xfrm>
              <a:off x="1203425" y="1659195"/>
              <a:ext cx="2551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1"/>
                  </a:solidFill>
                </a:rPr>
                <a:t>Performance Loss Lower Bound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4D094A-D0DD-4138-ADEF-BD521F91F705}"/>
                </a:ext>
              </a:extLst>
            </p:cNvPr>
            <p:cNvSpPr txBox="1"/>
            <p:nvPr/>
          </p:nvSpPr>
          <p:spPr>
            <a:xfrm>
              <a:off x="2921000" y="2692084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min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C9AD0C-B5D2-4608-9565-0EF06DD3031B}"/>
              </a:ext>
            </a:extLst>
          </p:cNvPr>
          <p:cNvGrpSpPr/>
          <p:nvPr/>
        </p:nvGrpSpPr>
        <p:grpSpPr>
          <a:xfrm>
            <a:off x="6949413" y="1207205"/>
            <a:ext cx="1481017" cy="1262489"/>
            <a:chOff x="6520628" y="620352"/>
            <a:chExt cx="2313755" cy="197235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2BBE57C-6C6C-4D09-92B0-02D5C6DE0434}"/>
                </a:ext>
              </a:extLst>
            </p:cNvPr>
            <p:cNvSpPr/>
            <p:nvPr/>
          </p:nvSpPr>
          <p:spPr>
            <a:xfrm>
              <a:off x="6590326" y="1172071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7E0FEC-876F-48CD-A5A2-9EEDC2BED196}"/>
                </a:ext>
              </a:extLst>
            </p:cNvPr>
            <p:cNvSpPr/>
            <p:nvPr/>
          </p:nvSpPr>
          <p:spPr>
            <a:xfrm>
              <a:off x="6953961" y="1163486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2F84285-7244-41F8-AB84-981EC116CDBF}"/>
                </a:ext>
              </a:extLst>
            </p:cNvPr>
            <p:cNvSpPr/>
            <p:nvPr/>
          </p:nvSpPr>
          <p:spPr>
            <a:xfrm>
              <a:off x="7564067" y="1177475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D44966-5BB6-4429-9A84-55999E89DD42}"/>
                </a:ext>
              </a:extLst>
            </p:cNvPr>
            <p:cNvSpPr/>
            <p:nvPr/>
          </p:nvSpPr>
          <p:spPr>
            <a:xfrm>
              <a:off x="7977539" y="1178293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9BE7CC-34D5-4DC4-A553-D1EF58AC951A}"/>
                </a:ext>
              </a:extLst>
            </p:cNvPr>
            <p:cNvSpPr/>
            <p:nvPr/>
          </p:nvSpPr>
          <p:spPr>
            <a:xfrm>
              <a:off x="8595023" y="1175545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690492-1EBA-4C31-B2C6-7F92A031B087}"/>
                </a:ext>
              </a:extLst>
            </p:cNvPr>
            <p:cNvCxnSpPr>
              <a:cxnSpLocks/>
              <a:stCxn id="26" idx="4"/>
              <a:endCxn id="52" idx="0"/>
            </p:cNvCxnSpPr>
            <p:nvPr/>
          </p:nvCxnSpPr>
          <p:spPr>
            <a:xfrm>
              <a:off x="6684814" y="1361047"/>
              <a:ext cx="973741" cy="63095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02B6D7F-6BEE-4170-9BE6-5B776B2EEAE6}"/>
                </a:ext>
              </a:extLst>
            </p:cNvPr>
            <p:cNvCxnSpPr>
              <a:cxnSpLocks/>
              <a:stCxn id="27" idx="4"/>
              <a:endCxn id="52" idx="0"/>
            </p:cNvCxnSpPr>
            <p:nvPr/>
          </p:nvCxnSpPr>
          <p:spPr>
            <a:xfrm>
              <a:off x="7048449" y="1352462"/>
              <a:ext cx="610106" cy="63953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8694B2-B6F3-4680-98EE-304F798BEDB6}"/>
                </a:ext>
              </a:extLst>
            </p:cNvPr>
            <p:cNvCxnSpPr>
              <a:cxnSpLocks/>
              <a:stCxn id="30" idx="4"/>
              <a:endCxn id="52" idx="0"/>
            </p:cNvCxnSpPr>
            <p:nvPr/>
          </p:nvCxnSpPr>
          <p:spPr>
            <a:xfrm>
              <a:off x="7658555" y="1366451"/>
              <a:ext cx="0" cy="62554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2C85D7-9D52-4434-BC1F-6ED470C30FB1}"/>
                </a:ext>
              </a:extLst>
            </p:cNvPr>
            <p:cNvCxnSpPr>
              <a:cxnSpLocks/>
              <a:stCxn id="35" idx="4"/>
              <a:endCxn id="52" idx="0"/>
            </p:cNvCxnSpPr>
            <p:nvPr/>
          </p:nvCxnSpPr>
          <p:spPr>
            <a:xfrm flipH="1">
              <a:off x="7658555" y="1367269"/>
              <a:ext cx="413472" cy="6247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8BE467B-6918-4AF2-9EBF-403396AF22AB}"/>
                </a:ext>
              </a:extLst>
            </p:cNvPr>
            <p:cNvCxnSpPr>
              <a:cxnSpLocks/>
              <a:stCxn id="36" idx="4"/>
              <a:endCxn id="52" idx="0"/>
            </p:cNvCxnSpPr>
            <p:nvPr/>
          </p:nvCxnSpPr>
          <p:spPr>
            <a:xfrm flipH="1">
              <a:off x="7658555" y="1364521"/>
              <a:ext cx="1030956" cy="6274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D1451C-5A38-4F12-9ECD-1D1A5EFB9AA0}"/>
                </a:ext>
              </a:extLst>
            </p:cNvPr>
            <p:cNvGrpSpPr/>
            <p:nvPr/>
          </p:nvGrpSpPr>
          <p:grpSpPr>
            <a:xfrm>
              <a:off x="7432668" y="1991999"/>
              <a:ext cx="451773" cy="600707"/>
              <a:chOff x="7256619" y="1997169"/>
              <a:chExt cx="451773" cy="600707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EE64E8E-E266-45D1-B424-CB68CCDC678B}"/>
                  </a:ext>
                </a:extLst>
              </p:cNvPr>
              <p:cNvSpPr/>
              <p:nvPr/>
            </p:nvSpPr>
            <p:spPr>
              <a:xfrm>
                <a:off x="7256619" y="1997169"/>
                <a:ext cx="451773" cy="3026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3" name="Picture 5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960DE358-CE75-41AB-A962-EB65A02306F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622" y="2052208"/>
                <a:ext cx="366933" cy="192610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0582C98-ECCB-4670-B51C-FCE81399492A}"/>
                  </a:ext>
                </a:extLst>
              </p:cNvPr>
              <p:cNvGrpSpPr/>
              <p:nvPr/>
            </p:nvGrpSpPr>
            <p:grpSpPr>
              <a:xfrm>
                <a:off x="7339249" y="2315832"/>
                <a:ext cx="286512" cy="282044"/>
                <a:chOff x="7519416" y="2305634"/>
                <a:chExt cx="286512" cy="282044"/>
              </a:xfrm>
            </p:grpSpPr>
            <p:pic>
              <p:nvPicPr>
                <p:cNvPr id="55" name="Graphic 54" descr="Key">
                  <a:extLst>
                    <a:ext uri="{FF2B5EF4-FFF2-40B4-BE49-F238E27FC236}">
                      <a16:creationId xmlns:a16="http://schemas.microsoft.com/office/drawing/2014/main" id="{DBCB66E9-DFA8-4155-9D8A-93D0307D2C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9416" y="2305634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6" name="Graphic 55" descr="Key">
                  <a:extLst>
                    <a:ext uri="{FF2B5EF4-FFF2-40B4-BE49-F238E27FC236}">
                      <a16:creationId xmlns:a16="http://schemas.microsoft.com/office/drawing/2014/main" id="{B5530B24-81AA-4F34-9E68-86C1462E7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6660" y="2348422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7" name="Graphic 56" descr="Key">
                  <a:extLst>
                    <a:ext uri="{FF2B5EF4-FFF2-40B4-BE49-F238E27FC236}">
                      <a16:creationId xmlns:a16="http://schemas.microsoft.com/office/drawing/2014/main" id="{B8D28818-E2E1-4274-B41F-CECC9974CB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0856" y="2392606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</p:grpSp>
        </p:grp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86CEABF1-CD0C-46E5-9406-58CA9DBF5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041966" y="1388466"/>
              <a:ext cx="154611" cy="154611"/>
            </a:xfrm>
            <a:prstGeom prst="rect">
              <a:avLst/>
            </a:prstGeom>
          </p:spPr>
        </p:pic>
        <p:pic>
          <p:nvPicPr>
            <p:cNvPr id="44" name="Graphic 43" descr="Unlock">
              <a:extLst>
                <a:ext uri="{FF2B5EF4-FFF2-40B4-BE49-F238E27FC236}">
                  <a16:creationId xmlns:a16="http://schemas.microsoft.com/office/drawing/2014/main" id="{47EC07FA-8C51-475D-BE39-4F62E3177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602423" y="1388185"/>
              <a:ext cx="156702" cy="156702"/>
            </a:xfrm>
            <a:prstGeom prst="rect">
              <a:avLst/>
            </a:prstGeom>
          </p:spPr>
        </p:pic>
        <p:pic>
          <p:nvPicPr>
            <p:cNvPr id="45" name="Graphic 44" descr="Unlock">
              <a:extLst>
                <a:ext uri="{FF2B5EF4-FFF2-40B4-BE49-F238E27FC236}">
                  <a16:creationId xmlns:a16="http://schemas.microsoft.com/office/drawing/2014/main" id="{339FA831-1C2F-4BA7-AD3C-40B41A49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953961" y="1390954"/>
              <a:ext cx="156702" cy="156702"/>
            </a:xfrm>
            <a:prstGeom prst="rect">
              <a:avLst/>
            </a:prstGeom>
          </p:spPr>
        </p:pic>
        <p:pic>
          <p:nvPicPr>
            <p:cNvPr id="46" name="Graphic 45" descr="Unlock">
              <a:extLst>
                <a:ext uri="{FF2B5EF4-FFF2-40B4-BE49-F238E27FC236}">
                  <a16:creationId xmlns:a16="http://schemas.microsoft.com/office/drawing/2014/main" id="{7779A05E-E08D-468D-B1CD-F4EA6F10D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479527" y="1395706"/>
              <a:ext cx="156702" cy="156702"/>
            </a:xfrm>
            <a:prstGeom prst="rect">
              <a:avLst/>
            </a:prstGeom>
          </p:spPr>
        </p:pic>
        <p:pic>
          <p:nvPicPr>
            <p:cNvPr id="47" name="Graphic 46" descr="Lock">
              <a:extLst>
                <a:ext uri="{FF2B5EF4-FFF2-40B4-BE49-F238E27FC236}">
                  <a16:creationId xmlns:a16="http://schemas.microsoft.com/office/drawing/2014/main" id="{5A0DC3DC-8E40-4811-8BA5-A1E74A14C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42603" y="1390586"/>
              <a:ext cx="154611" cy="154611"/>
            </a:xfrm>
            <a:prstGeom prst="rect">
              <a:avLst/>
            </a:prstGeom>
          </p:spPr>
        </p:pic>
        <p:pic>
          <p:nvPicPr>
            <p:cNvPr id="48" name="Picture 4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 title="IguanaTex Bitmap Display">
              <a:extLst>
                <a:ext uri="{FF2B5EF4-FFF2-40B4-BE49-F238E27FC236}">
                  <a16:creationId xmlns:a16="http://schemas.microsoft.com/office/drawing/2014/main" id="{2EE16491-947A-4A70-93D4-AFCBBC731DC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628" y="620352"/>
              <a:ext cx="2313755" cy="241371"/>
            </a:xfrm>
            <a:prstGeom prst="rect">
              <a:avLst/>
            </a:prstGeom>
          </p:spPr>
        </p:pic>
        <p:pic>
          <p:nvPicPr>
            <p:cNvPr id="49" name="Picture 4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 title="IguanaTex Bitmap Display">
              <a:extLst>
                <a:ext uri="{FF2B5EF4-FFF2-40B4-BE49-F238E27FC236}">
                  <a16:creationId xmlns:a16="http://schemas.microsoft.com/office/drawing/2014/main" id="{F1CEB7E1-1A0D-4A53-94FC-C7C8E1DD66D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070" y="904074"/>
              <a:ext cx="1162973" cy="241371"/>
            </a:xfrm>
            <a:prstGeom prst="rect">
              <a:avLst/>
            </a:prstGeom>
          </p:spPr>
        </p:pic>
        <p:pic>
          <p:nvPicPr>
            <p:cNvPr id="50" name="Picture 4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A948714D-CC0A-4B5B-8336-E60D04514D1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619" y="1266539"/>
              <a:ext cx="201143" cy="21943"/>
            </a:xfrm>
            <a:prstGeom prst="rect">
              <a:avLst/>
            </a:prstGeom>
          </p:spPr>
        </p:pic>
        <p:pic>
          <p:nvPicPr>
            <p:cNvPr id="51" name="Picture 5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A5633572-33AF-4CC8-A598-69644416B96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358" y="1261650"/>
              <a:ext cx="201143" cy="21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40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C3185-4F74-4BC0-B42E-2E0112D5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en-AU" dirty="0"/>
              <a:t>Capture desired performance differences in </a:t>
            </a:r>
            <a:r>
              <a:rPr lang="en-AU" dirty="0" err="1"/>
              <a:t>multisensor</a:t>
            </a:r>
            <a:r>
              <a:rPr lang="en-AU" dirty="0"/>
              <a:t> environment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EB66-1284-4765-8373-C00083D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C448-793D-430B-85B3-A529E710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F9D07-3716-4A71-879E-FF17F76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Bounds on Performance Loss and Gain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58CC-0A01-4672-B4AB-E20179D28ABE}"/>
              </a:ext>
            </a:extLst>
          </p:cNvPr>
          <p:cNvGrpSpPr/>
          <p:nvPr/>
        </p:nvGrpSpPr>
        <p:grpSpPr>
          <a:xfrm>
            <a:off x="359999" y="1640760"/>
            <a:ext cx="2803071" cy="2724150"/>
            <a:chOff x="1110855" y="1640760"/>
            <a:chExt cx="2803071" cy="27241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E3373C-51F8-4248-B4F2-54539113E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855" y="1640760"/>
              <a:ext cx="2746851" cy="2724150"/>
            </a:xfrm>
            <a:prstGeom prst="rect">
              <a:avLst/>
            </a:prstGeom>
          </p:spPr>
        </p:pic>
        <p:pic>
          <p:nvPicPr>
  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<a:extLst>
                <a:ext uri="{FF2B5EF4-FFF2-40B4-BE49-F238E27FC236}">
                  <a16:creationId xmlns:a16="http://schemas.microsoft.com/office/drawing/2014/main" id="{B47A63DA-E7DC-43BB-8872-1DB4E49BC204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707" y="2373389"/>
              <a:ext cx="385219" cy="192610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368CDC87-EEA2-47C8-B589-A993DCD526A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709" y="2923905"/>
              <a:ext cx="370590" cy="19261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3FDDAF6-2E6E-4DA3-A55E-D2329F117DF3}"/>
                </a:ext>
              </a:extLst>
            </p:cNvPr>
            <p:cNvCxnSpPr/>
            <p:nvPr/>
          </p:nvCxnSpPr>
          <p:spPr>
            <a:xfrm>
              <a:off x="3179199" y="2565999"/>
              <a:ext cx="0" cy="43683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AD5D84-28ED-4CF2-B254-04A036668B7C}"/>
                </a:ext>
              </a:extLst>
            </p:cNvPr>
            <p:cNvSpPr txBox="1"/>
            <p:nvPr/>
          </p:nvSpPr>
          <p:spPr>
            <a:xfrm>
              <a:off x="1203425" y="1659195"/>
              <a:ext cx="2551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Performance Loss Lower Bound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4D094A-D0DD-4138-ADEF-BD521F91F705}"/>
                </a:ext>
              </a:extLst>
            </p:cNvPr>
            <p:cNvSpPr txBox="1"/>
            <p:nvPr/>
          </p:nvSpPr>
          <p:spPr>
            <a:xfrm>
              <a:off x="2921000" y="2692084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54B32C-97E5-4A66-8BC1-7D5EA7B9FAFB}"/>
              </a:ext>
            </a:extLst>
          </p:cNvPr>
          <p:cNvGrpSpPr/>
          <p:nvPr/>
        </p:nvGrpSpPr>
        <p:grpSpPr>
          <a:xfrm>
            <a:off x="3673300" y="1631741"/>
            <a:ext cx="2809362" cy="2724150"/>
            <a:chOff x="5223780" y="1640760"/>
            <a:chExt cx="2809362" cy="27241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932C0AF-46ED-49A8-A320-99599197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80" y="1640760"/>
              <a:ext cx="2746851" cy="2724150"/>
            </a:xfrm>
            <a:prstGeom prst="rect">
              <a:avLst/>
            </a:prstGeom>
          </p:spPr>
        </p:pic>
        <p:pic>
          <p:nvPicPr>
  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E36264DE-1374-4C1B-9748-10FF4E95960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5485" y="2923905"/>
              <a:ext cx="370590" cy="192610"/>
            </a:xfrm>
            <a:prstGeom prst="rect">
              <a:avLst/>
            </a:prstGeom>
          </p:spPr>
        </p:pic>
        <p:pic>
          <p:nvPicPr>
            <p:cNvPr id="28" name="Picture 2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 title="IguanaTex Bitmap Display">
              <a:extLst>
                <a:ext uri="{FF2B5EF4-FFF2-40B4-BE49-F238E27FC236}">
                  <a16:creationId xmlns:a16="http://schemas.microsoft.com/office/drawing/2014/main" id="{38DE24EF-4605-43F5-A1A3-BD731B965D1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5485" y="3432700"/>
              <a:ext cx="387657" cy="19261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862F02-5B59-452A-AF34-F549C74CA97E}"/>
                </a:ext>
              </a:extLst>
            </p:cNvPr>
            <p:cNvCxnSpPr/>
            <p:nvPr/>
          </p:nvCxnSpPr>
          <p:spPr>
            <a:xfrm>
              <a:off x="7312287" y="3092169"/>
              <a:ext cx="0" cy="43683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0D87C8-08F8-469A-9FEE-A225161F605B}"/>
                </a:ext>
              </a:extLst>
            </p:cNvPr>
            <p:cNvSpPr txBox="1"/>
            <p:nvPr/>
          </p:nvSpPr>
          <p:spPr>
            <a:xfrm>
              <a:off x="5305120" y="1651171"/>
              <a:ext cx="25841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1"/>
                  </a:solidFill>
                </a:rPr>
                <a:t>Performance Gain Upper Bound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AE9EBE-C635-4660-8716-FF2858FF3772}"/>
                </a:ext>
              </a:extLst>
            </p:cNvPr>
            <p:cNvSpPr txBox="1"/>
            <p:nvPr/>
          </p:nvSpPr>
          <p:spPr>
            <a:xfrm>
              <a:off x="7048500" y="3218254"/>
              <a:ext cx="317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max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C9AD0C-B5D2-4608-9565-0EF06DD3031B}"/>
              </a:ext>
            </a:extLst>
          </p:cNvPr>
          <p:cNvGrpSpPr/>
          <p:nvPr/>
        </p:nvGrpSpPr>
        <p:grpSpPr>
          <a:xfrm>
            <a:off x="6949413" y="1207205"/>
            <a:ext cx="1481017" cy="1262489"/>
            <a:chOff x="6520628" y="620352"/>
            <a:chExt cx="2313755" cy="197235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2BBE57C-6C6C-4D09-92B0-02D5C6DE0434}"/>
                </a:ext>
              </a:extLst>
            </p:cNvPr>
            <p:cNvSpPr/>
            <p:nvPr/>
          </p:nvSpPr>
          <p:spPr>
            <a:xfrm>
              <a:off x="6590326" y="1172071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7E0FEC-876F-48CD-A5A2-9EEDC2BED196}"/>
                </a:ext>
              </a:extLst>
            </p:cNvPr>
            <p:cNvSpPr/>
            <p:nvPr/>
          </p:nvSpPr>
          <p:spPr>
            <a:xfrm>
              <a:off x="6953961" y="1163486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2F84285-7244-41F8-AB84-981EC116CDBF}"/>
                </a:ext>
              </a:extLst>
            </p:cNvPr>
            <p:cNvSpPr/>
            <p:nvPr/>
          </p:nvSpPr>
          <p:spPr>
            <a:xfrm>
              <a:off x="7564067" y="1177475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D44966-5BB6-4429-9A84-55999E89DD42}"/>
                </a:ext>
              </a:extLst>
            </p:cNvPr>
            <p:cNvSpPr/>
            <p:nvPr/>
          </p:nvSpPr>
          <p:spPr>
            <a:xfrm>
              <a:off x="7977539" y="1178293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9BE7CC-34D5-4DC4-A553-D1EF58AC951A}"/>
                </a:ext>
              </a:extLst>
            </p:cNvPr>
            <p:cNvSpPr/>
            <p:nvPr/>
          </p:nvSpPr>
          <p:spPr>
            <a:xfrm>
              <a:off x="8595023" y="1175545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690492-1EBA-4C31-B2C6-7F92A031B087}"/>
                </a:ext>
              </a:extLst>
            </p:cNvPr>
            <p:cNvCxnSpPr>
              <a:cxnSpLocks/>
              <a:stCxn id="26" idx="4"/>
              <a:endCxn id="52" idx="0"/>
            </p:cNvCxnSpPr>
            <p:nvPr/>
          </p:nvCxnSpPr>
          <p:spPr>
            <a:xfrm>
              <a:off x="6684814" y="1361047"/>
              <a:ext cx="973741" cy="63095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02B6D7F-6BEE-4170-9BE6-5B776B2EEAE6}"/>
                </a:ext>
              </a:extLst>
            </p:cNvPr>
            <p:cNvCxnSpPr>
              <a:cxnSpLocks/>
              <a:stCxn id="27" idx="4"/>
              <a:endCxn id="52" idx="0"/>
            </p:cNvCxnSpPr>
            <p:nvPr/>
          </p:nvCxnSpPr>
          <p:spPr>
            <a:xfrm>
              <a:off x="7048449" y="1352462"/>
              <a:ext cx="610106" cy="63953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8694B2-B6F3-4680-98EE-304F798BEDB6}"/>
                </a:ext>
              </a:extLst>
            </p:cNvPr>
            <p:cNvCxnSpPr>
              <a:cxnSpLocks/>
              <a:stCxn id="30" idx="4"/>
              <a:endCxn id="52" idx="0"/>
            </p:cNvCxnSpPr>
            <p:nvPr/>
          </p:nvCxnSpPr>
          <p:spPr>
            <a:xfrm>
              <a:off x="7658555" y="1366451"/>
              <a:ext cx="0" cy="62554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2C85D7-9D52-4434-BC1F-6ED470C30FB1}"/>
                </a:ext>
              </a:extLst>
            </p:cNvPr>
            <p:cNvCxnSpPr>
              <a:cxnSpLocks/>
              <a:stCxn id="35" idx="4"/>
              <a:endCxn id="52" idx="0"/>
            </p:cNvCxnSpPr>
            <p:nvPr/>
          </p:nvCxnSpPr>
          <p:spPr>
            <a:xfrm flipH="1">
              <a:off x="7658555" y="1367269"/>
              <a:ext cx="413472" cy="6247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8BE467B-6918-4AF2-9EBF-403396AF22AB}"/>
                </a:ext>
              </a:extLst>
            </p:cNvPr>
            <p:cNvCxnSpPr>
              <a:cxnSpLocks/>
              <a:stCxn id="36" idx="4"/>
              <a:endCxn id="52" idx="0"/>
            </p:cNvCxnSpPr>
            <p:nvPr/>
          </p:nvCxnSpPr>
          <p:spPr>
            <a:xfrm flipH="1">
              <a:off x="7658555" y="1364521"/>
              <a:ext cx="1030956" cy="6274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D1451C-5A38-4F12-9ECD-1D1A5EFB9AA0}"/>
                </a:ext>
              </a:extLst>
            </p:cNvPr>
            <p:cNvGrpSpPr/>
            <p:nvPr/>
          </p:nvGrpSpPr>
          <p:grpSpPr>
            <a:xfrm>
              <a:off x="7432668" y="1991999"/>
              <a:ext cx="451773" cy="600707"/>
              <a:chOff x="7256619" y="1997169"/>
              <a:chExt cx="451773" cy="600707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EE64E8E-E266-45D1-B424-CB68CCDC678B}"/>
                  </a:ext>
                </a:extLst>
              </p:cNvPr>
              <p:cNvSpPr/>
              <p:nvPr/>
            </p:nvSpPr>
            <p:spPr>
              <a:xfrm>
                <a:off x="7256619" y="1997169"/>
                <a:ext cx="451773" cy="3026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3" name="Picture 5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960DE358-CE75-41AB-A962-EB65A02306F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622" y="2052208"/>
                <a:ext cx="366933" cy="192610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0582C98-ECCB-4670-B51C-FCE81399492A}"/>
                  </a:ext>
                </a:extLst>
              </p:cNvPr>
              <p:cNvGrpSpPr/>
              <p:nvPr/>
            </p:nvGrpSpPr>
            <p:grpSpPr>
              <a:xfrm>
                <a:off x="7339249" y="2315832"/>
                <a:ext cx="286512" cy="282044"/>
                <a:chOff x="7519416" y="2305634"/>
                <a:chExt cx="286512" cy="282044"/>
              </a:xfrm>
            </p:grpSpPr>
            <p:pic>
              <p:nvPicPr>
                <p:cNvPr id="55" name="Graphic 54" descr="Key">
                  <a:extLst>
                    <a:ext uri="{FF2B5EF4-FFF2-40B4-BE49-F238E27FC236}">
                      <a16:creationId xmlns:a16="http://schemas.microsoft.com/office/drawing/2014/main" id="{DBCB66E9-DFA8-4155-9D8A-93D0307D2C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9416" y="2305634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6" name="Graphic 55" descr="Key">
                  <a:extLst>
                    <a:ext uri="{FF2B5EF4-FFF2-40B4-BE49-F238E27FC236}">
                      <a16:creationId xmlns:a16="http://schemas.microsoft.com/office/drawing/2014/main" id="{B5530B24-81AA-4F34-9E68-86C1462E7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6660" y="2348422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7" name="Graphic 56" descr="Key">
                  <a:extLst>
                    <a:ext uri="{FF2B5EF4-FFF2-40B4-BE49-F238E27FC236}">
                      <a16:creationId xmlns:a16="http://schemas.microsoft.com/office/drawing/2014/main" id="{B8D28818-E2E1-4274-B41F-CECC9974CB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0856" y="2392606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</p:grpSp>
        </p:grp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86CEABF1-CD0C-46E5-9406-58CA9DBF5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041966" y="1388466"/>
              <a:ext cx="154611" cy="154611"/>
            </a:xfrm>
            <a:prstGeom prst="rect">
              <a:avLst/>
            </a:prstGeom>
          </p:spPr>
        </p:pic>
        <p:pic>
          <p:nvPicPr>
            <p:cNvPr id="44" name="Graphic 43" descr="Unlock">
              <a:extLst>
                <a:ext uri="{FF2B5EF4-FFF2-40B4-BE49-F238E27FC236}">
                  <a16:creationId xmlns:a16="http://schemas.microsoft.com/office/drawing/2014/main" id="{47EC07FA-8C51-475D-BE39-4F62E3177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602423" y="1388185"/>
              <a:ext cx="156702" cy="156702"/>
            </a:xfrm>
            <a:prstGeom prst="rect">
              <a:avLst/>
            </a:prstGeom>
          </p:spPr>
        </p:pic>
        <p:pic>
          <p:nvPicPr>
            <p:cNvPr id="45" name="Graphic 44" descr="Unlock">
              <a:extLst>
                <a:ext uri="{FF2B5EF4-FFF2-40B4-BE49-F238E27FC236}">
                  <a16:creationId xmlns:a16="http://schemas.microsoft.com/office/drawing/2014/main" id="{339FA831-1C2F-4BA7-AD3C-40B41A49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953961" y="1390954"/>
              <a:ext cx="156702" cy="156702"/>
            </a:xfrm>
            <a:prstGeom prst="rect">
              <a:avLst/>
            </a:prstGeom>
          </p:spPr>
        </p:pic>
        <p:pic>
          <p:nvPicPr>
            <p:cNvPr id="46" name="Graphic 45" descr="Unlock">
              <a:extLst>
                <a:ext uri="{FF2B5EF4-FFF2-40B4-BE49-F238E27FC236}">
                  <a16:creationId xmlns:a16="http://schemas.microsoft.com/office/drawing/2014/main" id="{7779A05E-E08D-468D-B1CD-F4EA6F10D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479527" y="1395706"/>
              <a:ext cx="156702" cy="156702"/>
            </a:xfrm>
            <a:prstGeom prst="rect">
              <a:avLst/>
            </a:prstGeom>
          </p:spPr>
        </p:pic>
        <p:pic>
          <p:nvPicPr>
            <p:cNvPr id="47" name="Graphic 46" descr="Lock">
              <a:extLst>
                <a:ext uri="{FF2B5EF4-FFF2-40B4-BE49-F238E27FC236}">
                  <a16:creationId xmlns:a16="http://schemas.microsoft.com/office/drawing/2014/main" id="{5A0DC3DC-8E40-4811-8BA5-A1E74A14C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642603" y="1390586"/>
              <a:ext cx="154611" cy="154611"/>
            </a:xfrm>
            <a:prstGeom prst="rect">
              <a:avLst/>
            </a:prstGeom>
          </p:spPr>
        </p:pic>
        <p:pic>
          <p:nvPicPr>
            <p:cNvPr id="48" name="Picture 4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 title="IguanaTex Bitmap Display">
              <a:extLst>
                <a:ext uri="{FF2B5EF4-FFF2-40B4-BE49-F238E27FC236}">
                  <a16:creationId xmlns:a16="http://schemas.microsoft.com/office/drawing/2014/main" id="{2EE16491-947A-4A70-93D4-AFCBBC731DC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628" y="620352"/>
              <a:ext cx="2313755" cy="241371"/>
            </a:xfrm>
            <a:prstGeom prst="rect">
              <a:avLst/>
            </a:prstGeom>
          </p:spPr>
        </p:pic>
        <p:pic>
          <p:nvPicPr>
            <p:cNvPr id="49" name="Picture 4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 title="IguanaTex Bitmap Display">
              <a:extLst>
                <a:ext uri="{FF2B5EF4-FFF2-40B4-BE49-F238E27FC236}">
                  <a16:creationId xmlns:a16="http://schemas.microsoft.com/office/drawing/2014/main" id="{F1CEB7E1-1A0D-4A53-94FC-C7C8E1DD66D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070" y="904074"/>
              <a:ext cx="1162973" cy="241371"/>
            </a:xfrm>
            <a:prstGeom prst="rect">
              <a:avLst/>
            </a:prstGeom>
          </p:spPr>
        </p:pic>
        <p:pic>
          <p:nvPicPr>
            <p:cNvPr id="50" name="Picture 4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A948714D-CC0A-4B5B-8336-E60D04514D1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619" y="1266539"/>
              <a:ext cx="201143" cy="21943"/>
            </a:xfrm>
            <a:prstGeom prst="rect">
              <a:avLst/>
            </a:prstGeom>
          </p:spPr>
        </p:pic>
        <p:pic>
          <p:nvPicPr>
            <p:cNvPr id="51" name="Picture 5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A5633572-33AF-4CC8-A598-69644416B96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358" y="1261650"/>
              <a:ext cx="201143" cy="21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463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C3185-4F74-4BC0-B42E-2E0112D5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en-AU" dirty="0"/>
              <a:t>Capture desired performance differences in </a:t>
            </a:r>
            <a:r>
              <a:rPr lang="en-AU" dirty="0" err="1"/>
              <a:t>multisensor</a:t>
            </a:r>
            <a:r>
              <a:rPr lang="en-AU" dirty="0"/>
              <a:t> environment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Both bounds desired for each privilege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EB66-1284-4765-8373-C00083D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C448-793D-430B-85B3-A529E710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F9D07-3716-4A71-879E-FF17F76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Bounds on Performance Loss and Gain</a:t>
            </a:r>
          </a:p>
        </p:txBody>
      </p:sp>
      <p:pic>
        <p:nvPicPr>
          <p:cNvPr id="31" name="Picture 3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C44168F1-4A9E-41AF-8ABB-DB3E455E77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48" y="4619648"/>
            <a:ext cx="106472" cy="1270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9A358CC-0A01-4672-B4AB-E20179D28ABE}"/>
              </a:ext>
            </a:extLst>
          </p:cNvPr>
          <p:cNvGrpSpPr/>
          <p:nvPr/>
        </p:nvGrpSpPr>
        <p:grpSpPr>
          <a:xfrm>
            <a:off x="359999" y="1640760"/>
            <a:ext cx="2803071" cy="2724150"/>
            <a:chOff x="1110855" y="1640760"/>
            <a:chExt cx="2803071" cy="27241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E3373C-51F8-4248-B4F2-54539113E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855" y="1640760"/>
              <a:ext cx="2746851" cy="2724150"/>
            </a:xfrm>
            <a:prstGeom prst="rect">
              <a:avLst/>
            </a:prstGeom>
          </p:spPr>
        </p:pic>
        <p:pic>
          <p:nvPicPr>
  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<a:extLst>
                <a:ext uri="{FF2B5EF4-FFF2-40B4-BE49-F238E27FC236}">
                  <a16:creationId xmlns:a16="http://schemas.microsoft.com/office/drawing/2014/main" id="{B47A63DA-E7DC-43BB-8872-1DB4E49BC204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707" y="2373389"/>
              <a:ext cx="385219" cy="192610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368CDC87-EEA2-47C8-B589-A993DCD526A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709" y="2923905"/>
              <a:ext cx="370590" cy="19261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3FDDAF6-2E6E-4DA3-A55E-D2329F117DF3}"/>
                </a:ext>
              </a:extLst>
            </p:cNvPr>
            <p:cNvCxnSpPr/>
            <p:nvPr/>
          </p:nvCxnSpPr>
          <p:spPr>
            <a:xfrm>
              <a:off x="3179199" y="2565999"/>
              <a:ext cx="0" cy="43683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AD5D84-28ED-4CF2-B254-04A036668B7C}"/>
                </a:ext>
              </a:extLst>
            </p:cNvPr>
            <p:cNvSpPr txBox="1"/>
            <p:nvPr/>
          </p:nvSpPr>
          <p:spPr>
            <a:xfrm>
              <a:off x="1203425" y="1659195"/>
              <a:ext cx="2551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Performance Loss Lower Bound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4D094A-D0DD-4138-ADEF-BD521F91F705}"/>
                </a:ext>
              </a:extLst>
            </p:cNvPr>
            <p:cNvSpPr txBox="1"/>
            <p:nvPr/>
          </p:nvSpPr>
          <p:spPr>
            <a:xfrm>
              <a:off x="2921000" y="2692084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54B32C-97E5-4A66-8BC1-7D5EA7B9FAFB}"/>
              </a:ext>
            </a:extLst>
          </p:cNvPr>
          <p:cNvGrpSpPr/>
          <p:nvPr/>
        </p:nvGrpSpPr>
        <p:grpSpPr>
          <a:xfrm>
            <a:off x="3673300" y="1631741"/>
            <a:ext cx="2809362" cy="2724150"/>
            <a:chOff x="5223780" y="1640760"/>
            <a:chExt cx="2809362" cy="27241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932C0AF-46ED-49A8-A320-99599197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80" y="1640760"/>
              <a:ext cx="2746851" cy="2724150"/>
            </a:xfrm>
            <a:prstGeom prst="rect">
              <a:avLst/>
            </a:prstGeom>
          </p:spPr>
        </p:pic>
        <p:pic>
          <p:nvPicPr>
  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E36264DE-1374-4C1B-9748-10FF4E959602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5485" y="2923905"/>
              <a:ext cx="370590" cy="192610"/>
            </a:xfrm>
            <a:prstGeom prst="rect">
              <a:avLst/>
            </a:prstGeom>
          </p:spPr>
        </p:pic>
        <p:pic>
          <p:nvPicPr>
            <p:cNvPr id="28" name="Picture 2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 title="IguanaTex Bitmap Display">
              <a:extLst>
                <a:ext uri="{FF2B5EF4-FFF2-40B4-BE49-F238E27FC236}">
                  <a16:creationId xmlns:a16="http://schemas.microsoft.com/office/drawing/2014/main" id="{38DE24EF-4605-43F5-A1A3-BD731B965D1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5485" y="3432700"/>
              <a:ext cx="387657" cy="19261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862F02-5B59-452A-AF34-F549C74CA97E}"/>
                </a:ext>
              </a:extLst>
            </p:cNvPr>
            <p:cNvCxnSpPr/>
            <p:nvPr/>
          </p:nvCxnSpPr>
          <p:spPr>
            <a:xfrm>
              <a:off x="7312287" y="3092169"/>
              <a:ext cx="0" cy="43683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0D87C8-08F8-469A-9FEE-A225161F605B}"/>
                </a:ext>
              </a:extLst>
            </p:cNvPr>
            <p:cNvSpPr txBox="1"/>
            <p:nvPr/>
          </p:nvSpPr>
          <p:spPr>
            <a:xfrm>
              <a:off x="5305120" y="1651171"/>
              <a:ext cx="25841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Performance Gain Upper Bound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AE9EBE-C635-4660-8716-FF2858FF3772}"/>
                </a:ext>
              </a:extLst>
            </p:cNvPr>
            <p:cNvSpPr txBox="1"/>
            <p:nvPr/>
          </p:nvSpPr>
          <p:spPr>
            <a:xfrm>
              <a:off x="7048500" y="3218254"/>
              <a:ext cx="317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max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C9AD0C-B5D2-4608-9565-0EF06DD3031B}"/>
              </a:ext>
            </a:extLst>
          </p:cNvPr>
          <p:cNvGrpSpPr/>
          <p:nvPr/>
        </p:nvGrpSpPr>
        <p:grpSpPr>
          <a:xfrm>
            <a:off x="6949413" y="1207205"/>
            <a:ext cx="1481017" cy="1262489"/>
            <a:chOff x="6520628" y="620352"/>
            <a:chExt cx="2313755" cy="197235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2BBE57C-6C6C-4D09-92B0-02D5C6DE0434}"/>
                </a:ext>
              </a:extLst>
            </p:cNvPr>
            <p:cNvSpPr/>
            <p:nvPr/>
          </p:nvSpPr>
          <p:spPr>
            <a:xfrm>
              <a:off x="6590326" y="1172071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7E0FEC-876F-48CD-A5A2-9EEDC2BED196}"/>
                </a:ext>
              </a:extLst>
            </p:cNvPr>
            <p:cNvSpPr/>
            <p:nvPr/>
          </p:nvSpPr>
          <p:spPr>
            <a:xfrm>
              <a:off x="6953961" y="1163486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2F84285-7244-41F8-AB84-981EC116CDBF}"/>
                </a:ext>
              </a:extLst>
            </p:cNvPr>
            <p:cNvSpPr/>
            <p:nvPr/>
          </p:nvSpPr>
          <p:spPr>
            <a:xfrm>
              <a:off x="7564067" y="1177475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D44966-5BB6-4429-9A84-55999E89DD42}"/>
                </a:ext>
              </a:extLst>
            </p:cNvPr>
            <p:cNvSpPr/>
            <p:nvPr/>
          </p:nvSpPr>
          <p:spPr>
            <a:xfrm>
              <a:off x="7977539" y="1178293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9BE7CC-34D5-4DC4-A553-D1EF58AC951A}"/>
                </a:ext>
              </a:extLst>
            </p:cNvPr>
            <p:cNvSpPr/>
            <p:nvPr/>
          </p:nvSpPr>
          <p:spPr>
            <a:xfrm>
              <a:off x="8595023" y="1175545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690492-1EBA-4C31-B2C6-7F92A031B087}"/>
                </a:ext>
              </a:extLst>
            </p:cNvPr>
            <p:cNvCxnSpPr>
              <a:cxnSpLocks/>
              <a:stCxn id="26" idx="4"/>
              <a:endCxn id="52" idx="0"/>
            </p:cNvCxnSpPr>
            <p:nvPr/>
          </p:nvCxnSpPr>
          <p:spPr>
            <a:xfrm>
              <a:off x="6684814" y="1361047"/>
              <a:ext cx="973741" cy="63095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02B6D7F-6BEE-4170-9BE6-5B776B2EEAE6}"/>
                </a:ext>
              </a:extLst>
            </p:cNvPr>
            <p:cNvCxnSpPr>
              <a:cxnSpLocks/>
              <a:stCxn id="27" idx="4"/>
              <a:endCxn id="52" idx="0"/>
            </p:cNvCxnSpPr>
            <p:nvPr/>
          </p:nvCxnSpPr>
          <p:spPr>
            <a:xfrm>
              <a:off x="7048449" y="1352462"/>
              <a:ext cx="610106" cy="63953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8694B2-B6F3-4680-98EE-304F798BEDB6}"/>
                </a:ext>
              </a:extLst>
            </p:cNvPr>
            <p:cNvCxnSpPr>
              <a:cxnSpLocks/>
              <a:stCxn id="30" idx="4"/>
              <a:endCxn id="52" idx="0"/>
            </p:cNvCxnSpPr>
            <p:nvPr/>
          </p:nvCxnSpPr>
          <p:spPr>
            <a:xfrm>
              <a:off x="7658555" y="1366451"/>
              <a:ext cx="0" cy="62554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2C85D7-9D52-4434-BC1F-6ED470C30FB1}"/>
                </a:ext>
              </a:extLst>
            </p:cNvPr>
            <p:cNvCxnSpPr>
              <a:cxnSpLocks/>
              <a:stCxn id="35" idx="4"/>
              <a:endCxn id="52" idx="0"/>
            </p:cNvCxnSpPr>
            <p:nvPr/>
          </p:nvCxnSpPr>
          <p:spPr>
            <a:xfrm flipH="1">
              <a:off x="7658555" y="1367269"/>
              <a:ext cx="413472" cy="6247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8BE467B-6918-4AF2-9EBF-403396AF22AB}"/>
                </a:ext>
              </a:extLst>
            </p:cNvPr>
            <p:cNvCxnSpPr>
              <a:cxnSpLocks/>
              <a:stCxn id="36" idx="4"/>
              <a:endCxn id="52" idx="0"/>
            </p:cNvCxnSpPr>
            <p:nvPr/>
          </p:nvCxnSpPr>
          <p:spPr>
            <a:xfrm flipH="1">
              <a:off x="7658555" y="1364521"/>
              <a:ext cx="1030956" cy="6274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D1451C-5A38-4F12-9ECD-1D1A5EFB9AA0}"/>
                </a:ext>
              </a:extLst>
            </p:cNvPr>
            <p:cNvGrpSpPr/>
            <p:nvPr/>
          </p:nvGrpSpPr>
          <p:grpSpPr>
            <a:xfrm>
              <a:off x="7432668" y="1991999"/>
              <a:ext cx="451773" cy="600707"/>
              <a:chOff x="7256619" y="1997169"/>
              <a:chExt cx="451773" cy="600707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EE64E8E-E266-45D1-B424-CB68CCDC678B}"/>
                  </a:ext>
                </a:extLst>
              </p:cNvPr>
              <p:cNvSpPr/>
              <p:nvPr/>
            </p:nvSpPr>
            <p:spPr>
              <a:xfrm>
                <a:off x="7256619" y="1997169"/>
                <a:ext cx="451773" cy="3026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3" name="Picture 5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960DE358-CE75-41AB-A962-EB65A02306F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622" y="2052208"/>
                <a:ext cx="366933" cy="192610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0582C98-ECCB-4670-B51C-FCE81399492A}"/>
                  </a:ext>
                </a:extLst>
              </p:cNvPr>
              <p:cNvGrpSpPr/>
              <p:nvPr/>
            </p:nvGrpSpPr>
            <p:grpSpPr>
              <a:xfrm>
                <a:off x="7339249" y="2315832"/>
                <a:ext cx="286512" cy="282044"/>
                <a:chOff x="7519416" y="2305634"/>
                <a:chExt cx="286512" cy="282044"/>
              </a:xfrm>
            </p:grpSpPr>
            <p:pic>
              <p:nvPicPr>
                <p:cNvPr id="55" name="Graphic 54" descr="Key">
                  <a:extLst>
                    <a:ext uri="{FF2B5EF4-FFF2-40B4-BE49-F238E27FC236}">
                      <a16:creationId xmlns:a16="http://schemas.microsoft.com/office/drawing/2014/main" id="{DBCB66E9-DFA8-4155-9D8A-93D0307D2C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9416" y="2305634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6" name="Graphic 55" descr="Key">
                  <a:extLst>
                    <a:ext uri="{FF2B5EF4-FFF2-40B4-BE49-F238E27FC236}">
                      <a16:creationId xmlns:a16="http://schemas.microsoft.com/office/drawing/2014/main" id="{B5530B24-81AA-4F34-9E68-86C1462E7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6660" y="2348422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57" name="Graphic 56" descr="Key">
                  <a:extLst>
                    <a:ext uri="{FF2B5EF4-FFF2-40B4-BE49-F238E27FC236}">
                      <a16:creationId xmlns:a16="http://schemas.microsoft.com/office/drawing/2014/main" id="{B8D28818-E2E1-4274-B41F-CECC9974CB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0856" y="2392606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</p:grpSp>
        </p:grpSp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86CEABF1-CD0C-46E5-9406-58CA9DBF5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041966" y="1388466"/>
              <a:ext cx="154611" cy="154611"/>
            </a:xfrm>
            <a:prstGeom prst="rect">
              <a:avLst/>
            </a:prstGeom>
          </p:spPr>
        </p:pic>
        <p:pic>
          <p:nvPicPr>
            <p:cNvPr id="44" name="Graphic 43" descr="Unlock">
              <a:extLst>
                <a:ext uri="{FF2B5EF4-FFF2-40B4-BE49-F238E27FC236}">
                  <a16:creationId xmlns:a16="http://schemas.microsoft.com/office/drawing/2014/main" id="{47EC07FA-8C51-475D-BE39-4F62E3177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602423" y="1388185"/>
              <a:ext cx="156702" cy="156702"/>
            </a:xfrm>
            <a:prstGeom prst="rect">
              <a:avLst/>
            </a:prstGeom>
          </p:spPr>
        </p:pic>
        <p:pic>
          <p:nvPicPr>
            <p:cNvPr id="45" name="Graphic 44" descr="Unlock">
              <a:extLst>
                <a:ext uri="{FF2B5EF4-FFF2-40B4-BE49-F238E27FC236}">
                  <a16:creationId xmlns:a16="http://schemas.microsoft.com/office/drawing/2014/main" id="{339FA831-1C2F-4BA7-AD3C-40B41A49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953961" y="1390954"/>
              <a:ext cx="156702" cy="156702"/>
            </a:xfrm>
            <a:prstGeom prst="rect">
              <a:avLst/>
            </a:prstGeom>
          </p:spPr>
        </p:pic>
        <p:pic>
          <p:nvPicPr>
            <p:cNvPr id="46" name="Graphic 45" descr="Unlock">
              <a:extLst>
                <a:ext uri="{FF2B5EF4-FFF2-40B4-BE49-F238E27FC236}">
                  <a16:creationId xmlns:a16="http://schemas.microsoft.com/office/drawing/2014/main" id="{7779A05E-E08D-468D-B1CD-F4EA6F10D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479527" y="1395706"/>
              <a:ext cx="156702" cy="156702"/>
            </a:xfrm>
            <a:prstGeom prst="rect">
              <a:avLst/>
            </a:prstGeom>
          </p:spPr>
        </p:pic>
        <p:pic>
          <p:nvPicPr>
            <p:cNvPr id="47" name="Graphic 46" descr="Lock">
              <a:extLst>
                <a:ext uri="{FF2B5EF4-FFF2-40B4-BE49-F238E27FC236}">
                  <a16:creationId xmlns:a16="http://schemas.microsoft.com/office/drawing/2014/main" id="{5A0DC3DC-8E40-4811-8BA5-A1E74A14C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642603" y="1390586"/>
              <a:ext cx="154611" cy="154611"/>
            </a:xfrm>
            <a:prstGeom prst="rect">
              <a:avLst/>
            </a:prstGeom>
          </p:spPr>
        </p:pic>
        <p:pic>
          <p:nvPicPr>
            <p:cNvPr id="48" name="Picture 4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 title="IguanaTex Bitmap Display">
              <a:extLst>
                <a:ext uri="{FF2B5EF4-FFF2-40B4-BE49-F238E27FC236}">
                  <a16:creationId xmlns:a16="http://schemas.microsoft.com/office/drawing/2014/main" id="{2EE16491-947A-4A70-93D4-AFCBBC731DC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628" y="620352"/>
              <a:ext cx="2313755" cy="241371"/>
            </a:xfrm>
            <a:prstGeom prst="rect">
              <a:avLst/>
            </a:prstGeom>
          </p:spPr>
        </p:pic>
        <p:pic>
          <p:nvPicPr>
            <p:cNvPr id="49" name="Picture 4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 title="IguanaTex Bitmap Display">
              <a:extLst>
                <a:ext uri="{FF2B5EF4-FFF2-40B4-BE49-F238E27FC236}">
                  <a16:creationId xmlns:a16="http://schemas.microsoft.com/office/drawing/2014/main" id="{F1CEB7E1-1A0D-4A53-94FC-C7C8E1DD66D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070" y="904074"/>
              <a:ext cx="1162973" cy="241371"/>
            </a:xfrm>
            <a:prstGeom prst="rect">
              <a:avLst/>
            </a:prstGeom>
          </p:spPr>
        </p:pic>
        <p:pic>
          <p:nvPicPr>
            <p:cNvPr id="50" name="Picture 4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A948714D-CC0A-4B5B-8336-E60D04514D1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619" y="1266539"/>
              <a:ext cx="201143" cy="21943"/>
            </a:xfrm>
            <a:prstGeom prst="rect">
              <a:avLst/>
            </a:prstGeom>
          </p:spPr>
        </p:pic>
        <p:pic>
          <p:nvPicPr>
            <p:cNvPr id="51" name="Picture 5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A5633572-33AF-4CC8-A598-69644416B96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358" y="1261650"/>
              <a:ext cx="201143" cy="21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92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6E05A52-4F6A-4F97-AD1C-C55273BE99DC}"/>
              </a:ext>
            </a:extLst>
          </p:cNvPr>
          <p:cNvGrpSpPr/>
          <p:nvPr/>
        </p:nvGrpSpPr>
        <p:grpSpPr>
          <a:xfrm>
            <a:off x="1727897" y="1805659"/>
            <a:ext cx="5688204" cy="1462609"/>
            <a:chOff x="1727897" y="1748499"/>
            <a:chExt cx="5688204" cy="146260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684C15-13FA-4706-983B-33B63DC957A1}"/>
                </a:ext>
              </a:extLst>
            </p:cNvPr>
            <p:cNvGrpSpPr/>
            <p:nvPr/>
          </p:nvGrpSpPr>
          <p:grpSpPr>
            <a:xfrm>
              <a:off x="1727897" y="2024083"/>
              <a:ext cx="5688204" cy="1187025"/>
              <a:chOff x="2002217" y="2024083"/>
              <a:chExt cx="5688204" cy="1187025"/>
            </a:xfrm>
          </p:grpSpPr>
          <p:pic>
            <p:nvPicPr>
              <p:cNvPr id="18" name="Picture 1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n}&#10;\end{bmatrix}&#10;\sim\mathcal{N}\left(\vec{0},\mat{S}^{(n)}\right)\hspace{0.75cm}&#10;\mat{S}^{(n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2668EA33-7A95-4289-B994-A5FE5818617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2217" y="2024083"/>
                <a:ext cx="5639315" cy="971581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6DB92-95AD-41A8-93E7-983C414ACBC9}"/>
                  </a:ext>
                </a:extLst>
              </p:cNvPr>
              <p:cNvSpPr txBox="1"/>
              <p:nvPr/>
            </p:nvSpPr>
            <p:spPr>
              <a:xfrm>
                <a:off x="5003706" y="2995664"/>
                <a:ext cx="11288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>
                    <a:solidFill>
                      <a:schemeClr val="accent1"/>
                    </a:solidFill>
                  </a:rPr>
                  <a:t>Correlated component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BF2D5D-E4D0-4051-B89D-1259660BC3D0}"/>
                  </a:ext>
                </a:extLst>
              </p:cNvPr>
              <p:cNvSpPr txBox="1"/>
              <p:nvPr/>
            </p:nvSpPr>
            <p:spPr>
              <a:xfrm>
                <a:off x="6458994" y="2995664"/>
                <a:ext cx="12314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>
                    <a:solidFill>
                      <a:schemeClr val="accent1"/>
                    </a:solidFill>
                  </a:rPr>
                  <a:t>Uncorrelated component</a:t>
                </a:r>
              </a:p>
            </p:txBody>
          </p:sp>
        </p:grpSp>
        <p:pic>
          <p:nvPicPr>
            <p:cNvPr id="15" name="Picture 1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1.75cm}}^{n\text{ blocks}}&#10;\end{equation*}&#10;\end{document}" title="IguanaTex Bitmap Display">
              <a:extLst>
                <a:ext uri="{FF2B5EF4-FFF2-40B4-BE49-F238E27FC236}">
                  <a16:creationId xmlns:a16="http://schemas.microsoft.com/office/drawing/2014/main" id="{56FCE7EF-9BFD-4AA8-A8F6-B4DC8938C18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4241" y="1748499"/>
              <a:ext cx="1019124" cy="268190"/>
            </a:xfrm>
            <a:prstGeom prst="rect">
              <a:avLst/>
            </a:prstGeom>
          </p:spPr>
        </p:pic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DEF85-A146-4AA8-B7B2-9F196C23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263503"/>
          </a:xfrm>
        </p:spPr>
        <p:txBody>
          <a:bodyPr>
            <a:normAutofit/>
          </a:bodyPr>
          <a:lstStyle/>
          <a:p>
            <a:r>
              <a:rPr lang="en-AU" dirty="0"/>
              <a:t>Generate uniform keystreams from      for</a:t>
            </a:r>
          </a:p>
          <a:p>
            <a:r>
              <a:rPr lang="en-AU" dirty="0"/>
              <a:t>Correlated uniform keystreams with Box-Muller transform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C564-5E8A-4950-BFE8-6DC63153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FEAC-E66F-45E6-AF39-F9DD4F55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58D2E-73DD-450C-8E2A-3D7C9ED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Correlated Noise Generation</a:t>
            </a:r>
          </a:p>
        </p:txBody>
      </p:sp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&#10;\end{equation*}&#10;\end{document}" title="IguanaTex Bitmap Display">
            <a:extLst>
              <a:ext uri="{FF2B5EF4-FFF2-40B4-BE49-F238E27FC236}">
                <a16:creationId xmlns:a16="http://schemas.microsoft.com/office/drawing/2014/main" id="{78565664-788A-4B75-AAF7-60437708C9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48" y="1194493"/>
            <a:ext cx="218993" cy="17059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1\leq i \leq n&#10;\end{equation*}&#10;\end{document}" title="IguanaTex Bitmap Display">
            <a:extLst>
              <a:ext uri="{FF2B5EF4-FFF2-40B4-BE49-F238E27FC236}">
                <a16:creationId xmlns:a16="http://schemas.microsoft.com/office/drawing/2014/main" id="{5B5BEEB9-79DD-49A6-9F25-978534A6C1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02" y="1197648"/>
            <a:ext cx="809448" cy="1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4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DEF85-A146-4AA8-B7B2-9F196C2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Generate uniform keystreams from      for</a:t>
            </a:r>
          </a:p>
          <a:p>
            <a:r>
              <a:rPr lang="en-AU" dirty="0"/>
              <a:t>Correlated uniform keystreams with Box-Muller transform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Add generated keystreams to measurements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C564-5E8A-4950-BFE8-6DC63153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FEAC-E66F-45E6-AF39-F9DD4F55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58D2E-73DD-450C-8E2A-3D7C9ED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Correlated Noise Generation</a:t>
            </a:r>
          </a:p>
        </p:txBody>
      </p:sp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&#10;\end{equation*}&#10;\end{document}" title="IguanaTex Bitmap Display">
            <a:extLst>
              <a:ext uri="{FF2B5EF4-FFF2-40B4-BE49-F238E27FC236}">
                <a16:creationId xmlns:a16="http://schemas.microsoft.com/office/drawing/2014/main" id="{78565664-788A-4B75-AAF7-60437708C9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48" y="1194493"/>
            <a:ext cx="218993" cy="17059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1\leq i \leq n&#10;\end{equation*}&#10;\end{document}" title="IguanaTex Bitmap Display">
            <a:extLst>
              <a:ext uri="{FF2B5EF4-FFF2-40B4-BE49-F238E27FC236}">
                <a16:creationId xmlns:a16="http://schemas.microsoft.com/office/drawing/2014/main" id="{5B5BEEB9-79DD-49A6-9F25-978534A6C1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02" y="1197648"/>
            <a:ext cx="809448" cy="16213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^\prime_{k,i} = \vec{y}_{k,i}+\vec{g}_{k,i} = \mat{H}_{k,i} \vec{x}_k + \vec{v}_{k,i} + \vec{g}_{k,i}\hspace{2cm} \vec{v}_k \sim \mathcal{N}(\vec{0},\mat{R}_{k,i})&#10;\end{equation*}&#10;\end{document}" title="IguanaTex Bitmap Display">
            <a:extLst>
              <a:ext uri="{FF2B5EF4-FFF2-40B4-BE49-F238E27FC236}">
                <a16:creationId xmlns:a16="http://schemas.microsoft.com/office/drawing/2014/main" id="{9623993F-8024-45C0-9DA5-BB95BB20CA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66" y="3875410"/>
            <a:ext cx="5964800" cy="281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82D1AA4-5D54-4904-B49E-84601740FA6F}"/>
              </a:ext>
            </a:extLst>
          </p:cNvPr>
          <p:cNvGrpSpPr/>
          <p:nvPr/>
        </p:nvGrpSpPr>
        <p:grpSpPr>
          <a:xfrm>
            <a:off x="1727897" y="1805659"/>
            <a:ext cx="5688204" cy="1462609"/>
            <a:chOff x="1727897" y="1748499"/>
            <a:chExt cx="5688204" cy="146260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B1485E4-B591-4AC2-A0EA-D80BD9FEF1C2}"/>
                </a:ext>
              </a:extLst>
            </p:cNvPr>
            <p:cNvGrpSpPr/>
            <p:nvPr/>
          </p:nvGrpSpPr>
          <p:grpSpPr>
            <a:xfrm>
              <a:off x="1727897" y="2024083"/>
              <a:ext cx="5688204" cy="1187025"/>
              <a:chOff x="2002217" y="2024083"/>
              <a:chExt cx="5688204" cy="1187025"/>
            </a:xfrm>
          </p:grpSpPr>
          <p:pic>
            <p:nvPicPr>
              <p:cNvPr id="26" name="Picture 2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n}&#10;\end{bmatrix}&#10;\sim\mathcal{N}\left(\vec{0},\mat{S}^{(n)}\right)\hspace{0.75cm}&#10;\mat{S}^{(n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B609D668-40AC-46C8-87D2-36EDB2C6CDC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2217" y="2024083"/>
                <a:ext cx="5639315" cy="97158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100241-7581-41FC-B237-4A681717DA3F}"/>
                  </a:ext>
                </a:extLst>
              </p:cNvPr>
              <p:cNvSpPr txBox="1"/>
              <p:nvPr/>
            </p:nvSpPr>
            <p:spPr>
              <a:xfrm>
                <a:off x="5003706" y="2995664"/>
                <a:ext cx="11288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/>
                  <a:t>Correlated component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EDDAA0-8D12-4E4A-9CFB-53862F39F7F7}"/>
                  </a:ext>
                </a:extLst>
              </p:cNvPr>
              <p:cNvSpPr txBox="1"/>
              <p:nvPr/>
            </p:nvSpPr>
            <p:spPr>
              <a:xfrm>
                <a:off x="6458994" y="2995664"/>
                <a:ext cx="12314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/>
                  <a:t>Uncorrelated component</a:t>
                </a:r>
              </a:p>
            </p:txBody>
          </p:sp>
        </p:grpSp>
        <p:pic>
          <p:nvPicPr>
  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1.75cm}}^{n\text{ blocks}}&#10;\end{equation*}&#10;\end{document}" title="IguanaTex Bitmap Display">
              <a:extLst>
                <a:ext uri="{FF2B5EF4-FFF2-40B4-BE49-F238E27FC236}">
                  <a16:creationId xmlns:a16="http://schemas.microsoft.com/office/drawing/2014/main" id="{7DBBE4B5-930E-4A2E-8C01-8DB600CBD4B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4241" y="1748499"/>
              <a:ext cx="1019124" cy="268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57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BE6135-6B7B-46E0-9660-0495FE0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4212001" cy="3263503"/>
          </a:xfrm>
        </p:spPr>
        <p:txBody>
          <a:bodyPr>
            <a:normAutofit/>
          </a:bodyPr>
          <a:lstStyle/>
          <a:p>
            <a:r>
              <a:rPr lang="de-DE" dirty="0"/>
              <a:t>Growing number of public networks</a:t>
            </a:r>
          </a:p>
          <a:p>
            <a:endParaRPr lang="de-DE" dirty="0"/>
          </a:p>
          <a:p>
            <a:r>
              <a:rPr lang="de-DE" dirty="0"/>
              <a:t>Increasingly used by distributed sensors, IoT devices, cloud computing, etc</a:t>
            </a:r>
          </a:p>
          <a:p>
            <a:endParaRPr lang="de-DE" dirty="0"/>
          </a:p>
          <a:p>
            <a:r>
              <a:rPr lang="de-DE" dirty="0"/>
              <a:t>Greater need for security guarantees</a:t>
            </a:r>
          </a:p>
          <a:p>
            <a:endParaRPr lang="de-DE" dirty="0"/>
          </a:p>
          <a:p>
            <a:r>
              <a:rPr lang="de-DE" dirty="0"/>
              <a:t>Affected users</a:t>
            </a:r>
          </a:p>
          <a:p>
            <a:pPr lvl="1"/>
            <a:r>
              <a:rPr lang="de-DE" dirty="0"/>
              <a:t>Private</a:t>
            </a:r>
          </a:p>
          <a:p>
            <a:pPr lvl="1"/>
            <a:r>
              <a:rPr lang="de-DE" dirty="0"/>
              <a:t>Commercial</a:t>
            </a:r>
          </a:p>
          <a:p>
            <a:pPr lvl="1"/>
            <a:r>
              <a:rPr lang="de-DE" dirty="0"/>
              <a:t>Government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40E3EFE-D11A-4626-8C85-2EE780A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2A7E1E-EA71-40E9-8C88-9A6D8EB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EA7F7-4749-40DD-87CC-68AD44BC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in Networks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772F6FA-A683-4F73-A528-0C2E3A86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55" y="717585"/>
            <a:ext cx="2576042" cy="1897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F700A56-80B1-4B96-A348-04B533E85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82" y="2686010"/>
            <a:ext cx="2673996" cy="2123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194488C-E0E6-4954-A876-447609862115}"/>
              </a:ext>
            </a:extLst>
          </p:cNvPr>
          <p:cNvGrpSpPr/>
          <p:nvPr/>
        </p:nvGrpSpPr>
        <p:grpSpPr>
          <a:xfrm>
            <a:off x="4196365" y="2230751"/>
            <a:ext cx="2584352" cy="2085436"/>
            <a:chOff x="4913377" y="1334642"/>
            <a:chExt cx="3498268" cy="282291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DF4B8F9-1406-4B14-9F2E-F8D5D3C3B1D7}"/>
                </a:ext>
              </a:extLst>
            </p:cNvPr>
            <p:cNvSpPr/>
            <p:nvPr/>
          </p:nvSpPr>
          <p:spPr>
            <a:xfrm>
              <a:off x="4913377" y="1334642"/>
              <a:ext cx="3498268" cy="28229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19" name="Graphic 18" descr="Wireless">
              <a:extLst>
                <a:ext uri="{FF2B5EF4-FFF2-40B4-BE49-F238E27FC236}">
                  <a16:creationId xmlns:a16="http://schemas.microsoft.com/office/drawing/2014/main" id="{D3B67E94-ACEC-4A57-99AF-5CE537BB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100000">
              <a:off x="7881884" y="2469556"/>
              <a:ext cx="438868" cy="43886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1B0B46-A2C7-4FE0-9469-D59111B604D7}"/>
                </a:ext>
              </a:extLst>
            </p:cNvPr>
            <p:cNvSpPr/>
            <p:nvPr/>
          </p:nvSpPr>
          <p:spPr>
            <a:xfrm>
              <a:off x="7902029" y="2638193"/>
              <a:ext cx="93675" cy="9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" name="Graphic 3" descr="Computer">
              <a:extLst>
                <a:ext uri="{FF2B5EF4-FFF2-40B4-BE49-F238E27FC236}">
                  <a16:creationId xmlns:a16="http://schemas.microsoft.com/office/drawing/2014/main" id="{B5EDEE70-A46B-427B-8660-ED0B7ABF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6702" y="1509409"/>
              <a:ext cx="357748" cy="357748"/>
            </a:xfrm>
            <a:prstGeom prst="rect">
              <a:avLst/>
            </a:prstGeom>
          </p:spPr>
        </p:pic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9802AAAD-A961-4040-8670-14F70638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6736" y="2595326"/>
              <a:ext cx="357748" cy="357748"/>
            </a:xfrm>
            <a:prstGeom prst="rect">
              <a:avLst/>
            </a:prstGeom>
          </p:spPr>
        </p:pic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AE63A9D4-ADF7-4689-A356-3DB0A5F5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71363" y="3215165"/>
              <a:ext cx="357748" cy="357748"/>
            </a:xfrm>
            <a:prstGeom prst="rect">
              <a:avLst/>
            </a:prstGeom>
          </p:spPr>
        </p:pic>
        <p:pic>
          <p:nvPicPr>
            <p:cNvPr id="10" name="Graphic 9" descr="Call center">
              <a:extLst>
                <a:ext uri="{FF2B5EF4-FFF2-40B4-BE49-F238E27FC236}">
                  <a16:creationId xmlns:a16="http://schemas.microsoft.com/office/drawing/2014/main" id="{72DE1803-AFF5-4F3B-B869-F0CD626D9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27293" y="3691046"/>
              <a:ext cx="359712" cy="359712"/>
            </a:xfrm>
            <a:prstGeom prst="rect">
              <a:avLst/>
            </a:prstGeom>
          </p:spPr>
        </p:pic>
        <p:pic>
          <p:nvPicPr>
            <p:cNvPr id="15" name="Graphic 14" descr="Processor">
              <a:extLst>
                <a:ext uri="{FF2B5EF4-FFF2-40B4-BE49-F238E27FC236}">
                  <a16:creationId xmlns:a16="http://schemas.microsoft.com/office/drawing/2014/main" id="{00F19AD7-0E20-4D10-8B76-6BD5BC439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46227" y="2509135"/>
              <a:ext cx="359712" cy="359712"/>
            </a:xfrm>
            <a:prstGeom prst="rect">
              <a:avLst/>
            </a:prstGeom>
          </p:spPr>
        </p:pic>
        <p:pic>
          <p:nvPicPr>
            <p:cNvPr id="17" name="Graphic 16" descr="Man">
              <a:extLst>
                <a:ext uri="{FF2B5EF4-FFF2-40B4-BE49-F238E27FC236}">
                  <a16:creationId xmlns:a16="http://schemas.microsoft.com/office/drawing/2014/main" id="{7C4BEB1F-4F70-4F78-8606-D987ABAF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70696" y="1507445"/>
              <a:ext cx="359712" cy="359712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604422-F97F-433A-A4B0-D9FCC542D3A2}"/>
                </a:ext>
              </a:extLst>
            </p:cNvPr>
            <p:cNvCxnSpPr>
              <a:cxnSpLocks/>
            </p:cNvCxnSpPr>
            <p:nvPr/>
          </p:nvCxnSpPr>
          <p:spPr>
            <a:xfrm>
              <a:off x="5980532" y="2268625"/>
              <a:ext cx="587191" cy="2463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7105F2-480E-432C-A77C-3B095452CE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8917" y="2268625"/>
              <a:ext cx="38472" cy="4926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F6A1F2-70D0-4177-9367-D2A842E51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7389" y="2514953"/>
              <a:ext cx="546898" cy="2463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80836-3EA9-4998-9E92-DB914490818D}"/>
                </a:ext>
              </a:extLst>
            </p:cNvPr>
            <p:cNvCxnSpPr>
              <a:cxnSpLocks/>
            </p:cNvCxnSpPr>
            <p:nvPr/>
          </p:nvCxnSpPr>
          <p:spPr>
            <a:xfrm>
              <a:off x="6559420" y="2514953"/>
              <a:ext cx="122402" cy="81341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316A219-E216-41FA-A507-F73487F857C9}"/>
                </a:ext>
              </a:extLst>
            </p:cNvPr>
            <p:cNvCxnSpPr>
              <a:cxnSpLocks/>
            </p:cNvCxnSpPr>
            <p:nvPr/>
          </p:nvCxnSpPr>
          <p:spPr>
            <a:xfrm>
              <a:off x="6559420" y="2514953"/>
              <a:ext cx="525579" cy="19627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A64B670-8AB7-4FF5-A34B-69550E905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822" y="2711232"/>
              <a:ext cx="403177" cy="6171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23FFE47-0EAD-4DC0-BBE1-B47BBC5C5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822" y="3198934"/>
              <a:ext cx="525962" cy="1294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BF26A9-55D3-402F-8F8A-3DDB6F4F79A8}"/>
                </a:ext>
              </a:extLst>
            </p:cNvPr>
            <p:cNvCxnSpPr>
              <a:cxnSpLocks/>
            </p:cNvCxnSpPr>
            <p:nvPr/>
          </p:nvCxnSpPr>
          <p:spPr>
            <a:xfrm>
              <a:off x="7085000" y="2711232"/>
              <a:ext cx="122785" cy="4877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2581A0-6DED-45CC-B5C9-82784E1AB9D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 flipV="1">
              <a:off x="5585576" y="1867157"/>
              <a:ext cx="393342" cy="4014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A6DDB00-F0F2-4DFB-BC6D-F5F9D10B7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420" y="1908858"/>
              <a:ext cx="467290" cy="600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1B62881-96A1-44C8-8202-335FC21CA056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484484" y="2761282"/>
              <a:ext cx="532905" cy="1291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2DCFF17-4F61-4E61-BBF0-40B7D80E6180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5750237" y="2767741"/>
              <a:ext cx="255643" cy="4474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2012666-1763-4554-91AA-FCF5B965B79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681822" y="3305828"/>
              <a:ext cx="125326" cy="385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37ACB01-E6F5-4691-ADA7-4EE843860FD1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7085000" y="2688991"/>
              <a:ext cx="561228" cy="222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E23503-1473-4A24-A69A-DA002756F114}"/>
                </a:ext>
              </a:extLst>
            </p:cNvPr>
            <p:cNvSpPr/>
            <p:nvPr/>
          </p:nvSpPr>
          <p:spPr>
            <a:xfrm>
              <a:off x="6643351" y="3287254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06574F4-C1A0-4C59-87A6-52ECDD3EF6E4}"/>
                </a:ext>
              </a:extLst>
            </p:cNvPr>
            <p:cNvSpPr/>
            <p:nvPr/>
          </p:nvSpPr>
          <p:spPr>
            <a:xfrm>
              <a:off x="7163006" y="3158433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F4DB8FF-4ADD-49F7-8162-E2142BCA5F8B}"/>
                </a:ext>
              </a:extLst>
            </p:cNvPr>
            <p:cNvSpPr/>
            <p:nvPr/>
          </p:nvSpPr>
          <p:spPr>
            <a:xfrm>
              <a:off x="7048520" y="2669460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94AD3AA-507D-4B90-9E1C-78DC467897BD}"/>
                </a:ext>
              </a:extLst>
            </p:cNvPr>
            <p:cNvSpPr/>
            <p:nvPr/>
          </p:nvSpPr>
          <p:spPr>
            <a:xfrm>
              <a:off x="6511325" y="2476481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AC27430-DE60-488F-B537-DB219D4D0237}"/>
                </a:ext>
              </a:extLst>
            </p:cNvPr>
            <p:cNvSpPr/>
            <p:nvPr/>
          </p:nvSpPr>
          <p:spPr>
            <a:xfrm>
              <a:off x="5976215" y="2722811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6577410-B4BC-46AE-8B10-ED6410D280E4}"/>
                </a:ext>
              </a:extLst>
            </p:cNvPr>
            <p:cNvSpPr/>
            <p:nvPr/>
          </p:nvSpPr>
          <p:spPr>
            <a:xfrm>
              <a:off x="5939095" y="2226925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3753815-E564-455D-9BDB-AE067802BB15}"/>
                </a:ext>
              </a:extLst>
            </p:cNvPr>
            <p:cNvSpPr/>
            <p:nvPr/>
          </p:nvSpPr>
          <p:spPr>
            <a:xfrm>
              <a:off x="7007615" y="1889762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050F1BD-6CD5-41FA-8457-0CE66D851E26}"/>
                </a:ext>
              </a:extLst>
            </p:cNvPr>
            <p:cNvSpPr/>
            <p:nvPr/>
          </p:nvSpPr>
          <p:spPr>
            <a:xfrm>
              <a:off x="5564866" y="1848061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DDD648-A42A-4031-828A-51CD87B177DC}"/>
                </a:ext>
              </a:extLst>
            </p:cNvPr>
            <p:cNvSpPr/>
            <p:nvPr/>
          </p:nvSpPr>
          <p:spPr>
            <a:xfrm>
              <a:off x="5472902" y="2755105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2E5AF21-5413-41B5-B499-768DFE9E53D6}"/>
                </a:ext>
              </a:extLst>
            </p:cNvPr>
            <p:cNvSpPr/>
            <p:nvPr/>
          </p:nvSpPr>
          <p:spPr>
            <a:xfrm>
              <a:off x="5731142" y="3196070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2199C4D-AC9A-41A1-817F-C9CFBD218EC8}"/>
                </a:ext>
              </a:extLst>
            </p:cNvPr>
            <p:cNvSpPr/>
            <p:nvPr/>
          </p:nvSpPr>
          <p:spPr>
            <a:xfrm>
              <a:off x="7622247" y="2669802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C5044B-7E7C-4897-A0C8-C27EEF8D1FEA}"/>
                </a:ext>
              </a:extLst>
            </p:cNvPr>
            <p:cNvSpPr/>
            <p:nvPr/>
          </p:nvSpPr>
          <p:spPr>
            <a:xfrm>
              <a:off x="6784020" y="3655275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25" name="Graphic 124" descr="Lock">
              <a:extLst>
                <a:ext uri="{FF2B5EF4-FFF2-40B4-BE49-F238E27FC236}">
                  <a16:creationId xmlns:a16="http://schemas.microsoft.com/office/drawing/2014/main" id="{1E3C2593-ECBB-4AFB-8D33-119EDE58D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285040" y="2461981"/>
              <a:ext cx="215371" cy="215371"/>
            </a:xfrm>
            <a:prstGeom prst="rect">
              <a:avLst/>
            </a:prstGeom>
          </p:spPr>
        </p:pic>
        <p:pic>
          <p:nvPicPr>
            <p:cNvPr id="127" name="Graphic 126" descr="Key">
              <a:extLst>
                <a:ext uri="{FF2B5EF4-FFF2-40B4-BE49-F238E27FC236}">
                  <a16:creationId xmlns:a16="http://schemas.microsoft.com/office/drawing/2014/main" id="{B3E826AE-D335-408E-B3B5-A549CF69E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79476" y="3503780"/>
              <a:ext cx="171444" cy="171444"/>
            </a:xfrm>
            <a:prstGeom prst="rect">
              <a:avLst/>
            </a:prstGeom>
          </p:spPr>
        </p:pic>
        <p:pic>
          <p:nvPicPr>
            <p:cNvPr id="141" name="Graphic 140" descr="Unlock">
              <a:extLst>
                <a:ext uri="{FF2B5EF4-FFF2-40B4-BE49-F238E27FC236}">
                  <a16:creationId xmlns:a16="http://schemas.microsoft.com/office/drawing/2014/main" id="{5088E2C1-EA4B-4118-BFDF-4216BD4E2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612607" y="1969935"/>
              <a:ext cx="215371" cy="21537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06A3146-CCF7-4352-81B6-11E1F873FF15}"/>
              </a:ext>
            </a:extLst>
          </p:cNvPr>
          <p:cNvSpPr txBox="1"/>
          <p:nvPr/>
        </p:nvSpPr>
        <p:spPr>
          <a:xfrm>
            <a:off x="6342350" y="4785908"/>
            <a:ext cx="25266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/>
              <a:t>https://www.eea.europa.eu/data-and-maps/figures/soil-contamination-by-heavy-metals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120006-5D1C-4138-A7F7-DA9578124D05}"/>
              </a:ext>
            </a:extLst>
          </p:cNvPr>
          <p:cNvSpPr txBox="1"/>
          <p:nvPr/>
        </p:nvSpPr>
        <p:spPr>
          <a:xfrm>
            <a:off x="5697084" y="566613"/>
            <a:ext cx="25266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/>
              <a:t>https://fr.wikipedia.org/wiki/G%C3%A9olocalisation#/media/Fichier:Geolocation.png</a:t>
            </a:r>
          </a:p>
        </p:txBody>
      </p:sp>
    </p:spTree>
    <p:extLst>
      <p:ext uri="{BB962C8B-B14F-4D97-AF65-F5344CB8AC3E}">
        <p14:creationId xmlns:p14="http://schemas.microsoft.com/office/powerpoint/2010/main" val="2648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43"/>
    </mc:Choice>
    <mc:Fallback xmlns="">
      <p:transition spd="slow" advTm="600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DEF85-A146-4AA8-B7B2-9F196C2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Each added noise depends on multiple keys!</a:t>
            </a:r>
          </a:p>
          <a:p>
            <a:r>
              <a:rPr lang="en-AU" dirty="0"/>
              <a:t>Need to correctly reconstruct partial noises when</a:t>
            </a:r>
          </a:p>
          <a:p>
            <a:r>
              <a:rPr lang="en-AU" dirty="0"/>
              <a:t>Lower-triangular decomposition (e.g. Cholesky) in Box-Muller transform ensures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C564-5E8A-4950-BFE8-6DC63153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FEAC-E66F-45E6-AF39-F9DD4F55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58D2E-73DD-450C-8E2A-3D7C9ED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Correlated Noise Reconstruction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lt;n&#10;\end{equation*}&#10;\end{document}" title="IguanaTex Bitmap Display">
            <a:extLst>
              <a:ext uri="{FF2B5EF4-FFF2-40B4-BE49-F238E27FC236}">
                <a16:creationId xmlns:a16="http://schemas.microsoft.com/office/drawing/2014/main" id="{131FFD4A-506E-42AB-AF87-7F8AA63736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04" y="1528064"/>
            <a:ext cx="491221" cy="14760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4EED4BE-D57A-4985-BA4C-1C3A2A51363C}"/>
              </a:ext>
            </a:extLst>
          </p:cNvPr>
          <p:cNvGrpSpPr/>
          <p:nvPr/>
        </p:nvGrpSpPr>
        <p:grpSpPr>
          <a:xfrm>
            <a:off x="3121190" y="2282814"/>
            <a:ext cx="2901617" cy="338554"/>
            <a:chOff x="2540001" y="2469527"/>
            <a:chExt cx="2901617" cy="338554"/>
          </a:xfrm>
        </p:grpSpPr>
        <p:pic>
          <p:nvPicPr>
            <p:cNvPr id="12" name="Picture 1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i}&#10;\end{equation*}&#10;\end{document}" title="IguanaTex Bitmap Display">
              <a:extLst>
                <a:ext uri="{FF2B5EF4-FFF2-40B4-BE49-F238E27FC236}">
                  <a16:creationId xmlns:a16="http://schemas.microsoft.com/office/drawing/2014/main" id="{903BAA8D-A0A9-476F-AA47-E426A2E0875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1" y="2602397"/>
              <a:ext cx="289167" cy="205684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j\,,\ 1\leq j \leq i&#10;\end{equation*}&#10;\end{document}" title="IguanaTex Bitmap Display">
              <a:extLst>
                <a:ext uri="{FF2B5EF4-FFF2-40B4-BE49-F238E27FC236}">
                  <a16:creationId xmlns:a16="http://schemas.microsoft.com/office/drawing/2014/main" id="{EF4BCB7E-A77B-40C3-A86A-8C616DE6974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189" y="2571750"/>
              <a:ext cx="1243429" cy="19992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AFBD13-660C-4889-AFC9-E496FABE0D86}"/>
                </a:ext>
              </a:extLst>
            </p:cNvPr>
            <p:cNvSpPr txBox="1"/>
            <p:nvPr/>
          </p:nvSpPr>
          <p:spPr>
            <a:xfrm>
              <a:off x="2937559" y="2469527"/>
              <a:ext cx="1152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depends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96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DEF85-A146-4AA8-B7B2-9F196C2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Each added noise depends on multiple keys!</a:t>
            </a:r>
          </a:p>
          <a:p>
            <a:r>
              <a:rPr lang="en-AU" dirty="0"/>
              <a:t>Need to correctly reconstruct partial noises when</a:t>
            </a:r>
          </a:p>
          <a:p>
            <a:r>
              <a:rPr lang="en-AU" dirty="0"/>
              <a:t>Lower-triangular decomposition (e.g. Cholesky) in Box-Muller transform ensures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Can reconstruct first    noises with                     exactly (recall sequential assumption)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C564-5E8A-4950-BFE8-6DC63153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FEAC-E66F-45E6-AF39-F9DD4F55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58D2E-73DD-450C-8E2A-3D7C9ED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Correlated Noise Reconstruction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lt;n&#10;\end{equation*}&#10;\end{document}" title="IguanaTex Bitmap Display">
            <a:extLst>
              <a:ext uri="{FF2B5EF4-FFF2-40B4-BE49-F238E27FC236}">
                <a16:creationId xmlns:a16="http://schemas.microsoft.com/office/drawing/2014/main" id="{131FFD4A-506E-42AB-AF87-7F8AA63736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04" y="1528064"/>
            <a:ext cx="491221" cy="14760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4EED4BE-D57A-4985-BA4C-1C3A2A51363C}"/>
              </a:ext>
            </a:extLst>
          </p:cNvPr>
          <p:cNvGrpSpPr/>
          <p:nvPr/>
        </p:nvGrpSpPr>
        <p:grpSpPr>
          <a:xfrm>
            <a:off x="3121190" y="2282814"/>
            <a:ext cx="2901617" cy="338554"/>
            <a:chOff x="2540001" y="2469527"/>
            <a:chExt cx="2901617" cy="338554"/>
          </a:xfrm>
        </p:grpSpPr>
        <p:pic>
          <p:nvPicPr>
            <p:cNvPr id="12" name="Picture 1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i}&#10;\end{equation*}&#10;\end{document}" title="IguanaTex Bitmap Display">
              <a:extLst>
                <a:ext uri="{FF2B5EF4-FFF2-40B4-BE49-F238E27FC236}">
                  <a16:creationId xmlns:a16="http://schemas.microsoft.com/office/drawing/2014/main" id="{903BAA8D-A0A9-476F-AA47-E426A2E0875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1" y="2602397"/>
              <a:ext cx="289167" cy="205684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j\,,\ 1\leq j \leq i&#10;\end{equation*}&#10;\end{document}" title="IguanaTex Bitmap Display">
              <a:extLst>
                <a:ext uri="{FF2B5EF4-FFF2-40B4-BE49-F238E27FC236}">
                  <a16:creationId xmlns:a16="http://schemas.microsoft.com/office/drawing/2014/main" id="{EF4BCB7E-A77B-40C3-A86A-8C616DE6974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189" y="2571750"/>
              <a:ext cx="1243429" cy="19992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AFBD13-660C-4889-AFC9-E496FABE0D86}"/>
                </a:ext>
              </a:extLst>
            </p:cNvPr>
            <p:cNvSpPr txBox="1"/>
            <p:nvPr/>
          </p:nvSpPr>
          <p:spPr>
            <a:xfrm>
              <a:off x="2937559" y="2469527"/>
              <a:ext cx="1152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depends on</a:t>
              </a:r>
            </a:p>
          </p:txBody>
        </p:sp>
      </p:grpSp>
      <p:pic>
        <p:nvPicPr>
          <p:cNvPr id="18" name="Picture 1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951A1015-452B-4730-BE41-C61FD7EBE6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37" y="3083348"/>
            <a:ext cx="106472" cy="12704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\,,\ 1\leq i \leq p&#10;\end{equation*}&#10;\end{document}" title="IguanaTex Bitmap Display">
            <a:extLst>
              <a:ext uri="{FF2B5EF4-FFF2-40B4-BE49-F238E27FC236}">
                <a16:creationId xmlns:a16="http://schemas.microsoft.com/office/drawing/2014/main" id="{1196451A-EC02-4C5E-81B4-18934E48ED1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89" y="3043093"/>
            <a:ext cx="1240991" cy="179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E785236-B6B3-48A3-88AE-A91F8097F679}"/>
              </a:ext>
            </a:extLst>
          </p:cNvPr>
          <p:cNvGrpSpPr/>
          <p:nvPr/>
        </p:nvGrpSpPr>
        <p:grpSpPr>
          <a:xfrm>
            <a:off x="1776722" y="3353352"/>
            <a:ext cx="5590554" cy="1248304"/>
            <a:chOff x="1776722" y="3305519"/>
            <a:chExt cx="5590554" cy="1248304"/>
          </a:xfrm>
        </p:grpSpPr>
        <p:pic>
          <p:nvPicPr>
            <p:cNvPr id="10" name="Picture 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p}&#10;\end{bmatrix}&#10;\sim\mathcal{N}\left(\vec{0},\mat{S}^{(p)}\right)\hspace{0.75cm}&#10;\mat{S}^{(p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 title="IguanaTex Bitmap Display">
              <a:extLst>
                <a:ext uri="{FF2B5EF4-FFF2-40B4-BE49-F238E27FC236}">
                  <a16:creationId xmlns:a16="http://schemas.microsoft.com/office/drawing/2014/main" id="{EB4A38D7-A574-4D97-B50E-FC90E317A23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722" y="3582242"/>
              <a:ext cx="5590554" cy="971581"/>
            </a:xfrm>
            <a:prstGeom prst="rect">
              <a:avLst/>
            </a:prstGeom>
          </p:spPr>
        </p:pic>
        <p:pic>
          <p:nvPicPr>
            <p:cNvPr id="8" name="Picture 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1.75cm}}^{p\text{ blocks}}&#10;\end{equation*}&#10;\end{document}" title="IguanaTex Bitmap Display">
              <a:extLst>
                <a:ext uri="{FF2B5EF4-FFF2-40B4-BE49-F238E27FC236}">
                  <a16:creationId xmlns:a16="http://schemas.microsoft.com/office/drawing/2014/main" id="{B89F5E96-03D6-44D0-A4BE-6A6C135093F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378" y="3305519"/>
              <a:ext cx="1019124" cy="276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36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FB3B36-6C89-475C-81F7-5923C84F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Gaussian keystream indistinguishable from random without key</a:t>
            </a:r>
          </a:p>
          <a:p>
            <a:r>
              <a:rPr lang="en-AU" dirty="0"/>
              <a:t>Leads to three observable measurement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B2A5A-82EE-4DE2-9581-A0A26082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0CFD6-2CE2-48DB-ADCB-6FC32AA7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5491B0-88F9-47CA-A787-B0DEE00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Observable Measurement Models</a:t>
            </a:r>
          </a:p>
        </p:txBody>
      </p:sp>
    </p:spTree>
    <p:extLst>
      <p:ext uri="{BB962C8B-B14F-4D97-AF65-F5344CB8AC3E}">
        <p14:creationId xmlns:p14="http://schemas.microsoft.com/office/powerpoint/2010/main" val="311973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FB3B36-6C89-475C-81F7-5923C84F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Gaussian keystream indistinguishable from random without key</a:t>
            </a:r>
          </a:p>
          <a:p>
            <a:r>
              <a:rPr lang="en-AU" dirty="0">
                <a:solidFill>
                  <a:schemeClr val="accent1"/>
                </a:solidFill>
              </a:rPr>
              <a:t>Leads to three observable measurement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B2A5A-82EE-4DE2-9581-A0A26082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0CFD6-2CE2-48DB-ADCB-6FC32AA7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5491B0-88F9-47CA-A787-B0DEE00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Observable Measurement Models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8AB0F1-C843-4BC1-B3CD-CB77F2B26692}"/>
              </a:ext>
            </a:extLst>
          </p:cNvPr>
          <p:cNvGrpSpPr/>
          <p:nvPr/>
        </p:nvGrpSpPr>
        <p:grpSpPr>
          <a:xfrm>
            <a:off x="730784" y="2189565"/>
            <a:ext cx="7682430" cy="2282354"/>
            <a:chOff x="658657" y="1939629"/>
            <a:chExt cx="7682430" cy="2282354"/>
          </a:xfrm>
        </p:grpSpPr>
        <p:pic>
          <p:nvPicPr>
            <p:cNvPr id="6" name="Picture 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q]}&#10;\end{equation*}&#10;\end{document}" title="IguanaTex Bitmap Display">
              <a:extLst>
                <a:ext uri="{FF2B5EF4-FFF2-40B4-BE49-F238E27FC236}">
                  <a16:creationId xmlns:a16="http://schemas.microsoft.com/office/drawing/2014/main" id="{D46EF852-5BBF-4AAB-A32F-8DD7CF566C2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52" y="2025572"/>
              <a:ext cx="364495" cy="192610"/>
            </a:xfrm>
            <a:prstGeom prst="rect">
              <a:avLst/>
            </a:prstGeom>
          </p:spPr>
        </p:pic>
        <p:pic>
          <p:nvPicPr>
  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3020BB7A-E326-4748-852C-EFA60D52F1A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57" y="2923854"/>
              <a:ext cx="370590" cy="192610"/>
            </a:xfrm>
            <a:prstGeom prst="rect">
              <a:avLst/>
            </a:prstGeom>
          </p:spPr>
        </p:pic>
        <p:pic>
          <p:nvPicPr>
            <p:cNvPr id="8" name="Picture 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<a:extLst>
                <a:ext uri="{FF2B5EF4-FFF2-40B4-BE49-F238E27FC236}">
                  <a16:creationId xmlns:a16="http://schemas.microsoft.com/office/drawing/2014/main" id="{43A0402E-802B-49A2-9B8B-67016818788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57" y="3822136"/>
              <a:ext cx="366933" cy="192610"/>
            </a:xfrm>
            <a:prstGeom prst="rect">
              <a:avLst/>
            </a:prstGeom>
          </p:spPr>
        </p:pic>
        <p:pic>
          <p:nvPicPr>
            <p:cNvPr id="15" name="Picture 1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p)}\vec{x}_k + \vec{v}_k'\hspace{0.75cm}\vec{v}_k'\sim\mathcal{N}\left(\vec{0}, \mat{R}_k^{(1:p)}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90850302-F00A-4589-8FCC-172B288DD4D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248" y="2837911"/>
              <a:ext cx="3724190" cy="364495"/>
            </a:xfrm>
            <a:prstGeom prst="rect">
              <a:avLst/>
            </a:prstGeom>
          </p:spPr>
        </p:pic>
        <p:pic>
          <p:nvPicPr>
            <p:cNvPr id="22" name="Picture 2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q)}\vec{x}_k + \vec{v}_k'\hspace{0.75cm}\vec{v}_k'\sim\mathcal{N}\left(\vec{0}, \mat{R}_k^{(1:q)} + \mat{S}^{(q)}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99758C7F-A256-46FF-BC80-AEE553D5279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000" y="1939629"/>
              <a:ext cx="4309334" cy="364495"/>
            </a:xfrm>
            <a:prstGeom prst="rect">
              <a:avLst/>
            </a:prstGeom>
          </p:spPr>
        </p:pic>
        <p:pic>
          <p:nvPicPr>
  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q)}\vec{x}_k + \vec{v}_k'\hspace{0.75cm}\vec{v}_k'\sim\mathcal{N}\left(\vec{0}, &#10;\begin{bmatrix}&#10;\mat{R}_k^{(1:p)} &amp; \mat{0}\\&#10;\mat{0} &amp; \mat{S}^{(q-p)}-\bar{\mat{Z}}\left(\mat{S}^{(p)}\right)^{-1}\bar{\mat{Z}} + \mat{R}_k^{(p+1:q)}&#10;\end{bmatrix}&#10;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B3F7DADE-38AF-4508-8FF9-1D163882BF0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248" y="3614898"/>
              <a:ext cx="7016839" cy="607085"/>
            </a:xfrm>
            <a:prstGeom prst="rect">
              <a:avLst/>
            </a:prstGeom>
          </p:spPr>
        </p:pic>
      </p:grpSp>
      <p:pic>
        <p:nvPicPr>
          <p:cNvPr id="25" name="Picture 2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  \mat{R}_k^{(1:q)}=&#10;    \begin{bmatrix}&#10;      \mat{R}_{k,1} &amp; \mat{0} &amp; \mat{0}\\&#10;      \mat{0} &amp; \ddots &amp; \mat{0}\\&#10;      \mat{0} &amp; \mat{0} &amp; \mat{R}_{k,q}&#10;    \end{bmatrix}\,&#10;\end{equation*}&#10;\end{document}" title="IguanaTex Bitmap Display">
            <a:extLst>
              <a:ext uri="{FF2B5EF4-FFF2-40B4-BE49-F238E27FC236}">
                <a16:creationId xmlns:a16="http://schemas.microsoft.com/office/drawing/2014/main" id="{48D57195-26BB-4AC6-9C47-D4E86CA2F4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26" y="1124280"/>
            <a:ext cx="1448494" cy="507554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ar{\mat{Z}}=&#10;\begin{bmatrix}&#10;\mat{Z} &amp; \cdots &amp; \mat{Z}\\&#10;\vdots &amp; \ddots &amp; \vdots\\&#10;\mat{Z} &amp; \cdots &amp; \mat{Z}&#10;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E2B4AAD5-D7D4-4925-B6A2-CAFA0C691D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9" y="1733536"/>
            <a:ext cx="928330" cy="5054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31BDD95-2D02-475F-A97E-2D7B4E8AE6E1}"/>
              </a:ext>
            </a:extLst>
          </p:cNvPr>
          <p:cNvSpPr txBox="1"/>
          <p:nvPr/>
        </p:nvSpPr>
        <p:spPr>
          <a:xfrm>
            <a:off x="7457988" y="827710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>
                <a:solidFill>
                  <a:schemeClr val="bg1">
                    <a:lumMod val="50000"/>
                  </a:schemeClr>
                </a:solidFill>
              </a:rPr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293838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CD93C26-4588-4D8A-84C4-73AF015FC109}"/>
              </a:ext>
            </a:extLst>
          </p:cNvPr>
          <p:cNvGrpSpPr/>
          <p:nvPr/>
        </p:nvGrpSpPr>
        <p:grpSpPr>
          <a:xfrm>
            <a:off x="6949413" y="1207205"/>
            <a:ext cx="1481017" cy="1262489"/>
            <a:chOff x="6520628" y="620352"/>
            <a:chExt cx="2313755" cy="197235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CD6B056-248F-433A-906A-63D3454314DE}"/>
                </a:ext>
              </a:extLst>
            </p:cNvPr>
            <p:cNvSpPr/>
            <p:nvPr/>
          </p:nvSpPr>
          <p:spPr>
            <a:xfrm>
              <a:off x="6590326" y="1172071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23639BF-881F-4E26-BE91-1093FFFE6AF4}"/>
                </a:ext>
              </a:extLst>
            </p:cNvPr>
            <p:cNvSpPr/>
            <p:nvPr/>
          </p:nvSpPr>
          <p:spPr>
            <a:xfrm>
              <a:off x="6953961" y="1163486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3CDAB9-F130-48CD-8426-E21921B567A6}"/>
                </a:ext>
              </a:extLst>
            </p:cNvPr>
            <p:cNvSpPr/>
            <p:nvPr/>
          </p:nvSpPr>
          <p:spPr>
            <a:xfrm>
              <a:off x="7564067" y="1177475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A61D19B-3BBB-42BF-AD93-0C3A9B852CFC}"/>
                </a:ext>
              </a:extLst>
            </p:cNvPr>
            <p:cNvSpPr/>
            <p:nvPr/>
          </p:nvSpPr>
          <p:spPr>
            <a:xfrm>
              <a:off x="7977539" y="1178293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9EDCF2-D589-4B5E-A771-B6E62C3DAF4B}"/>
                </a:ext>
              </a:extLst>
            </p:cNvPr>
            <p:cNvSpPr/>
            <p:nvPr/>
          </p:nvSpPr>
          <p:spPr>
            <a:xfrm>
              <a:off x="8595023" y="1175545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16C1FF7-3D7A-41A5-B590-B41CB6301932}"/>
                </a:ext>
              </a:extLst>
            </p:cNvPr>
            <p:cNvCxnSpPr>
              <a:cxnSpLocks/>
              <a:stCxn id="53" idx="4"/>
              <a:endCxn id="73" idx="0"/>
            </p:cNvCxnSpPr>
            <p:nvPr/>
          </p:nvCxnSpPr>
          <p:spPr>
            <a:xfrm>
              <a:off x="6684814" y="1361047"/>
              <a:ext cx="973741" cy="63095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944FF1-EA81-4E1E-BC0D-02D1ADD05987}"/>
                </a:ext>
              </a:extLst>
            </p:cNvPr>
            <p:cNvCxnSpPr>
              <a:cxnSpLocks/>
              <a:stCxn id="54" idx="4"/>
              <a:endCxn id="73" idx="0"/>
            </p:cNvCxnSpPr>
            <p:nvPr/>
          </p:nvCxnSpPr>
          <p:spPr>
            <a:xfrm>
              <a:off x="7048449" y="1352462"/>
              <a:ext cx="610106" cy="63953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76FFB4-0079-46F5-BBEB-111F9FE3E646}"/>
                </a:ext>
              </a:extLst>
            </p:cNvPr>
            <p:cNvCxnSpPr>
              <a:cxnSpLocks/>
              <a:stCxn id="55" idx="4"/>
              <a:endCxn id="73" idx="0"/>
            </p:cNvCxnSpPr>
            <p:nvPr/>
          </p:nvCxnSpPr>
          <p:spPr>
            <a:xfrm>
              <a:off x="7658555" y="1366451"/>
              <a:ext cx="0" cy="62554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85C6CB5-33C7-475E-8097-F2D66329B908}"/>
                </a:ext>
              </a:extLst>
            </p:cNvPr>
            <p:cNvCxnSpPr>
              <a:cxnSpLocks/>
              <a:stCxn id="56" idx="4"/>
              <a:endCxn id="73" idx="0"/>
            </p:cNvCxnSpPr>
            <p:nvPr/>
          </p:nvCxnSpPr>
          <p:spPr>
            <a:xfrm flipH="1">
              <a:off x="7658555" y="1367269"/>
              <a:ext cx="413472" cy="6247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5D5FD3-5647-4ADA-AC7E-81581BA4DF6A}"/>
                </a:ext>
              </a:extLst>
            </p:cNvPr>
            <p:cNvCxnSpPr>
              <a:cxnSpLocks/>
              <a:stCxn id="57" idx="4"/>
              <a:endCxn id="73" idx="0"/>
            </p:cNvCxnSpPr>
            <p:nvPr/>
          </p:nvCxnSpPr>
          <p:spPr>
            <a:xfrm flipH="1">
              <a:off x="7658555" y="1364521"/>
              <a:ext cx="1030956" cy="6274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6D219F4-8963-47B8-A480-DAB6A08EC985}"/>
                </a:ext>
              </a:extLst>
            </p:cNvPr>
            <p:cNvGrpSpPr/>
            <p:nvPr/>
          </p:nvGrpSpPr>
          <p:grpSpPr>
            <a:xfrm>
              <a:off x="7432668" y="1991999"/>
              <a:ext cx="451773" cy="600707"/>
              <a:chOff x="7256619" y="1997169"/>
              <a:chExt cx="451773" cy="600707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D17B5AD-C749-475A-AD12-02152909BE6A}"/>
                  </a:ext>
                </a:extLst>
              </p:cNvPr>
              <p:cNvSpPr/>
              <p:nvPr/>
            </p:nvSpPr>
            <p:spPr>
              <a:xfrm>
                <a:off x="7256619" y="1997169"/>
                <a:ext cx="451773" cy="3026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74" name="Picture 7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7CF240FD-2B96-446B-8236-B9CBF839EB0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622" y="2052208"/>
                <a:ext cx="366933" cy="192610"/>
              </a:xfrm>
              <a:prstGeom prst="rect">
                <a:avLst/>
              </a:prstGeom>
            </p:spPr>
          </p:pic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2DD30-D0DE-4240-BC13-CC5971C2C938}"/>
                  </a:ext>
                </a:extLst>
              </p:cNvPr>
              <p:cNvGrpSpPr/>
              <p:nvPr/>
            </p:nvGrpSpPr>
            <p:grpSpPr>
              <a:xfrm>
                <a:off x="7339249" y="2315832"/>
                <a:ext cx="286512" cy="282044"/>
                <a:chOff x="7519416" y="2305634"/>
                <a:chExt cx="286512" cy="282044"/>
              </a:xfrm>
            </p:grpSpPr>
            <p:pic>
              <p:nvPicPr>
                <p:cNvPr id="76" name="Graphic 75" descr="Key">
                  <a:extLst>
                    <a:ext uri="{FF2B5EF4-FFF2-40B4-BE49-F238E27FC236}">
                      <a16:creationId xmlns:a16="http://schemas.microsoft.com/office/drawing/2014/main" id="{6BC545A4-E540-4995-89F7-C2F7983F0E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9416" y="2305634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77" name="Graphic 76" descr="Key">
                  <a:extLst>
                    <a:ext uri="{FF2B5EF4-FFF2-40B4-BE49-F238E27FC236}">
                      <a16:creationId xmlns:a16="http://schemas.microsoft.com/office/drawing/2014/main" id="{4757AD90-CB20-4DB4-BA8D-33F170016D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6660" y="2348422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78" name="Graphic 77" descr="Key">
                  <a:extLst>
                    <a:ext uri="{FF2B5EF4-FFF2-40B4-BE49-F238E27FC236}">
                      <a16:creationId xmlns:a16="http://schemas.microsoft.com/office/drawing/2014/main" id="{0175CE4D-1C19-4E2F-9769-6C1D8ABA8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0856" y="2392606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</p:grpSp>
        </p:grpSp>
        <p:pic>
          <p:nvPicPr>
            <p:cNvPr id="64" name="Graphic 63" descr="Lock">
              <a:extLst>
                <a:ext uri="{FF2B5EF4-FFF2-40B4-BE49-F238E27FC236}">
                  <a16:creationId xmlns:a16="http://schemas.microsoft.com/office/drawing/2014/main" id="{E17874FD-2FD2-4A2B-B847-8EFB7BDC5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41966" y="1388466"/>
              <a:ext cx="154611" cy="154611"/>
            </a:xfrm>
            <a:prstGeom prst="rect">
              <a:avLst/>
            </a:prstGeom>
          </p:spPr>
        </p:pic>
        <p:pic>
          <p:nvPicPr>
            <p:cNvPr id="65" name="Graphic 64" descr="Unlock">
              <a:extLst>
                <a:ext uri="{FF2B5EF4-FFF2-40B4-BE49-F238E27FC236}">
                  <a16:creationId xmlns:a16="http://schemas.microsoft.com/office/drawing/2014/main" id="{3CDA4FC3-DF7B-483D-AF97-898BC42D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02423" y="1388185"/>
              <a:ext cx="156702" cy="156702"/>
            </a:xfrm>
            <a:prstGeom prst="rect">
              <a:avLst/>
            </a:prstGeom>
          </p:spPr>
        </p:pic>
        <p:pic>
          <p:nvPicPr>
            <p:cNvPr id="66" name="Graphic 65" descr="Unlock">
              <a:extLst>
                <a:ext uri="{FF2B5EF4-FFF2-40B4-BE49-F238E27FC236}">
                  <a16:creationId xmlns:a16="http://schemas.microsoft.com/office/drawing/2014/main" id="{B342E9EA-8F3D-4600-87CD-E180791EB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53961" y="1390954"/>
              <a:ext cx="156702" cy="156702"/>
            </a:xfrm>
            <a:prstGeom prst="rect">
              <a:avLst/>
            </a:prstGeom>
          </p:spPr>
        </p:pic>
        <p:pic>
          <p:nvPicPr>
            <p:cNvPr id="67" name="Graphic 66" descr="Unlock">
              <a:extLst>
                <a:ext uri="{FF2B5EF4-FFF2-40B4-BE49-F238E27FC236}">
                  <a16:creationId xmlns:a16="http://schemas.microsoft.com/office/drawing/2014/main" id="{C7ACA384-8323-4022-9180-0BEEA2DCA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79527" y="1395706"/>
              <a:ext cx="156702" cy="156702"/>
            </a:xfrm>
            <a:prstGeom prst="rect">
              <a:avLst/>
            </a:prstGeom>
          </p:spPr>
        </p:pic>
        <p:pic>
          <p:nvPicPr>
            <p:cNvPr id="68" name="Graphic 67" descr="Lock">
              <a:extLst>
                <a:ext uri="{FF2B5EF4-FFF2-40B4-BE49-F238E27FC236}">
                  <a16:creationId xmlns:a16="http://schemas.microsoft.com/office/drawing/2014/main" id="{1329C249-7295-4064-891D-987DF96C4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42603" y="1390586"/>
              <a:ext cx="154611" cy="154611"/>
            </a:xfrm>
            <a:prstGeom prst="rect">
              <a:avLst/>
            </a:prstGeom>
          </p:spPr>
        </p:pic>
        <p:pic>
          <p:nvPicPr>
            <p:cNvPr id="69" name="Picture 6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 title="IguanaTex Bitmap Display">
              <a:extLst>
                <a:ext uri="{FF2B5EF4-FFF2-40B4-BE49-F238E27FC236}">
                  <a16:creationId xmlns:a16="http://schemas.microsoft.com/office/drawing/2014/main" id="{CA5BCBD9-9F84-4512-85DC-7BF9974A655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628" y="620352"/>
              <a:ext cx="2313755" cy="241371"/>
            </a:xfrm>
            <a:prstGeom prst="rect">
              <a:avLst/>
            </a:prstGeom>
          </p:spPr>
        </p:pic>
        <p:pic>
          <p:nvPicPr>
            <p:cNvPr id="70" name="Picture 6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 title="IguanaTex Bitmap Display">
              <a:extLst>
                <a:ext uri="{FF2B5EF4-FFF2-40B4-BE49-F238E27FC236}">
                  <a16:creationId xmlns:a16="http://schemas.microsoft.com/office/drawing/2014/main" id="{8619C35B-D032-467D-B3BA-D22E1B233CF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070" y="904074"/>
              <a:ext cx="1162973" cy="241371"/>
            </a:xfrm>
            <a:prstGeom prst="rect">
              <a:avLst/>
            </a:prstGeom>
          </p:spPr>
        </p:pic>
        <p:pic>
          <p:nvPicPr>
            <p:cNvPr id="71" name="Picture 7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399DA51F-9CFB-4485-A860-42FB5AD3BF0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619" y="1266539"/>
              <a:ext cx="201143" cy="21943"/>
            </a:xfrm>
            <a:prstGeom prst="rect">
              <a:avLst/>
            </a:prstGeom>
          </p:spPr>
        </p:pic>
        <p:pic>
          <p:nvPicPr>
            <p:cNvPr id="72" name="Picture 7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2DCD3A89-4F29-4094-9D3B-38EB5C5085E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358" y="1261650"/>
              <a:ext cx="201143" cy="21943"/>
            </a:xfrm>
            <a:prstGeom prst="rect">
              <a:avLst/>
            </a:prstGeom>
          </p:spPr>
        </p:pic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69AF1-1D60-4D13-AE99-4EF72FE0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Exact linear models mean optimal estimates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F2733-E748-40C9-AF81-DF2A958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FE8F4-52BF-4D69-8E9E-D3AC264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79642-F952-4B11-ACE6-E2B39D90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Proving Performance Loss and Gain Bounds</a:t>
            </a:r>
          </a:p>
        </p:txBody>
      </p:sp>
    </p:spTree>
    <p:extLst>
      <p:ext uri="{BB962C8B-B14F-4D97-AF65-F5344CB8AC3E}">
        <p14:creationId xmlns:p14="http://schemas.microsoft.com/office/powerpoint/2010/main" val="379626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B423EC-CD96-4B51-BAC5-85477D08E63B}"/>
              </a:ext>
            </a:extLst>
          </p:cNvPr>
          <p:cNvGrpSpPr/>
          <p:nvPr/>
        </p:nvGrpSpPr>
        <p:grpSpPr>
          <a:xfrm>
            <a:off x="366063" y="1631741"/>
            <a:ext cx="3329328" cy="2724150"/>
            <a:chOff x="799705" y="1613725"/>
            <a:chExt cx="3329328" cy="27241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ABF2F8-3F60-48D9-9E45-F12DAFB0D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5" y="1613725"/>
              <a:ext cx="2746851" cy="2724150"/>
            </a:xfrm>
            <a:prstGeom prst="rect">
              <a:avLst/>
            </a:prstGeom>
          </p:spPr>
        </p:pic>
        <p:pic>
          <p:nvPicPr>
            <p:cNvPr id="12" name="Picture 1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<a:extLst>
                <a:ext uri="{FF2B5EF4-FFF2-40B4-BE49-F238E27FC236}">
                  <a16:creationId xmlns:a16="http://schemas.microsoft.com/office/drawing/2014/main" id="{9BDB55F2-9917-4816-85A0-438F9EEE9DD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814" y="2346354"/>
              <a:ext cx="385219" cy="192610"/>
            </a:xfrm>
            <a:prstGeom prst="rect">
              <a:avLst/>
            </a:prstGeom>
          </p:spPr>
        </p:pic>
        <p:pic>
          <p:nvPicPr>
  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9068DD66-318D-4185-9F8C-6363CA92FF30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814" y="2896870"/>
              <a:ext cx="370590" cy="19261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976CCA-C709-4B0C-883D-B460FE12A822}"/>
                </a:ext>
              </a:extLst>
            </p:cNvPr>
            <p:cNvCxnSpPr/>
            <p:nvPr/>
          </p:nvCxnSpPr>
          <p:spPr>
            <a:xfrm>
              <a:off x="2868049" y="2538964"/>
              <a:ext cx="0" cy="436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CC8B9-C765-4467-AB9A-7AFD0D11E67F}"/>
                </a:ext>
              </a:extLst>
            </p:cNvPr>
            <p:cNvSpPr txBox="1"/>
            <p:nvPr/>
          </p:nvSpPr>
          <p:spPr>
            <a:xfrm>
              <a:off x="892275" y="1632160"/>
              <a:ext cx="2551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1"/>
                  </a:solidFill>
                </a:rPr>
                <a:t>Performance Loss Lower Bound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F28BA2-FE30-451D-9EED-AFE5FB905243}"/>
                </a:ext>
              </a:extLst>
            </p:cNvPr>
            <p:cNvSpPr txBox="1"/>
            <p:nvPr/>
          </p:nvSpPr>
          <p:spPr>
            <a:xfrm>
              <a:off x="2609850" y="2665049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2"/>
                  </a:solidFill>
                </a:rPr>
                <a:t>min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42828-8E4A-4C3F-A941-E232E09E28FA}"/>
                </a:ext>
              </a:extLst>
            </p:cNvPr>
            <p:cNvSpPr txBox="1"/>
            <p:nvPr/>
          </p:nvSpPr>
          <p:spPr>
            <a:xfrm>
              <a:off x="3126249" y="2334449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4793B2-C9EF-4965-A648-28070212367E}"/>
                </a:ext>
              </a:extLst>
            </p:cNvPr>
            <p:cNvSpPr txBox="1"/>
            <p:nvPr/>
          </p:nvSpPr>
          <p:spPr>
            <a:xfrm>
              <a:off x="3126249" y="2887449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D93C26-4588-4D8A-84C4-73AF015FC109}"/>
              </a:ext>
            </a:extLst>
          </p:cNvPr>
          <p:cNvGrpSpPr/>
          <p:nvPr/>
        </p:nvGrpSpPr>
        <p:grpSpPr>
          <a:xfrm>
            <a:off x="6949413" y="1207205"/>
            <a:ext cx="1481017" cy="1262489"/>
            <a:chOff x="6520628" y="620352"/>
            <a:chExt cx="2313755" cy="197235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CD6B056-248F-433A-906A-63D3454314DE}"/>
                </a:ext>
              </a:extLst>
            </p:cNvPr>
            <p:cNvSpPr/>
            <p:nvPr/>
          </p:nvSpPr>
          <p:spPr>
            <a:xfrm>
              <a:off x="6590326" y="1172071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23639BF-881F-4E26-BE91-1093FFFE6AF4}"/>
                </a:ext>
              </a:extLst>
            </p:cNvPr>
            <p:cNvSpPr/>
            <p:nvPr/>
          </p:nvSpPr>
          <p:spPr>
            <a:xfrm>
              <a:off x="6953961" y="1163486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3CDAB9-F130-48CD-8426-E21921B567A6}"/>
                </a:ext>
              </a:extLst>
            </p:cNvPr>
            <p:cNvSpPr/>
            <p:nvPr/>
          </p:nvSpPr>
          <p:spPr>
            <a:xfrm>
              <a:off x="7564067" y="1177475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A61D19B-3BBB-42BF-AD93-0C3A9B852CFC}"/>
                </a:ext>
              </a:extLst>
            </p:cNvPr>
            <p:cNvSpPr/>
            <p:nvPr/>
          </p:nvSpPr>
          <p:spPr>
            <a:xfrm>
              <a:off x="7977539" y="1178293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9EDCF2-D589-4B5E-A771-B6E62C3DAF4B}"/>
                </a:ext>
              </a:extLst>
            </p:cNvPr>
            <p:cNvSpPr/>
            <p:nvPr/>
          </p:nvSpPr>
          <p:spPr>
            <a:xfrm>
              <a:off x="8595023" y="1175545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16C1FF7-3D7A-41A5-B590-B41CB6301932}"/>
                </a:ext>
              </a:extLst>
            </p:cNvPr>
            <p:cNvCxnSpPr>
              <a:cxnSpLocks/>
              <a:stCxn id="53" idx="4"/>
              <a:endCxn id="73" idx="0"/>
            </p:cNvCxnSpPr>
            <p:nvPr/>
          </p:nvCxnSpPr>
          <p:spPr>
            <a:xfrm>
              <a:off x="6684814" y="1361047"/>
              <a:ext cx="973741" cy="63095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944FF1-EA81-4E1E-BC0D-02D1ADD05987}"/>
                </a:ext>
              </a:extLst>
            </p:cNvPr>
            <p:cNvCxnSpPr>
              <a:cxnSpLocks/>
              <a:stCxn id="54" idx="4"/>
              <a:endCxn id="73" idx="0"/>
            </p:cNvCxnSpPr>
            <p:nvPr/>
          </p:nvCxnSpPr>
          <p:spPr>
            <a:xfrm>
              <a:off x="7048449" y="1352462"/>
              <a:ext cx="610106" cy="63953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76FFB4-0079-46F5-BBEB-111F9FE3E646}"/>
                </a:ext>
              </a:extLst>
            </p:cNvPr>
            <p:cNvCxnSpPr>
              <a:cxnSpLocks/>
              <a:stCxn id="55" idx="4"/>
              <a:endCxn id="73" idx="0"/>
            </p:cNvCxnSpPr>
            <p:nvPr/>
          </p:nvCxnSpPr>
          <p:spPr>
            <a:xfrm>
              <a:off x="7658555" y="1366451"/>
              <a:ext cx="0" cy="62554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85C6CB5-33C7-475E-8097-F2D66329B908}"/>
                </a:ext>
              </a:extLst>
            </p:cNvPr>
            <p:cNvCxnSpPr>
              <a:cxnSpLocks/>
              <a:stCxn id="56" idx="4"/>
              <a:endCxn id="73" idx="0"/>
            </p:cNvCxnSpPr>
            <p:nvPr/>
          </p:nvCxnSpPr>
          <p:spPr>
            <a:xfrm flipH="1">
              <a:off x="7658555" y="1367269"/>
              <a:ext cx="413472" cy="6247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5D5FD3-5647-4ADA-AC7E-81581BA4DF6A}"/>
                </a:ext>
              </a:extLst>
            </p:cNvPr>
            <p:cNvCxnSpPr>
              <a:cxnSpLocks/>
              <a:stCxn id="57" idx="4"/>
              <a:endCxn id="73" idx="0"/>
            </p:cNvCxnSpPr>
            <p:nvPr/>
          </p:nvCxnSpPr>
          <p:spPr>
            <a:xfrm flipH="1">
              <a:off x="7658555" y="1364521"/>
              <a:ext cx="1030956" cy="6274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6D219F4-8963-47B8-A480-DAB6A08EC985}"/>
                </a:ext>
              </a:extLst>
            </p:cNvPr>
            <p:cNvGrpSpPr/>
            <p:nvPr/>
          </p:nvGrpSpPr>
          <p:grpSpPr>
            <a:xfrm>
              <a:off x="7432668" y="1991999"/>
              <a:ext cx="451773" cy="600707"/>
              <a:chOff x="7256619" y="1997169"/>
              <a:chExt cx="451773" cy="600707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D17B5AD-C749-475A-AD12-02152909BE6A}"/>
                  </a:ext>
                </a:extLst>
              </p:cNvPr>
              <p:cNvSpPr/>
              <p:nvPr/>
            </p:nvSpPr>
            <p:spPr>
              <a:xfrm>
                <a:off x="7256619" y="1997169"/>
                <a:ext cx="451773" cy="3026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74" name="Picture 7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7CF240FD-2B96-446B-8236-B9CBF839EB0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622" y="2052208"/>
                <a:ext cx="366933" cy="192610"/>
              </a:xfrm>
              <a:prstGeom prst="rect">
                <a:avLst/>
              </a:prstGeom>
            </p:spPr>
          </p:pic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2DD30-D0DE-4240-BC13-CC5971C2C938}"/>
                  </a:ext>
                </a:extLst>
              </p:cNvPr>
              <p:cNvGrpSpPr/>
              <p:nvPr/>
            </p:nvGrpSpPr>
            <p:grpSpPr>
              <a:xfrm>
                <a:off x="7339249" y="2315832"/>
                <a:ext cx="286512" cy="282044"/>
                <a:chOff x="7519416" y="2305634"/>
                <a:chExt cx="286512" cy="282044"/>
              </a:xfrm>
            </p:grpSpPr>
            <p:pic>
              <p:nvPicPr>
                <p:cNvPr id="76" name="Graphic 75" descr="Key">
                  <a:extLst>
                    <a:ext uri="{FF2B5EF4-FFF2-40B4-BE49-F238E27FC236}">
                      <a16:creationId xmlns:a16="http://schemas.microsoft.com/office/drawing/2014/main" id="{6BC545A4-E540-4995-89F7-C2F7983F0E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9416" y="2305634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77" name="Graphic 76" descr="Key">
                  <a:extLst>
                    <a:ext uri="{FF2B5EF4-FFF2-40B4-BE49-F238E27FC236}">
                      <a16:creationId xmlns:a16="http://schemas.microsoft.com/office/drawing/2014/main" id="{4757AD90-CB20-4DB4-BA8D-33F170016D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6660" y="2348422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78" name="Graphic 77" descr="Key">
                  <a:extLst>
                    <a:ext uri="{FF2B5EF4-FFF2-40B4-BE49-F238E27FC236}">
                      <a16:creationId xmlns:a16="http://schemas.microsoft.com/office/drawing/2014/main" id="{0175CE4D-1C19-4E2F-9769-6C1D8ABA8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0856" y="2392606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</p:grpSp>
        </p:grpSp>
        <p:pic>
          <p:nvPicPr>
            <p:cNvPr id="64" name="Graphic 63" descr="Lock">
              <a:extLst>
                <a:ext uri="{FF2B5EF4-FFF2-40B4-BE49-F238E27FC236}">
                  <a16:creationId xmlns:a16="http://schemas.microsoft.com/office/drawing/2014/main" id="{E17874FD-2FD2-4A2B-B847-8EFB7BDC5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041966" y="1388466"/>
              <a:ext cx="154611" cy="154611"/>
            </a:xfrm>
            <a:prstGeom prst="rect">
              <a:avLst/>
            </a:prstGeom>
          </p:spPr>
        </p:pic>
        <p:pic>
          <p:nvPicPr>
            <p:cNvPr id="65" name="Graphic 64" descr="Unlock">
              <a:extLst>
                <a:ext uri="{FF2B5EF4-FFF2-40B4-BE49-F238E27FC236}">
                  <a16:creationId xmlns:a16="http://schemas.microsoft.com/office/drawing/2014/main" id="{3CDA4FC3-DF7B-483D-AF97-898BC42D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602423" y="1388185"/>
              <a:ext cx="156702" cy="156702"/>
            </a:xfrm>
            <a:prstGeom prst="rect">
              <a:avLst/>
            </a:prstGeom>
          </p:spPr>
        </p:pic>
        <p:pic>
          <p:nvPicPr>
            <p:cNvPr id="66" name="Graphic 65" descr="Unlock">
              <a:extLst>
                <a:ext uri="{FF2B5EF4-FFF2-40B4-BE49-F238E27FC236}">
                  <a16:creationId xmlns:a16="http://schemas.microsoft.com/office/drawing/2014/main" id="{B342E9EA-8F3D-4600-87CD-E180791EB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953961" y="1390954"/>
              <a:ext cx="156702" cy="156702"/>
            </a:xfrm>
            <a:prstGeom prst="rect">
              <a:avLst/>
            </a:prstGeom>
          </p:spPr>
        </p:pic>
        <p:pic>
          <p:nvPicPr>
            <p:cNvPr id="67" name="Graphic 66" descr="Unlock">
              <a:extLst>
                <a:ext uri="{FF2B5EF4-FFF2-40B4-BE49-F238E27FC236}">
                  <a16:creationId xmlns:a16="http://schemas.microsoft.com/office/drawing/2014/main" id="{C7ACA384-8323-4022-9180-0BEEA2DCA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479527" y="1395706"/>
              <a:ext cx="156702" cy="156702"/>
            </a:xfrm>
            <a:prstGeom prst="rect">
              <a:avLst/>
            </a:prstGeom>
          </p:spPr>
        </p:pic>
        <p:pic>
          <p:nvPicPr>
            <p:cNvPr id="68" name="Graphic 67" descr="Lock">
              <a:extLst>
                <a:ext uri="{FF2B5EF4-FFF2-40B4-BE49-F238E27FC236}">
                  <a16:creationId xmlns:a16="http://schemas.microsoft.com/office/drawing/2014/main" id="{1329C249-7295-4064-891D-987DF96C4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642603" y="1390586"/>
              <a:ext cx="154611" cy="154611"/>
            </a:xfrm>
            <a:prstGeom prst="rect">
              <a:avLst/>
            </a:prstGeom>
          </p:spPr>
        </p:pic>
        <p:pic>
          <p:nvPicPr>
            <p:cNvPr id="69" name="Picture 6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 title="IguanaTex Bitmap Display">
              <a:extLst>
                <a:ext uri="{FF2B5EF4-FFF2-40B4-BE49-F238E27FC236}">
                  <a16:creationId xmlns:a16="http://schemas.microsoft.com/office/drawing/2014/main" id="{CA5BCBD9-9F84-4512-85DC-7BF9974A655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628" y="620352"/>
              <a:ext cx="2313755" cy="241371"/>
            </a:xfrm>
            <a:prstGeom prst="rect">
              <a:avLst/>
            </a:prstGeom>
          </p:spPr>
        </p:pic>
        <p:pic>
          <p:nvPicPr>
            <p:cNvPr id="70" name="Picture 6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 title="IguanaTex Bitmap Display">
              <a:extLst>
                <a:ext uri="{FF2B5EF4-FFF2-40B4-BE49-F238E27FC236}">
                  <a16:creationId xmlns:a16="http://schemas.microsoft.com/office/drawing/2014/main" id="{8619C35B-D032-467D-B3BA-D22E1B233CF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070" y="904074"/>
              <a:ext cx="1162973" cy="241371"/>
            </a:xfrm>
            <a:prstGeom prst="rect">
              <a:avLst/>
            </a:prstGeom>
          </p:spPr>
        </p:pic>
        <p:pic>
          <p:nvPicPr>
            <p:cNvPr id="71" name="Picture 7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399DA51F-9CFB-4485-A860-42FB5AD3BF0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619" y="1266539"/>
              <a:ext cx="201143" cy="21943"/>
            </a:xfrm>
            <a:prstGeom prst="rect">
              <a:avLst/>
            </a:prstGeom>
          </p:spPr>
        </p:pic>
        <p:pic>
          <p:nvPicPr>
            <p:cNvPr id="72" name="Picture 7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2DCD3A89-4F29-4094-9D3B-38EB5C5085E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358" y="1261650"/>
              <a:ext cx="201143" cy="21943"/>
            </a:xfrm>
            <a:prstGeom prst="rect">
              <a:avLst/>
            </a:prstGeom>
          </p:spPr>
        </p:pic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69AF1-1D60-4D13-AE99-4EF72FE0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Exact linear models mean optimal estimates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F2733-E748-40C9-AF81-DF2A958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FE8F4-52BF-4D69-8E9E-D3AC264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79642-F952-4B11-ACE6-E2B39D90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Proving Performance Loss and Gain Bounds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080FDE-E98A-4270-8D10-8C28D0685886}"/>
              </a:ext>
            </a:extLst>
          </p:cNvPr>
          <p:cNvGrpSpPr/>
          <p:nvPr/>
        </p:nvGrpSpPr>
        <p:grpSpPr>
          <a:xfrm>
            <a:off x="3083425" y="4389974"/>
            <a:ext cx="2977147" cy="307777"/>
            <a:chOff x="3252873" y="4394543"/>
            <a:chExt cx="2977147" cy="307777"/>
          </a:xfrm>
        </p:grpSpPr>
        <p:pic>
          <p:nvPicPr>
  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P}_0 = \mat{0} \implies&#10;\end{equation*}&#10;\end{document}" title="IguanaTex Bitmap Display">
              <a:extLst>
                <a:ext uri="{FF2B5EF4-FFF2-40B4-BE49-F238E27FC236}">
                  <a16:creationId xmlns:a16="http://schemas.microsoft.com/office/drawing/2014/main" id="{6C6D89D1-6FDC-4459-8734-477DEC0CDD7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873" y="4462489"/>
              <a:ext cx="1055695" cy="171886"/>
            </a:xfrm>
            <a:prstGeom prst="rect">
              <a:avLst/>
            </a:prstGeom>
          </p:spPr>
        </p:pic>
        <p:pic>
          <p:nvPicPr>
            <p:cNvPr id="34" name="Picture 3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tr}\left(\mat{P}_k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9D033ED6-2D4C-42A2-BEDD-29F2B99C9BA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506" y="4446640"/>
              <a:ext cx="570514" cy="20358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20F5A6-AABC-4245-B4FD-D27CD131EBD7}"/>
                </a:ext>
              </a:extLst>
            </p:cNvPr>
            <p:cNvSpPr txBox="1"/>
            <p:nvPr/>
          </p:nvSpPr>
          <p:spPr>
            <a:xfrm>
              <a:off x="4317664" y="4394543"/>
              <a:ext cx="1341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Lowest possible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195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FFB549-7579-410A-901A-8C827AE93240}"/>
              </a:ext>
            </a:extLst>
          </p:cNvPr>
          <p:cNvGrpSpPr/>
          <p:nvPr/>
        </p:nvGrpSpPr>
        <p:grpSpPr>
          <a:xfrm>
            <a:off x="3754639" y="1638084"/>
            <a:ext cx="3337958" cy="2724150"/>
            <a:chOff x="4912630" y="1613725"/>
            <a:chExt cx="3337958" cy="27241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91FED6-7BFD-4157-A6E8-955DC8CB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630" y="1613725"/>
              <a:ext cx="2746851" cy="2724150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A0F8B27D-AF11-4220-9E10-C835389118ED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212" y="2896870"/>
              <a:ext cx="370590" cy="192610"/>
            </a:xfrm>
            <a:prstGeom prst="rect">
              <a:avLst/>
            </a:prstGeom>
          </p:spPr>
        </p:pic>
        <p:pic>
          <p:nvPicPr>
            <p:cNvPr id="15" name="Picture 1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 title="IguanaTex Bitmap Display">
              <a:extLst>
                <a:ext uri="{FF2B5EF4-FFF2-40B4-BE49-F238E27FC236}">
                  <a16:creationId xmlns:a16="http://schemas.microsoft.com/office/drawing/2014/main" id="{AB18FAAB-65CE-45BC-BEC0-9FE7A5D47079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2931" y="3409725"/>
              <a:ext cx="387657" cy="19261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2F2EFB-2DDC-4A35-956C-C5EABCC1CB01}"/>
                </a:ext>
              </a:extLst>
            </p:cNvPr>
            <p:cNvCxnSpPr/>
            <p:nvPr/>
          </p:nvCxnSpPr>
          <p:spPr>
            <a:xfrm>
              <a:off x="7001137" y="3065134"/>
              <a:ext cx="0" cy="436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C2AC2C-BFEE-4E1F-97AC-1EF84043A8DA}"/>
                </a:ext>
              </a:extLst>
            </p:cNvPr>
            <p:cNvSpPr txBox="1"/>
            <p:nvPr/>
          </p:nvSpPr>
          <p:spPr>
            <a:xfrm>
              <a:off x="4993970" y="1624136"/>
              <a:ext cx="25841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1"/>
                  </a:solidFill>
                </a:rPr>
                <a:t>Performance Gain Upper Bound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6DEDFB-7785-4A41-BDE9-A59B6C87E9A0}"/>
                </a:ext>
              </a:extLst>
            </p:cNvPr>
            <p:cNvSpPr txBox="1"/>
            <p:nvPr/>
          </p:nvSpPr>
          <p:spPr>
            <a:xfrm>
              <a:off x="6737350" y="3191219"/>
              <a:ext cx="317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2"/>
                  </a:solidFill>
                </a:rPr>
                <a:t>max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255C58-54D0-4F33-AFD3-E9E76E24D0FE}"/>
                </a:ext>
              </a:extLst>
            </p:cNvPr>
            <p:cNvSpPr txBox="1"/>
            <p:nvPr/>
          </p:nvSpPr>
          <p:spPr>
            <a:xfrm>
              <a:off x="7241678" y="2880519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F1363D-EA8C-4148-93E2-96130AA7544D}"/>
                </a:ext>
              </a:extLst>
            </p:cNvPr>
            <p:cNvSpPr txBox="1"/>
            <p:nvPr/>
          </p:nvSpPr>
          <p:spPr>
            <a:xfrm>
              <a:off x="7241678" y="339600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0B423EC-CD96-4B51-BAC5-85477D08E63B}"/>
              </a:ext>
            </a:extLst>
          </p:cNvPr>
          <p:cNvGrpSpPr/>
          <p:nvPr/>
        </p:nvGrpSpPr>
        <p:grpSpPr>
          <a:xfrm>
            <a:off x="366063" y="1631741"/>
            <a:ext cx="3329328" cy="2724150"/>
            <a:chOff x="799705" y="1613725"/>
            <a:chExt cx="3329328" cy="27241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ABF2F8-3F60-48D9-9E45-F12DAFB0D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5" y="1613725"/>
              <a:ext cx="2746851" cy="2724150"/>
            </a:xfrm>
            <a:prstGeom prst="rect">
              <a:avLst/>
            </a:prstGeom>
          </p:spPr>
        </p:pic>
        <p:pic>
          <p:nvPicPr>
            <p:cNvPr id="12" name="Picture 1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<a:extLst>
                <a:ext uri="{FF2B5EF4-FFF2-40B4-BE49-F238E27FC236}">
                  <a16:creationId xmlns:a16="http://schemas.microsoft.com/office/drawing/2014/main" id="{9BDB55F2-9917-4816-85A0-438F9EEE9DD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814" y="2346354"/>
              <a:ext cx="385219" cy="192610"/>
            </a:xfrm>
            <a:prstGeom prst="rect">
              <a:avLst/>
            </a:prstGeom>
          </p:spPr>
        </p:pic>
        <p:pic>
          <p:nvPicPr>
  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9068DD66-318D-4185-9F8C-6363CA92FF30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814" y="2896870"/>
              <a:ext cx="370590" cy="19261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976CCA-C709-4B0C-883D-B460FE12A822}"/>
                </a:ext>
              </a:extLst>
            </p:cNvPr>
            <p:cNvCxnSpPr/>
            <p:nvPr/>
          </p:nvCxnSpPr>
          <p:spPr>
            <a:xfrm>
              <a:off x="2868049" y="2538964"/>
              <a:ext cx="0" cy="436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CC8B9-C765-4467-AB9A-7AFD0D11E67F}"/>
                </a:ext>
              </a:extLst>
            </p:cNvPr>
            <p:cNvSpPr txBox="1"/>
            <p:nvPr/>
          </p:nvSpPr>
          <p:spPr>
            <a:xfrm>
              <a:off x="892275" y="1632160"/>
              <a:ext cx="2551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Performance Loss Lower Bound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F28BA2-FE30-451D-9EED-AFE5FB905243}"/>
                </a:ext>
              </a:extLst>
            </p:cNvPr>
            <p:cNvSpPr txBox="1"/>
            <p:nvPr/>
          </p:nvSpPr>
          <p:spPr>
            <a:xfrm>
              <a:off x="2609850" y="2665049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2"/>
                  </a:solidFill>
                </a:rPr>
                <a:t>min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42828-8E4A-4C3F-A941-E232E09E28FA}"/>
                </a:ext>
              </a:extLst>
            </p:cNvPr>
            <p:cNvSpPr txBox="1"/>
            <p:nvPr/>
          </p:nvSpPr>
          <p:spPr>
            <a:xfrm>
              <a:off x="3126249" y="2334449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4793B2-C9EF-4965-A648-28070212367E}"/>
                </a:ext>
              </a:extLst>
            </p:cNvPr>
            <p:cNvSpPr txBox="1"/>
            <p:nvPr/>
          </p:nvSpPr>
          <p:spPr>
            <a:xfrm>
              <a:off x="3126249" y="2887449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D93C26-4588-4D8A-84C4-73AF015FC109}"/>
              </a:ext>
            </a:extLst>
          </p:cNvPr>
          <p:cNvGrpSpPr/>
          <p:nvPr/>
        </p:nvGrpSpPr>
        <p:grpSpPr>
          <a:xfrm>
            <a:off x="6949413" y="1207205"/>
            <a:ext cx="1481017" cy="1262489"/>
            <a:chOff x="6520628" y="620352"/>
            <a:chExt cx="2313755" cy="197235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CD6B056-248F-433A-906A-63D3454314DE}"/>
                </a:ext>
              </a:extLst>
            </p:cNvPr>
            <p:cNvSpPr/>
            <p:nvPr/>
          </p:nvSpPr>
          <p:spPr>
            <a:xfrm>
              <a:off x="6590326" y="1172071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23639BF-881F-4E26-BE91-1093FFFE6AF4}"/>
                </a:ext>
              </a:extLst>
            </p:cNvPr>
            <p:cNvSpPr/>
            <p:nvPr/>
          </p:nvSpPr>
          <p:spPr>
            <a:xfrm>
              <a:off x="6953961" y="1163486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3CDAB9-F130-48CD-8426-E21921B567A6}"/>
                </a:ext>
              </a:extLst>
            </p:cNvPr>
            <p:cNvSpPr/>
            <p:nvPr/>
          </p:nvSpPr>
          <p:spPr>
            <a:xfrm>
              <a:off x="7564067" y="1177475"/>
              <a:ext cx="188976" cy="1889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A61D19B-3BBB-42BF-AD93-0C3A9B852CFC}"/>
                </a:ext>
              </a:extLst>
            </p:cNvPr>
            <p:cNvSpPr/>
            <p:nvPr/>
          </p:nvSpPr>
          <p:spPr>
            <a:xfrm>
              <a:off x="7977539" y="1178293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9EDCF2-D589-4B5E-A771-B6E62C3DAF4B}"/>
                </a:ext>
              </a:extLst>
            </p:cNvPr>
            <p:cNvSpPr/>
            <p:nvPr/>
          </p:nvSpPr>
          <p:spPr>
            <a:xfrm>
              <a:off x="8595023" y="1175545"/>
              <a:ext cx="188976" cy="1889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16C1FF7-3D7A-41A5-B590-B41CB6301932}"/>
                </a:ext>
              </a:extLst>
            </p:cNvPr>
            <p:cNvCxnSpPr>
              <a:cxnSpLocks/>
              <a:stCxn id="53" idx="4"/>
              <a:endCxn id="73" idx="0"/>
            </p:cNvCxnSpPr>
            <p:nvPr/>
          </p:nvCxnSpPr>
          <p:spPr>
            <a:xfrm>
              <a:off x="6684814" y="1361047"/>
              <a:ext cx="973741" cy="63095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944FF1-EA81-4E1E-BC0D-02D1ADD05987}"/>
                </a:ext>
              </a:extLst>
            </p:cNvPr>
            <p:cNvCxnSpPr>
              <a:cxnSpLocks/>
              <a:stCxn id="54" idx="4"/>
              <a:endCxn id="73" idx="0"/>
            </p:cNvCxnSpPr>
            <p:nvPr/>
          </p:nvCxnSpPr>
          <p:spPr>
            <a:xfrm>
              <a:off x="7048449" y="1352462"/>
              <a:ext cx="610106" cy="63953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76FFB4-0079-46F5-BBEB-111F9FE3E646}"/>
                </a:ext>
              </a:extLst>
            </p:cNvPr>
            <p:cNvCxnSpPr>
              <a:cxnSpLocks/>
              <a:stCxn id="55" idx="4"/>
              <a:endCxn id="73" idx="0"/>
            </p:cNvCxnSpPr>
            <p:nvPr/>
          </p:nvCxnSpPr>
          <p:spPr>
            <a:xfrm>
              <a:off x="7658555" y="1366451"/>
              <a:ext cx="0" cy="62554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85C6CB5-33C7-475E-8097-F2D66329B908}"/>
                </a:ext>
              </a:extLst>
            </p:cNvPr>
            <p:cNvCxnSpPr>
              <a:cxnSpLocks/>
              <a:stCxn id="56" idx="4"/>
              <a:endCxn id="73" idx="0"/>
            </p:cNvCxnSpPr>
            <p:nvPr/>
          </p:nvCxnSpPr>
          <p:spPr>
            <a:xfrm flipH="1">
              <a:off x="7658555" y="1367269"/>
              <a:ext cx="413472" cy="6247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5D5FD3-5647-4ADA-AC7E-81581BA4DF6A}"/>
                </a:ext>
              </a:extLst>
            </p:cNvPr>
            <p:cNvCxnSpPr>
              <a:cxnSpLocks/>
              <a:stCxn id="57" idx="4"/>
              <a:endCxn id="73" idx="0"/>
            </p:cNvCxnSpPr>
            <p:nvPr/>
          </p:nvCxnSpPr>
          <p:spPr>
            <a:xfrm flipH="1">
              <a:off x="7658555" y="1364521"/>
              <a:ext cx="1030956" cy="6274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6D219F4-8963-47B8-A480-DAB6A08EC985}"/>
                </a:ext>
              </a:extLst>
            </p:cNvPr>
            <p:cNvGrpSpPr/>
            <p:nvPr/>
          </p:nvGrpSpPr>
          <p:grpSpPr>
            <a:xfrm>
              <a:off x="7432668" y="1991999"/>
              <a:ext cx="451773" cy="600707"/>
              <a:chOff x="7256619" y="1997169"/>
              <a:chExt cx="451773" cy="600707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D17B5AD-C749-475A-AD12-02152909BE6A}"/>
                  </a:ext>
                </a:extLst>
              </p:cNvPr>
              <p:cNvSpPr/>
              <p:nvPr/>
            </p:nvSpPr>
            <p:spPr>
              <a:xfrm>
                <a:off x="7256619" y="1997169"/>
                <a:ext cx="451773" cy="3026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74" name="Picture 7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7CF240FD-2B96-446B-8236-B9CBF839EB0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622" y="2052208"/>
                <a:ext cx="366933" cy="192610"/>
              </a:xfrm>
              <a:prstGeom prst="rect">
                <a:avLst/>
              </a:prstGeom>
            </p:spPr>
          </p:pic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2DD30-D0DE-4240-BC13-CC5971C2C938}"/>
                  </a:ext>
                </a:extLst>
              </p:cNvPr>
              <p:cNvGrpSpPr/>
              <p:nvPr/>
            </p:nvGrpSpPr>
            <p:grpSpPr>
              <a:xfrm>
                <a:off x="7339249" y="2315832"/>
                <a:ext cx="286512" cy="282044"/>
                <a:chOff x="7519416" y="2305634"/>
                <a:chExt cx="286512" cy="282044"/>
              </a:xfrm>
            </p:grpSpPr>
            <p:pic>
              <p:nvPicPr>
                <p:cNvPr id="76" name="Graphic 75" descr="Key">
                  <a:extLst>
                    <a:ext uri="{FF2B5EF4-FFF2-40B4-BE49-F238E27FC236}">
                      <a16:creationId xmlns:a16="http://schemas.microsoft.com/office/drawing/2014/main" id="{6BC545A4-E540-4995-89F7-C2F7983F0E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9416" y="2305634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77" name="Graphic 76" descr="Key">
                  <a:extLst>
                    <a:ext uri="{FF2B5EF4-FFF2-40B4-BE49-F238E27FC236}">
                      <a16:creationId xmlns:a16="http://schemas.microsoft.com/office/drawing/2014/main" id="{4757AD90-CB20-4DB4-BA8D-33F170016D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6660" y="2348422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78" name="Graphic 77" descr="Key">
                  <a:extLst>
                    <a:ext uri="{FF2B5EF4-FFF2-40B4-BE49-F238E27FC236}">
                      <a16:creationId xmlns:a16="http://schemas.microsoft.com/office/drawing/2014/main" id="{0175CE4D-1C19-4E2F-9769-6C1D8ABA8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0856" y="2392606"/>
                  <a:ext cx="195072" cy="195072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</p:grpSp>
        </p:grpSp>
        <p:pic>
          <p:nvPicPr>
            <p:cNvPr id="64" name="Graphic 63" descr="Lock">
              <a:extLst>
                <a:ext uri="{FF2B5EF4-FFF2-40B4-BE49-F238E27FC236}">
                  <a16:creationId xmlns:a16="http://schemas.microsoft.com/office/drawing/2014/main" id="{E17874FD-2FD2-4A2B-B847-8EFB7BDC5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041966" y="1388466"/>
              <a:ext cx="154611" cy="154611"/>
            </a:xfrm>
            <a:prstGeom prst="rect">
              <a:avLst/>
            </a:prstGeom>
          </p:spPr>
        </p:pic>
        <p:pic>
          <p:nvPicPr>
            <p:cNvPr id="65" name="Graphic 64" descr="Unlock">
              <a:extLst>
                <a:ext uri="{FF2B5EF4-FFF2-40B4-BE49-F238E27FC236}">
                  <a16:creationId xmlns:a16="http://schemas.microsoft.com/office/drawing/2014/main" id="{3CDA4FC3-DF7B-483D-AF97-898BC42D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602423" y="1388185"/>
              <a:ext cx="156702" cy="156702"/>
            </a:xfrm>
            <a:prstGeom prst="rect">
              <a:avLst/>
            </a:prstGeom>
          </p:spPr>
        </p:pic>
        <p:pic>
          <p:nvPicPr>
            <p:cNvPr id="66" name="Graphic 65" descr="Unlock">
              <a:extLst>
                <a:ext uri="{FF2B5EF4-FFF2-40B4-BE49-F238E27FC236}">
                  <a16:creationId xmlns:a16="http://schemas.microsoft.com/office/drawing/2014/main" id="{B342E9EA-8F3D-4600-87CD-E180791EB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953961" y="1390954"/>
              <a:ext cx="156702" cy="156702"/>
            </a:xfrm>
            <a:prstGeom prst="rect">
              <a:avLst/>
            </a:prstGeom>
          </p:spPr>
        </p:pic>
        <p:pic>
          <p:nvPicPr>
            <p:cNvPr id="67" name="Graphic 66" descr="Unlock">
              <a:extLst>
                <a:ext uri="{FF2B5EF4-FFF2-40B4-BE49-F238E27FC236}">
                  <a16:creationId xmlns:a16="http://schemas.microsoft.com/office/drawing/2014/main" id="{C7ACA384-8323-4022-9180-0BEEA2DCA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479527" y="1395706"/>
              <a:ext cx="156702" cy="156702"/>
            </a:xfrm>
            <a:prstGeom prst="rect">
              <a:avLst/>
            </a:prstGeom>
          </p:spPr>
        </p:pic>
        <p:pic>
          <p:nvPicPr>
            <p:cNvPr id="68" name="Graphic 67" descr="Lock">
              <a:extLst>
                <a:ext uri="{FF2B5EF4-FFF2-40B4-BE49-F238E27FC236}">
                  <a16:creationId xmlns:a16="http://schemas.microsoft.com/office/drawing/2014/main" id="{1329C249-7295-4064-891D-987DF96C4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642603" y="1390586"/>
              <a:ext cx="154611" cy="154611"/>
            </a:xfrm>
            <a:prstGeom prst="rect">
              <a:avLst/>
            </a:prstGeom>
          </p:spPr>
        </p:pic>
        <p:pic>
          <p:nvPicPr>
            <p:cNvPr id="69" name="Picture 6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 title="IguanaTex Bitmap Display">
              <a:extLst>
                <a:ext uri="{FF2B5EF4-FFF2-40B4-BE49-F238E27FC236}">
                  <a16:creationId xmlns:a16="http://schemas.microsoft.com/office/drawing/2014/main" id="{CA5BCBD9-9F84-4512-85DC-7BF9974A655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628" y="620352"/>
              <a:ext cx="2313755" cy="241371"/>
            </a:xfrm>
            <a:prstGeom prst="rect">
              <a:avLst/>
            </a:prstGeom>
          </p:spPr>
        </p:pic>
        <p:pic>
          <p:nvPicPr>
            <p:cNvPr id="70" name="Picture 6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 title="IguanaTex Bitmap Display">
              <a:extLst>
                <a:ext uri="{FF2B5EF4-FFF2-40B4-BE49-F238E27FC236}">
                  <a16:creationId xmlns:a16="http://schemas.microsoft.com/office/drawing/2014/main" id="{8619C35B-D032-467D-B3BA-D22E1B233CF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070" y="904074"/>
              <a:ext cx="1162973" cy="241371"/>
            </a:xfrm>
            <a:prstGeom prst="rect">
              <a:avLst/>
            </a:prstGeom>
          </p:spPr>
        </p:pic>
        <p:pic>
          <p:nvPicPr>
            <p:cNvPr id="71" name="Picture 7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399DA51F-9CFB-4485-A860-42FB5AD3BF0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619" y="1266539"/>
              <a:ext cx="201143" cy="21943"/>
            </a:xfrm>
            <a:prstGeom prst="rect">
              <a:avLst/>
            </a:prstGeom>
          </p:spPr>
        </p:pic>
        <p:pic>
          <p:nvPicPr>
            <p:cNvPr id="72" name="Picture 7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<a:extLst>
                <a:ext uri="{FF2B5EF4-FFF2-40B4-BE49-F238E27FC236}">
                  <a16:creationId xmlns:a16="http://schemas.microsoft.com/office/drawing/2014/main" id="{2DCD3A89-4F29-4094-9D3B-38EB5C5085E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358" y="1261650"/>
              <a:ext cx="201143" cy="21943"/>
            </a:xfrm>
            <a:prstGeom prst="rect">
              <a:avLst/>
            </a:prstGeom>
          </p:spPr>
        </p:pic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69AF1-1D60-4D13-AE99-4EF72FE0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Exact linear models mean optimal estimates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F2733-E748-40C9-AF81-DF2A958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FE8F4-52BF-4D69-8E9E-D3AC264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79642-F952-4B11-ACE6-E2B39D90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Proving Performance Loss and Gain Bounds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080FDE-E98A-4270-8D10-8C28D0685886}"/>
              </a:ext>
            </a:extLst>
          </p:cNvPr>
          <p:cNvGrpSpPr/>
          <p:nvPr/>
        </p:nvGrpSpPr>
        <p:grpSpPr>
          <a:xfrm>
            <a:off x="3083425" y="4389974"/>
            <a:ext cx="2977147" cy="307777"/>
            <a:chOff x="3252873" y="4394543"/>
            <a:chExt cx="2977147" cy="307777"/>
          </a:xfrm>
        </p:grpSpPr>
        <p:pic>
          <p:nvPicPr>
  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P}_0 = \mat{0} \implies&#10;\end{equation*}&#10;\end{document}" title="IguanaTex Bitmap Display">
              <a:extLst>
                <a:ext uri="{FF2B5EF4-FFF2-40B4-BE49-F238E27FC236}">
                  <a16:creationId xmlns:a16="http://schemas.microsoft.com/office/drawing/2014/main" id="{6C6D89D1-6FDC-4459-8734-477DEC0CDD7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873" y="4462489"/>
              <a:ext cx="1055695" cy="171886"/>
            </a:xfrm>
            <a:prstGeom prst="rect">
              <a:avLst/>
            </a:prstGeom>
          </p:spPr>
        </p:pic>
        <p:pic>
          <p:nvPicPr>
            <p:cNvPr id="34" name="Picture 3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tr}\left(\mat{P}_k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9D033ED6-2D4C-42A2-BEDD-29F2B99C9BA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506" y="4446640"/>
              <a:ext cx="570514" cy="20358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20F5A6-AABC-4245-B4FD-D27CD131EBD7}"/>
                </a:ext>
              </a:extLst>
            </p:cNvPr>
            <p:cNvSpPr txBox="1"/>
            <p:nvPr/>
          </p:nvSpPr>
          <p:spPr>
            <a:xfrm>
              <a:off x="4317664" y="4394543"/>
              <a:ext cx="1341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Lowest possible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748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D91A59-FA0B-43BC-ADCD-7F9177FC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Simulation Results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22E02F6-DA20-46D9-88B2-A377C28057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Fixed fully correlated component      and uncorrelated component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C9F3-4AAD-4653-AE2D-F13ED86B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0363F-E466-4298-9030-2F0F47C3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1747CB-0C27-46EA-BCBA-5CC2AB622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01" y="723371"/>
            <a:ext cx="3439694" cy="404546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 title="IguanaTex Bitmap Display">
            <a:extLst>
              <a:ext uri="{FF2B5EF4-FFF2-40B4-BE49-F238E27FC236}">
                <a16:creationId xmlns:a16="http://schemas.microsoft.com/office/drawing/2014/main" id="{04ECD876-3CDC-4679-B83A-38D8B44A1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56" y="1424433"/>
            <a:ext cx="482743" cy="138971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 title="IguanaTex Bitmap Display">
            <a:extLst>
              <a:ext uri="{FF2B5EF4-FFF2-40B4-BE49-F238E27FC236}">
                <a16:creationId xmlns:a16="http://schemas.microsoft.com/office/drawing/2014/main" id="{618DD347-B8DE-444F-90C3-532E8694A6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64" y="1796290"/>
            <a:ext cx="118248" cy="138971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 title="IguanaTex Bitmap Display">
            <a:extLst>
              <a:ext uri="{FF2B5EF4-FFF2-40B4-BE49-F238E27FC236}">
                <a16:creationId xmlns:a16="http://schemas.microsoft.com/office/drawing/2014/main" id="{9584B90A-EDA7-47B3-81FB-60ADB81D40C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37" y="2027939"/>
            <a:ext cx="168229" cy="1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8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B1510CF-404C-46A4-B4CB-0897FC3F6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9150" y="1360740"/>
            <a:ext cx="3886200" cy="3263503"/>
          </a:xfrm>
        </p:spPr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Varied                and  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06D7C3-0DAC-4E62-A864-0ABA574DE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01" y="723371"/>
            <a:ext cx="3439694" cy="40454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CD91A59-FA0B-43BC-ADCD-7F9177FC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Simulation 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C9F3-4AAD-4653-AE2D-F13ED86B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0363F-E466-4298-9030-2F0F47C3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28</a:t>
            </a:fld>
            <a:endParaRPr lang="en-US"/>
          </a:p>
        </p:txBody>
      </p:sp>
      <p:pic>
        <p:nvPicPr>
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 title="IguanaTex Bitmap Display">
            <a:extLst>
              <a:ext uri="{FF2B5EF4-FFF2-40B4-BE49-F238E27FC236}">
                <a16:creationId xmlns:a16="http://schemas.microsoft.com/office/drawing/2014/main" id="{04ECD876-3CDC-4679-B83A-38D8B44A1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56" y="1424433"/>
            <a:ext cx="482743" cy="13897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=\Sigma_z \times \mat{I}&#10;\end{equation*}&#10;\end{document}" title="IguanaTex Bitmap Display">
            <a:extLst>
              <a:ext uri="{FF2B5EF4-FFF2-40B4-BE49-F238E27FC236}">
                <a16:creationId xmlns:a16="http://schemas.microsoft.com/office/drawing/2014/main" id="{A17EE792-ED12-47BE-B61C-6DC030387A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68" y="1785869"/>
            <a:ext cx="967927" cy="17066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 = \Sigma_y \times \mat{I}&#10;\end{equation*}&#10;\end{document}" title="IguanaTex Bitmap Display">
            <a:extLst>
              <a:ext uri="{FF2B5EF4-FFF2-40B4-BE49-F238E27FC236}">
                <a16:creationId xmlns:a16="http://schemas.microsoft.com/office/drawing/2014/main" id="{41E26B38-33A4-4A5A-94AD-3A62B1A285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15" y="1785869"/>
            <a:ext cx="1020345" cy="1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96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B1510CF-404C-46A4-B4CB-0897FC3F6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9150" y="1360740"/>
            <a:ext cx="3886200" cy="3263503"/>
          </a:xfrm>
        </p:spPr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Varied                and  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Effect of     and     on bounds?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06D7C3-0DAC-4E62-A864-0ABA574DE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01" y="723371"/>
            <a:ext cx="3439694" cy="40454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CD91A59-FA0B-43BC-ADCD-7F9177FC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Simulation 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C9F3-4AAD-4653-AE2D-F13ED86B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0363F-E466-4298-9030-2F0F47C3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29</a:t>
            </a:fld>
            <a:endParaRPr lang="en-US"/>
          </a:p>
        </p:txBody>
      </p:sp>
      <p:pic>
        <p:nvPicPr>
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 title="IguanaTex Bitmap Display">
            <a:extLst>
              <a:ext uri="{FF2B5EF4-FFF2-40B4-BE49-F238E27FC236}">
                <a16:creationId xmlns:a16="http://schemas.microsoft.com/office/drawing/2014/main" id="{04ECD876-3CDC-4679-B83A-38D8B44A1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56" y="1424433"/>
            <a:ext cx="482743" cy="13897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=\Sigma_z \times \mat{I}&#10;\end{equation*}&#10;\end{document}" title="IguanaTex Bitmap Display">
            <a:extLst>
              <a:ext uri="{FF2B5EF4-FFF2-40B4-BE49-F238E27FC236}">
                <a16:creationId xmlns:a16="http://schemas.microsoft.com/office/drawing/2014/main" id="{A17EE792-ED12-47BE-B61C-6DC030387A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68" y="1785869"/>
            <a:ext cx="967927" cy="17066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 = \Sigma_y \times \mat{I}&#10;\end{equation*}&#10;\end{document}" title="IguanaTex Bitmap Display">
            <a:extLst>
              <a:ext uri="{FF2B5EF4-FFF2-40B4-BE49-F238E27FC236}">
                <a16:creationId xmlns:a16="http://schemas.microsoft.com/office/drawing/2014/main" id="{41E26B38-33A4-4A5A-94AD-3A62B1A285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15" y="1785869"/>
            <a:ext cx="1020345" cy="198704"/>
          </a:xfrm>
          <a:prstGeom prst="rect">
            <a:avLst/>
          </a:prstGeom>
        </p:spPr>
      </p:pic>
      <p:pic>
        <p:nvPicPr>
          <p:cNvPr id="19" name="Picture 1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 title="IguanaTex Bitmap Display">
            <a:extLst>
              <a:ext uri="{FF2B5EF4-FFF2-40B4-BE49-F238E27FC236}">
                <a16:creationId xmlns:a16="http://schemas.microsoft.com/office/drawing/2014/main" id="{8E856305-9B70-4675-86C2-71A5722E54A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43" y="3423922"/>
            <a:ext cx="118248" cy="13897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 title="IguanaTex Bitmap Display">
            <a:extLst>
              <a:ext uri="{FF2B5EF4-FFF2-40B4-BE49-F238E27FC236}">
                <a16:creationId xmlns:a16="http://schemas.microsoft.com/office/drawing/2014/main" id="{3C48374D-ACAD-4A7A-92D0-78ECB2E832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27" y="3423921"/>
            <a:ext cx="168229" cy="1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A7F7-4749-40DD-87CC-68AD44BC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" y="1"/>
            <a:ext cx="5745801" cy="520146"/>
          </a:xfrm>
        </p:spPr>
        <p:txBody>
          <a:bodyPr>
            <a:normAutofit/>
          </a:bodyPr>
          <a:lstStyle/>
          <a:p>
            <a:r>
              <a:rPr lang="en-US" dirty="0"/>
              <a:t>Privilege in Estimation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BE6135-6B7B-46E0-9660-0495FE0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de-DE" dirty="0"/>
              <a:t>Public measurements useable for state estimation</a:t>
            </a:r>
          </a:p>
          <a:p>
            <a:r>
              <a:rPr lang="de-DE" dirty="0"/>
              <a:t>Trusted or special users may be granted </a:t>
            </a:r>
            <a:r>
              <a:rPr lang="de-DE" i="1" dirty="0"/>
              <a:t>privilege</a:t>
            </a:r>
            <a:endParaRPr lang="de-DE" dirty="0"/>
          </a:p>
          <a:p>
            <a:r>
              <a:rPr lang="de-DE" dirty="0"/>
              <a:t>Privileged users should perform </a:t>
            </a:r>
            <a:r>
              <a:rPr lang="de-DE" i="1" dirty="0"/>
              <a:t>better</a:t>
            </a:r>
            <a:r>
              <a:rPr lang="de-DE" dirty="0"/>
              <a:t> than unprivileged ones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2A7E1E-EA71-40E9-8C88-9A6D8EB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40E3EFE-D11A-4626-8C85-2EE780A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E2006F-3198-444D-A261-1DE722A11FEC}"/>
              </a:ext>
            </a:extLst>
          </p:cNvPr>
          <p:cNvGrpSpPr/>
          <p:nvPr/>
        </p:nvGrpSpPr>
        <p:grpSpPr>
          <a:xfrm>
            <a:off x="1963791" y="2391368"/>
            <a:ext cx="5216415" cy="1748397"/>
            <a:chOff x="1505751" y="2460351"/>
            <a:chExt cx="5216415" cy="1748397"/>
          </a:xfrm>
        </p:grpSpPr>
        <p:pic>
          <p:nvPicPr>
            <p:cNvPr id="26" name="Graphic 25" descr="Wireless">
              <a:extLst>
                <a:ext uri="{FF2B5EF4-FFF2-40B4-BE49-F238E27FC236}">
                  <a16:creationId xmlns:a16="http://schemas.microsoft.com/office/drawing/2014/main" id="{9B96578A-F80E-438A-9764-E227EE13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100000" flipH="1" flipV="1">
              <a:off x="1505751" y="2894254"/>
              <a:ext cx="646148" cy="646148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B7DC27-FE24-4228-89BF-545CD5D10E04}"/>
                </a:ext>
              </a:extLst>
            </p:cNvPr>
            <p:cNvCxnSpPr>
              <a:cxnSpLocks/>
            </p:cNvCxnSpPr>
            <p:nvPr/>
          </p:nvCxnSpPr>
          <p:spPr>
            <a:xfrm>
              <a:off x="3436620" y="3335420"/>
              <a:ext cx="1645920" cy="4055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B56B71-54CD-43E7-8247-4A0E59EEE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620" y="2759041"/>
              <a:ext cx="1645920" cy="36093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Key">
              <a:extLst>
                <a:ext uri="{FF2B5EF4-FFF2-40B4-BE49-F238E27FC236}">
                  <a16:creationId xmlns:a16="http://schemas.microsoft.com/office/drawing/2014/main" id="{57B5828A-2E09-4E6F-BE56-735A4DDB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3635" y="3888658"/>
              <a:ext cx="320090" cy="320090"/>
            </a:xfrm>
            <a:prstGeom prst="rect">
              <a:avLst/>
            </a:prstGeom>
          </p:spPr>
        </p:pic>
        <p:pic>
          <p:nvPicPr>
            <p:cNvPr id="30" name="Graphic 29" descr="Lock">
              <a:extLst>
                <a:ext uri="{FF2B5EF4-FFF2-40B4-BE49-F238E27FC236}">
                  <a16:creationId xmlns:a16="http://schemas.microsoft.com/office/drawing/2014/main" id="{E81594E9-9451-4AE8-B4F1-687636445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51688" y="3508931"/>
              <a:ext cx="215371" cy="21537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19FB33-5540-447F-A0A9-3F044FAB3AD9}"/>
                </a:ext>
              </a:extLst>
            </p:cNvPr>
            <p:cNvSpPr txBox="1"/>
            <p:nvPr/>
          </p:nvSpPr>
          <p:spPr>
            <a:xfrm>
              <a:off x="5804820" y="2630318"/>
              <a:ext cx="861110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“Bad” Estimate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0AE8BA-5BE6-4305-846B-E7199E462549}"/>
                </a:ext>
              </a:extLst>
            </p:cNvPr>
            <p:cNvSpPr txBox="1"/>
            <p:nvPr/>
          </p:nvSpPr>
          <p:spPr>
            <a:xfrm>
              <a:off x="5804820" y="3615495"/>
              <a:ext cx="917346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“Good” Estimate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079E3F-3B01-4099-8856-849FD4D51024}"/>
                </a:ext>
              </a:extLst>
            </p:cNvPr>
            <p:cNvSpPr txBox="1"/>
            <p:nvPr/>
          </p:nvSpPr>
          <p:spPr>
            <a:xfrm>
              <a:off x="2583515" y="3115459"/>
              <a:ext cx="754379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Measurement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089D96-D0BE-4B15-9A87-C601B1BD1624}"/>
                </a:ext>
              </a:extLst>
            </p:cNvPr>
            <p:cNvSpPr/>
            <p:nvPr/>
          </p:nvSpPr>
          <p:spPr>
            <a:xfrm>
              <a:off x="1973624" y="3155156"/>
              <a:ext cx="148070" cy="121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5" name="Graphic 34" descr="Processor">
              <a:extLst>
                <a:ext uri="{FF2B5EF4-FFF2-40B4-BE49-F238E27FC236}">
                  <a16:creationId xmlns:a16="http://schemas.microsoft.com/office/drawing/2014/main" id="{5A5D4207-C14F-4493-9C9D-8FBBC884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73624" y="2937431"/>
              <a:ext cx="571500" cy="571500"/>
            </a:xfrm>
            <a:prstGeom prst="rect">
              <a:avLst/>
            </a:prstGeom>
          </p:spPr>
        </p:pic>
        <p:pic>
          <p:nvPicPr>
            <p:cNvPr id="36" name="Graphic 35" descr="Laptop">
              <a:extLst>
                <a:ext uri="{FF2B5EF4-FFF2-40B4-BE49-F238E27FC236}">
                  <a16:creationId xmlns:a16="http://schemas.microsoft.com/office/drawing/2014/main" id="{F31C98E5-2591-4722-A68C-323588F23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57930" y="2460351"/>
              <a:ext cx="571500" cy="571500"/>
            </a:xfrm>
            <a:prstGeom prst="rect">
              <a:avLst/>
            </a:prstGeom>
          </p:spPr>
        </p:pic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3F2E5F51-3746-4401-A101-8FE9946D0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57930" y="3455203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36"/>
    </mc:Choice>
    <mc:Fallback xmlns="">
      <p:transition spd="slow" advTm="61236"/>
    </mc:Fallback>
  </mc:AlternateContent>
  <p:extLst mod="1">
    <p:ext uri="{3A86A75C-4F4B-4683-9AE1-C65F6400EC91}">
      <p14:laserTraceLst xmlns:p14="http://schemas.microsoft.com/office/powerpoint/2010/main">
        <p14:tracePtLst>
          <p14:tracePt t="30119" x="2230438" y="2157413"/>
          <p14:tracePt t="30132" x="2220913" y="2162175"/>
          <p14:tracePt t="30140" x="2209800" y="2178050"/>
          <p14:tracePt t="30148" x="2209800" y="2182813"/>
          <p14:tracePt t="30155" x="2209800" y="2198688"/>
          <p14:tracePt t="30164" x="2209800" y="2225675"/>
          <p14:tracePt t="30172" x="2209800" y="2241550"/>
          <p14:tracePt t="30180" x="2209800" y="2273300"/>
          <p14:tracePt t="30188" x="2209800" y="2325688"/>
          <p14:tracePt t="30196" x="2209800" y="2366963"/>
          <p14:tracePt t="30204" x="2209800" y="2419350"/>
          <p14:tracePt t="30212" x="2198688" y="2492375"/>
          <p14:tracePt t="30220" x="2189163" y="2555875"/>
          <p14:tracePt t="30228" x="2178050" y="2624138"/>
          <p14:tracePt t="30237" x="2152650" y="2708275"/>
          <p14:tracePt t="30244" x="2120900" y="2808288"/>
          <p14:tracePt t="30252" x="2089150" y="2933700"/>
          <p14:tracePt t="30260" x="2057400" y="3059113"/>
          <p14:tracePt t="30268" x="2025650" y="3190875"/>
          <p14:tracePt t="30275" x="2009775" y="3338513"/>
          <p14:tracePt t="30284" x="1993900" y="3484563"/>
          <p14:tracePt t="30292" x="1993900" y="3589338"/>
          <p14:tracePt t="30300" x="1993900" y="3689350"/>
          <p14:tracePt t="30308" x="1993900" y="3757613"/>
          <p14:tracePt t="30316" x="1993900" y="3800475"/>
          <p14:tracePt t="30324" x="2000250" y="3830638"/>
          <p14:tracePt t="30332" x="2000250" y="3836988"/>
          <p14:tracePt t="30339" x="2000250" y="3841750"/>
          <p14:tracePt t="30420" x="2000250" y="3868738"/>
          <p14:tracePt t="30428" x="2005013" y="3889375"/>
          <p14:tracePt t="30436" x="2005013" y="3905250"/>
          <p14:tracePt t="30444" x="2005013" y="3941763"/>
          <p14:tracePt t="30452" x="2016125" y="3957638"/>
          <p14:tracePt t="30459" x="2025650" y="3989388"/>
          <p14:tracePt t="30467" x="2036763" y="4005263"/>
          <p14:tracePt t="30476" x="2041525" y="4035425"/>
          <p14:tracePt t="30483" x="2041525" y="4041775"/>
          <p14:tracePt t="30492" x="2057400" y="4062413"/>
          <p14:tracePt t="30500" x="2062163" y="4067175"/>
          <p14:tracePt t="30508" x="2078038" y="4078288"/>
          <p14:tracePt t="30516" x="2100263" y="4087813"/>
          <p14:tracePt t="30524" x="2157413" y="4087813"/>
          <p14:tracePt t="30532" x="2241550" y="4087813"/>
          <p14:tracePt t="30540" x="2414588" y="4087813"/>
          <p14:tracePt t="30548" x="2598738" y="4087813"/>
          <p14:tracePt t="30556" x="2787650" y="4078288"/>
          <p14:tracePt t="30565" x="2965450" y="4057650"/>
          <p14:tracePt t="30572" x="3138488" y="4057650"/>
          <p14:tracePt t="30581" x="3363913" y="4057650"/>
          <p14:tracePt t="30587" x="3606800" y="4057650"/>
          <p14:tracePt t="30597" x="3863975" y="4057650"/>
          <p14:tracePt t="30604" x="4130675" y="4057650"/>
          <p14:tracePt t="30611" x="4387850" y="4057650"/>
          <p14:tracePt t="30620" x="4587875" y="4057650"/>
          <p14:tracePt t="30628" x="4772025" y="4057650"/>
          <p14:tracePt t="30637" x="4970463" y="4057650"/>
          <p14:tracePt t="30644" x="5127625" y="4057650"/>
          <p14:tracePt t="30653" x="5318125" y="4057650"/>
          <p14:tracePt t="30659" x="5475288" y="4057650"/>
          <p14:tracePt t="30668" x="5643563" y="4057650"/>
          <p14:tracePt t="30676" x="5800725" y="4057650"/>
          <p14:tracePt t="30684" x="6015038" y="4057650"/>
          <p14:tracePt t="30692" x="6199188" y="4057650"/>
          <p14:tracePt t="30700" x="6415088" y="4057650"/>
          <p14:tracePt t="30709" x="6613525" y="4057650"/>
          <p14:tracePt t="30716" x="6797675" y="4057650"/>
          <p14:tracePt t="30724" x="6981825" y="4057650"/>
          <p14:tracePt t="30732" x="7138988" y="4057650"/>
          <p14:tracePt t="30740" x="7285038" y="4057650"/>
          <p14:tracePt t="30748" x="7385050" y="4057650"/>
          <p14:tracePt t="30757" x="7469188" y="4057650"/>
          <p14:tracePt t="30764" x="7527925" y="4046538"/>
          <p14:tracePt t="30772" x="7585075" y="4035425"/>
          <p14:tracePt t="30781" x="7610475" y="4035425"/>
          <p14:tracePt t="30788" x="7648575" y="4030663"/>
          <p14:tracePt t="30797" x="7678738" y="4025900"/>
          <p14:tracePt t="30805" x="7726363" y="4025900"/>
          <p14:tracePt t="30812" x="7769225" y="4014788"/>
          <p14:tracePt t="30820" x="7810500" y="4014788"/>
          <p14:tracePt t="30828" x="7853363" y="4014788"/>
          <p14:tracePt t="30836" x="7910513" y="4005263"/>
          <p14:tracePt t="30844" x="7962900" y="3998913"/>
          <p14:tracePt t="30852" x="8010525" y="3994150"/>
          <p14:tracePt t="30860" x="8058150" y="3983038"/>
          <p14:tracePt t="30869" x="8094663" y="3967163"/>
          <p14:tracePt t="30876" x="8115300" y="3952875"/>
          <p14:tracePt t="30884" x="8131175" y="3952875"/>
          <p14:tracePt t="30892" x="8162925" y="3941763"/>
          <p14:tracePt t="30899" x="8188325" y="3925888"/>
          <p14:tracePt t="30908" x="8208963" y="3921125"/>
          <p14:tracePt t="30932" x="8208963" y="3914775"/>
          <p14:tracePt t="30948" x="8220075" y="3905250"/>
          <p14:tracePt t="30964" x="8220075" y="3898900"/>
          <p14:tracePt t="30972" x="8220075" y="3894138"/>
          <p14:tracePt t="30981" x="8220075" y="3884613"/>
          <p14:tracePt t="30988" x="8220075" y="3868738"/>
          <p14:tracePt t="30996" x="8220075" y="3846513"/>
          <p14:tracePt t="31004" x="8215313" y="3810000"/>
          <p14:tracePt t="31012" x="8204200" y="3757613"/>
          <p14:tracePt t="31020" x="8188325" y="3657600"/>
          <p14:tracePt t="31028" x="8172450" y="3521075"/>
          <p14:tracePt t="31036" x="8156575" y="3400425"/>
          <p14:tracePt t="31043" x="8140700" y="3279775"/>
          <p14:tracePt t="31052" x="8140700" y="3175000"/>
          <p14:tracePt t="31060" x="8140700" y="3074988"/>
          <p14:tracePt t="31069" x="8140700" y="3006725"/>
          <p14:tracePt t="31077" x="8140700" y="2949575"/>
          <p14:tracePt t="31085" x="8140700" y="2897188"/>
          <p14:tracePt t="31092" x="8140700" y="2855913"/>
          <p14:tracePt t="31100" x="8140700" y="2801938"/>
          <p14:tracePt t="31107" x="8140700" y="2755900"/>
          <p14:tracePt t="31116" x="8140700" y="2728913"/>
          <p14:tracePt t="31124" x="8140700" y="2697163"/>
          <p14:tracePt t="31132" x="8140700" y="2655888"/>
          <p14:tracePt t="31140" x="8140700" y="2628900"/>
          <p14:tracePt t="31148" x="8140700" y="2587625"/>
          <p14:tracePt t="31156" x="8140700" y="2551113"/>
          <p14:tracePt t="31164" x="8140700" y="2530475"/>
          <p14:tracePt t="31172" x="8140700" y="2524125"/>
          <p14:tracePt t="31180" x="8140700" y="2514600"/>
          <p14:tracePt t="31188" x="8140700" y="2508250"/>
          <p14:tracePt t="31284" x="8140700" y="2492375"/>
          <p14:tracePt t="31292" x="8135938" y="2487613"/>
          <p14:tracePt t="31300" x="8126413" y="2476500"/>
          <p14:tracePt t="31315" x="8120063" y="2466975"/>
          <p14:tracePt t="31325" x="8104188" y="2466975"/>
          <p14:tracePt t="31332" x="8099425" y="2455863"/>
          <p14:tracePt t="31340" x="8094663" y="2451100"/>
          <p14:tracePt t="31349" x="8078788" y="2439988"/>
          <p14:tracePt t="31357" x="8062913" y="2430463"/>
          <p14:tracePt t="31366" x="8058150" y="2424113"/>
          <p14:tracePt t="31372" x="8051800" y="2419350"/>
          <p14:tracePt t="31380" x="8051800" y="2414588"/>
          <p14:tracePt t="31388" x="8042275" y="2414588"/>
          <p14:tracePt t="31397" x="8015288" y="2409825"/>
          <p14:tracePt t="31405" x="7994650" y="2398713"/>
          <p14:tracePt t="31411" x="7942263" y="2387600"/>
          <p14:tracePt t="31420" x="7889875" y="2378075"/>
          <p14:tracePt t="31428" x="7815263" y="2366963"/>
          <p14:tracePt t="31436" x="7705725" y="2351088"/>
          <p14:tracePt t="31445" x="7532688" y="2335213"/>
          <p14:tracePt t="31453" x="7348538" y="2298700"/>
          <p14:tracePt t="31460" x="7143750" y="2278063"/>
          <p14:tracePt t="31468" x="6934200" y="2241550"/>
          <p14:tracePt t="31475" x="6697663" y="2205038"/>
          <p14:tracePt t="31483" x="6499225" y="2182813"/>
          <p14:tracePt t="31491" x="6272213" y="2146300"/>
          <p14:tracePt t="31499" x="6042025" y="2114550"/>
          <p14:tracePt t="31508" x="5789613" y="2084388"/>
          <p14:tracePt t="31516" x="5543550" y="2068513"/>
          <p14:tracePt t="31524" x="5275263" y="2068513"/>
          <p14:tracePt t="31532" x="4992688" y="2068513"/>
          <p14:tracePt t="31539" x="4692650" y="2068513"/>
          <p14:tracePt t="31549" x="4394200" y="2068513"/>
          <p14:tracePt t="31555" x="4094163" y="2068513"/>
          <p14:tracePt t="31565" x="3800475" y="2068513"/>
          <p14:tracePt t="31572" x="3500438" y="2068513"/>
          <p14:tracePt t="31580" x="3201988" y="2068513"/>
          <p14:tracePt t="31588" x="2897188" y="2025650"/>
          <p14:tracePt t="31595" x="2624138" y="2005013"/>
          <p14:tracePt t="31604" x="2393950" y="2005013"/>
          <p14:tracePt t="31612" x="2189163" y="1968500"/>
          <p14:tracePt t="31620" x="2016125" y="1968500"/>
          <p14:tracePt t="31628" x="1900238" y="1968500"/>
          <p14:tracePt t="31637" x="1831975" y="1952625"/>
          <p14:tracePt t="31644" x="1774825" y="1941513"/>
          <p14:tracePt t="31652" x="1758950" y="1941513"/>
          <p14:tracePt t="31660" x="1752600" y="1941513"/>
          <p14:tracePt t="31868" x="0" y="0"/>
        </p14:tracePtLst>
        <p14:tracePtLst>
          <p14:tracePt t="33920" x="2917825" y="2628900"/>
          <p14:tracePt t="33972" x="2917825" y="2635250"/>
          <p14:tracePt t="33980" x="2917825" y="2640013"/>
          <p14:tracePt t="33988" x="2924175" y="2644775"/>
          <p14:tracePt t="33996" x="2928938" y="2651125"/>
          <p14:tracePt t="34004" x="2933700" y="2651125"/>
          <p14:tracePt t="34020" x="2944813" y="2651125"/>
          <p14:tracePt t="34028" x="2949575" y="2651125"/>
          <p14:tracePt t="34036" x="2955925" y="2651125"/>
          <p14:tracePt t="34044" x="2971800" y="2651125"/>
          <p14:tracePt t="34051" x="2981325" y="2651125"/>
          <p14:tracePt t="34060" x="2997200" y="2651125"/>
          <p14:tracePt t="34068" x="3013075" y="2651125"/>
          <p14:tracePt t="34076" x="3033713" y="2655888"/>
          <p14:tracePt t="34084" x="3044825" y="2660650"/>
          <p14:tracePt t="34092" x="3060700" y="2660650"/>
          <p14:tracePt t="34101" x="3076575" y="2667000"/>
          <p14:tracePt t="34108" x="3092450" y="2667000"/>
          <p14:tracePt t="34117" x="3101975" y="2671763"/>
          <p14:tracePt t="34124" x="3106738" y="2676525"/>
          <p14:tracePt t="34132" x="3122613" y="2681288"/>
          <p14:tracePt t="34140" x="3138488" y="2681288"/>
          <p14:tracePt t="34148" x="3154363" y="2692400"/>
          <p14:tracePt t="34156" x="3175000" y="2692400"/>
          <p14:tracePt t="34164" x="3197225" y="2697163"/>
          <p14:tracePt t="34172" x="3233738" y="2697163"/>
          <p14:tracePt t="34180" x="3254375" y="2697163"/>
          <p14:tracePt t="34188" x="3297238" y="2697163"/>
          <p14:tracePt t="34196" x="3327400" y="2697163"/>
          <p14:tracePt t="34204" x="3370263" y="2697163"/>
          <p14:tracePt t="34212" x="3395663" y="2697163"/>
          <p14:tracePt t="34220" x="3438525" y="2697163"/>
          <p14:tracePt t="34228" x="3454400" y="2697163"/>
          <p14:tracePt t="34236" x="3479800" y="2697163"/>
          <p14:tracePt t="34245" x="3511550" y="2687638"/>
          <p14:tracePt t="34252" x="3538538" y="2681288"/>
          <p14:tracePt t="34260" x="3548063" y="2676525"/>
          <p14:tracePt t="34269" x="3554413" y="2676525"/>
          <p14:tracePt t="34276" x="3568700" y="2676525"/>
          <p14:tracePt t="34284" x="3575050" y="2676525"/>
          <p14:tracePt t="34292" x="3584575" y="2676525"/>
          <p14:tracePt t="34300" x="3590925" y="2676525"/>
          <p14:tracePt t="34307" x="3606800" y="2676525"/>
          <p14:tracePt t="34317" x="3622675" y="2676525"/>
          <p14:tracePt t="34324" x="3636963" y="2676525"/>
          <p14:tracePt t="34332" x="3652838" y="2676525"/>
          <p14:tracePt t="34340" x="3668713" y="2676525"/>
          <p14:tracePt t="34348" x="3675063" y="2676525"/>
          <p14:tracePt t="34389" x="3679825" y="2676525"/>
          <p14:tracePt t="34484" x="3679825" y="2671763"/>
          <p14:tracePt t="34508" x="3675063" y="2671763"/>
          <p14:tracePt t="34518" x="3668713" y="2671763"/>
          <p14:tracePt t="34524" x="3663950" y="2671763"/>
          <p14:tracePt t="34534" x="3648075" y="2671763"/>
          <p14:tracePt t="34540" x="3636963" y="2671763"/>
          <p14:tracePt t="34548" x="3632200" y="2671763"/>
          <p14:tracePt t="34556" x="3627438" y="2671763"/>
          <p14:tracePt t="34564" x="3616325" y="2671763"/>
          <p14:tracePt t="34572" x="3611563" y="2671763"/>
          <p14:tracePt t="34588" x="3600450" y="2671763"/>
          <p14:tracePt t="34597" x="3590925" y="2671763"/>
          <p14:tracePt t="34604" x="3584575" y="2671763"/>
          <p14:tracePt t="34612" x="3579813" y="2671763"/>
          <p14:tracePt t="34620" x="3575050" y="2671763"/>
          <p14:tracePt t="34628" x="3563938" y="2671763"/>
          <p14:tracePt t="34636" x="3554413" y="2671763"/>
          <p14:tracePt t="34644" x="3543300" y="2671763"/>
          <p14:tracePt t="34651" x="3527425" y="2671763"/>
          <p14:tracePt t="34660" x="3522663" y="2671763"/>
          <p14:tracePt t="34668" x="3506788" y="2671763"/>
          <p14:tracePt t="34676" x="3495675" y="2671763"/>
          <p14:tracePt t="34685" x="3490913" y="2671763"/>
          <p14:tracePt t="34692" x="3486150" y="2671763"/>
          <p14:tracePt t="34701" x="3479800" y="2671763"/>
          <p14:tracePt t="34708" x="3470275" y="2671763"/>
          <p14:tracePt t="34717" x="3454400" y="2671763"/>
          <p14:tracePt t="34724" x="3448050" y="2671763"/>
          <p14:tracePt t="34732" x="3422650" y="2671763"/>
          <p14:tracePt t="34740" x="3395663" y="2671763"/>
          <p14:tracePt t="34749" x="3363913" y="2671763"/>
          <p14:tracePt t="34756" x="3322638" y="2671763"/>
          <p14:tracePt t="34765" x="3281363" y="2671763"/>
          <p14:tracePt t="34772" x="3243263" y="2671763"/>
          <p14:tracePt t="34780" x="3197225" y="2671763"/>
          <p14:tracePt t="34789" x="3170238" y="2671763"/>
          <p14:tracePt t="34796" x="3138488" y="2671763"/>
          <p14:tracePt t="34804" x="3122613" y="2671763"/>
          <p14:tracePt t="34812" x="3097213" y="2671763"/>
          <p14:tracePt t="34819" x="3065463" y="2660650"/>
          <p14:tracePt t="34828" x="3049588" y="2651125"/>
          <p14:tracePt t="34836" x="3028950" y="2644775"/>
          <p14:tracePt t="34844" x="3013075" y="2644775"/>
          <p14:tracePt t="34852" x="2997200" y="2635250"/>
          <p14:tracePt t="34859" x="2981325" y="2635250"/>
          <p14:tracePt t="34868" x="2965450" y="2624138"/>
          <p14:tracePt t="34876" x="2949575" y="2624138"/>
          <p14:tracePt t="34885" x="2933700" y="2624138"/>
          <p14:tracePt t="34893" x="2917825" y="2624138"/>
          <p14:tracePt t="34902" x="2892425" y="2624138"/>
          <p14:tracePt t="34909" x="2865438" y="2624138"/>
          <p14:tracePt t="34917" x="2835275" y="2624138"/>
          <p14:tracePt t="34924" x="2808288" y="2624138"/>
          <p14:tracePt t="34932" x="2776538" y="2624138"/>
          <p14:tracePt t="34941" x="2755900" y="2624138"/>
          <p14:tracePt t="34948" x="2719388" y="2624138"/>
          <p14:tracePt t="34957" x="2708275" y="2624138"/>
          <p14:tracePt t="34964" x="2698750" y="2624138"/>
          <p14:tracePt t="34985" x="2692400" y="2624138"/>
          <p14:tracePt t="35188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BAFF7B-1160-4FD5-9ACC-16427614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4212001" cy="3263503"/>
          </a:xfrm>
        </p:spPr>
        <p:txBody>
          <a:bodyPr/>
          <a:lstStyle/>
          <a:p>
            <a:r>
              <a:rPr lang="en-AU" dirty="0"/>
              <a:t>Search for correlation matrix parameters that affect bounds independently</a:t>
            </a:r>
          </a:p>
          <a:p>
            <a:pPr lvl="1"/>
            <a:endParaRPr lang="en-AU" dirty="0"/>
          </a:p>
          <a:p>
            <a:r>
              <a:rPr lang="en-AU" dirty="0"/>
              <a:t>Relaxations of sequential assumption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F955F-62B9-45EE-A148-C9550BBE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BC008-618F-4AD2-8653-B32C9FE2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A32A08-CE61-4993-BFF4-F2DA88D9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195DC-B383-4CFA-8412-563B27E80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61" y="1259351"/>
            <a:ext cx="1260348" cy="1620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FBA80-ABFC-418A-AA36-CA9968D872D2}"/>
              </a:ext>
            </a:extLst>
          </p:cNvPr>
          <p:cNvSpPr txBox="1"/>
          <p:nvPr/>
        </p:nvSpPr>
        <p:spPr>
          <a:xfrm>
            <a:off x="5056751" y="2938272"/>
            <a:ext cx="263956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30" dirty="0"/>
              <a:t>Phone: +49 391 67 57591</a:t>
            </a:r>
          </a:p>
          <a:p>
            <a:pPr algn="ctr"/>
            <a:r>
              <a:rPr lang="en-AU" sz="1430" dirty="0"/>
              <a:t>Email: </a:t>
            </a:r>
            <a:r>
              <a:rPr lang="en-AU" sz="1430" dirty="0">
                <a:solidFill>
                  <a:schemeClr val="accent1"/>
                </a:solidFill>
              </a:rPr>
              <a:t>marko.ristic@ovgu.de</a:t>
            </a:r>
          </a:p>
          <a:p>
            <a:pPr algn="ctr"/>
            <a:r>
              <a:rPr lang="en-AU" sz="1430" dirty="0"/>
              <a:t>Web: </a:t>
            </a:r>
            <a:r>
              <a:rPr lang="en-AU" sz="1430" dirty="0">
                <a:solidFill>
                  <a:schemeClr val="accent1"/>
                </a:solidFill>
              </a:rPr>
              <a:t>https://ams.ovgu.de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95EAA-FB0B-4316-9DF6-C0AE07965BBE}"/>
              </a:ext>
            </a:extLst>
          </p:cNvPr>
          <p:cNvSpPr txBox="1"/>
          <p:nvPr/>
        </p:nvSpPr>
        <p:spPr>
          <a:xfrm>
            <a:off x="3603145" y="4124726"/>
            <a:ext cx="1937710" cy="532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95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A7F7-4749-40DD-87CC-68AD44BC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" y="1"/>
            <a:ext cx="5745801" cy="520146"/>
          </a:xfrm>
        </p:spPr>
        <p:txBody>
          <a:bodyPr>
            <a:normAutofit/>
          </a:bodyPr>
          <a:lstStyle/>
          <a:p>
            <a:r>
              <a:rPr lang="en-US" dirty="0"/>
              <a:t>Privilege in Estimation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BE6135-6B7B-46E0-9660-0495FE0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de-DE" dirty="0"/>
              <a:t>Public measurements useable for state estimation</a:t>
            </a:r>
          </a:p>
          <a:p>
            <a:r>
              <a:rPr lang="de-DE" dirty="0"/>
              <a:t>Trusted or special users may be granted </a:t>
            </a:r>
            <a:r>
              <a:rPr lang="de-DE" i="1" dirty="0"/>
              <a:t>privilege</a:t>
            </a:r>
            <a:endParaRPr lang="de-DE" dirty="0"/>
          </a:p>
          <a:p>
            <a:r>
              <a:rPr lang="de-DE" dirty="0"/>
              <a:t>Privileged users should perform </a:t>
            </a:r>
            <a:r>
              <a:rPr lang="de-DE" i="1" dirty="0"/>
              <a:t>better</a:t>
            </a:r>
            <a:r>
              <a:rPr lang="de-DE" dirty="0"/>
              <a:t> than unprivileged ones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Security guarantee concerns proving the minimum difference in performance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2A7E1E-EA71-40E9-8C88-9A6D8EB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40E3EFE-D11A-4626-8C85-2EE780A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E2006F-3198-444D-A261-1DE722A11FEC}"/>
              </a:ext>
            </a:extLst>
          </p:cNvPr>
          <p:cNvGrpSpPr/>
          <p:nvPr/>
        </p:nvGrpSpPr>
        <p:grpSpPr>
          <a:xfrm>
            <a:off x="1963791" y="2391368"/>
            <a:ext cx="5216415" cy="1748397"/>
            <a:chOff x="1505751" y="2460351"/>
            <a:chExt cx="5216415" cy="1748397"/>
          </a:xfrm>
        </p:grpSpPr>
        <p:pic>
          <p:nvPicPr>
            <p:cNvPr id="26" name="Graphic 25" descr="Wireless">
              <a:extLst>
                <a:ext uri="{FF2B5EF4-FFF2-40B4-BE49-F238E27FC236}">
                  <a16:creationId xmlns:a16="http://schemas.microsoft.com/office/drawing/2014/main" id="{9B96578A-F80E-438A-9764-E227EE13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100000" flipH="1" flipV="1">
              <a:off x="1505751" y="2894254"/>
              <a:ext cx="646148" cy="646148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B7DC27-FE24-4228-89BF-545CD5D10E04}"/>
                </a:ext>
              </a:extLst>
            </p:cNvPr>
            <p:cNvCxnSpPr>
              <a:cxnSpLocks/>
            </p:cNvCxnSpPr>
            <p:nvPr/>
          </p:nvCxnSpPr>
          <p:spPr>
            <a:xfrm>
              <a:off x="3436620" y="3335420"/>
              <a:ext cx="1645920" cy="4055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B56B71-54CD-43E7-8247-4A0E59EEE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620" y="2759041"/>
              <a:ext cx="1645920" cy="36093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Key">
              <a:extLst>
                <a:ext uri="{FF2B5EF4-FFF2-40B4-BE49-F238E27FC236}">
                  <a16:creationId xmlns:a16="http://schemas.microsoft.com/office/drawing/2014/main" id="{57B5828A-2E09-4E6F-BE56-735A4DDB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3635" y="3888658"/>
              <a:ext cx="320090" cy="320090"/>
            </a:xfrm>
            <a:prstGeom prst="rect">
              <a:avLst/>
            </a:prstGeom>
          </p:spPr>
        </p:pic>
        <p:pic>
          <p:nvPicPr>
            <p:cNvPr id="30" name="Graphic 29" descr="Lock">
              <a:extLst>
                <a:ext uri="{FF2B5EF4-FFF2-40B4-BE49-F238E27FC236}">
                  <a16:creationId xmlns:a16="http://schemas.microsoft.com/office/drawing/2014/main" id="{E81594E9-9451-4AE8-B4F1-687636445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51688" y="3508931"/>
              <a:ext cx="215371" cy="21537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19FB33-5540-447F-A0A9-3F044FAB3AD9}"/>
                </a:ext>
              </a:extLst>
            </p:cNvPr>
            <p:cNvSpPr txBox="1"/>
            <p:nvPr/>
          </p:nvSpPr>
          <p:spPr>
            <a:xfrm>
              <a:off x="5804820" y="2630318"/>
              <a:ext cx="861110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“Bad” Estimate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0AE8BA-5BE6-4305-846B-E7199E462549}"/>
                </a:ext>
              </a:extLst>
            </p:cNvPr>
            <p:cNvSpPr txBox="1"/>
            <p:nvPr/>
          </p:nvSpPr>
          <p:spPr>
            <a:xfrm>
              <a:off x="5804820" y="3615495"/>
              <a:ext cx="917346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“Good” Estimate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079E3F-3B01-4099-8856-849FD4D51024}"/>
                </a:ext>
              </a:extLst>
            </p:cNvPr>
            <p:cNvSpPr txBox="1"/>
            <p:nvPr/>
          </p:nvSpPr>
          <p:spPr>
            <a:xfrm>
              <a:off x="2583515" y="3115459"/>
              <a:ext cx="754379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Measurement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089D96-D0BE-4B15-9A87-C601B1BD1624}"/>
                </a:ext>
              </a:extLst>
            </p:cNvPr>
            <p:cNvSpPr/>
            <p:nvPr/>
          </p:nvSpPr>
          <p:spPr>
            <a:xfrm>
              <a:off x="1973624" y="3155156"/>
              <a:ext cx="148070" cy="121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5" name="Graphic 34" descr="Processor">
              <a:extLst>
                <a:ext uri="{FF2B5EF4-FFF2-40B4-BE49-F238E27FC236}">
                  <a16:creationId xmlns:a16="http://schemas.microsoft.com/office/drawing/2014/main" id="{5A5D4207-C14F-4493-9C9D-8FBBC884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73624" y="2937431"/>
              <a:ext cx="571500" cy="571500"/>
            </a:xfrm>
            <a:prstGeom prst="rect">
              <a:avLst/>
            </a:prstGeom>
          </p:spPr>
        </p:pic>
        <p:pic>
          <p:nvPicPr>
            <p:cNvPr id="36" name="Graphic 35" descr="Laptop">
              <a:extLst>
                <a:ext uri="{FF2B5EF4-FFF2-40B4-BE49-F238E27FC236}">
                  <a16:creationId xmlns:a16="http://schemas.microsoft.com/office/drawing/2014/main" id="{F31C98E5-2591-4722-A68C-323588F23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57930" y="2460351"/>
              <a:ext cx="571500" cy="571500"/>
            </a:xfrm>
            <a:prstGeom prst="rect">
              <a:avLst/>
            </a:prstGeom>
          </p:spPr>
        </p:pic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3F2E5F51-3746-4401-A101-8FE9946D0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57930" y="3455203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14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36"/>
    </mc:Choice>
    <mc:Fallback xmlns="">
      <p:transition spd="slow" advTm="61236"/>
    </mc:Fallback>
  </mc:AlternateContent>
  <p:extLst mod="1">
    <p:ext uri="{3A86A75C-4F4B-4683-9AE1-C65F6400EC91}">
      <p14:laserTraceLst xmlns:p14="http://schemas.microsoft.com/office/powerpoint/2010/main">
        <p14:tracePtLst>
          <p14:tracePt t="30119" x="2230438" y="2157413"/>
          <p14:tracePt t="30132" x="2220913" y="2162175"/>
          <p14:tracePt t="30140" x="2209800" y="2178050"/>
          <p14:tracePt t="30148" x="2209800" y="2182813"/>
          <p14:tracePt t="30155" x="2209800" y="2198688"/>
          <p14:tracePt t="30164" x="2209800" y="2225675"/>
          <p14:tracePt t="30172" x="2209800" y="2241550"/>
          <p14:tracePt t="30180" x="2209800" y="2273300"/>
          <p14:tracePt t="30188" x="2209800" y="2325688"/>
          <p14:tracePt t="30196" x="2209800" y="2366963"/>
          <p14:tracePt t="30204" x="2209800" y="2419350"/>
          <p14:tracePt t="30212" x="2198688" y="2492375"/>
          <p14:tracePt t="30220" x="2189163" y="2555875"/>
          <p14:tracePt t="30228" x="2178050" y="2624138"/>
          <p14:tracePt t="30237" x="2152650" y="2708275"/>
          <p14:tracePt t="30244" x="2120900" y="2808288"/>
          <p14:tracePt t="30252" x="2089150" y="2933700"/>
          <p14:tracePt t="30260" x="2057400" y="3059113"/>
          <p14:tracePt t="30268" x="2025650" y="3190875"/>
          <p14:tracePt t="30275" x="2009775" y="3338513"/>
          <p14:tracePt t="30284" x="1993900" y="3484563"/>
          <p14:tracePt t="30292" x="1993900" y="3589338"/>
          <p14:tracePt t="30300" x="1993900" y="3689350"/>
          <p14:tracePt t="30308" x="1993900" y="3757613"/>
          <p14:tracePt t="30316" x="1993900" y="3800475"/>
          <p14:tracePt t="30324" x="2000250" y="3830638"/>
          <p14:tracePt t="30332" x="2000250" y="3836988"/>
          <p14:tracePt t="30339" x="2000250" y="3841750"/>
          <p14:tracePt t="30420" x="2000250" y="3868738"/>
          <p14:tracePt t="30428" x="2005013" y="3889375"/>
          <p14:tracePt t="30436" x="2005013" y="3905250"/>
          <p14:tracePt t="30444" x="2005013" y="3941763"/>
          <p14:tracePt t="30452" x="2016125" y="3957638"/>
          <p14:tracePt t="30459" x="2025650" y="3989388"/>
          <p14:tracePt t="30467" x="2036763" y="4005263"/>
          <p14:tracePt t="30476" x="2041525" y="4035425"/>
          <p14:tracePt t="30483" x="2041525" y="4041775"/>
          <p14:tracePt t="30492" x="2057400" y="4062413"/>
          <p14:tracePt t="30500" x="2062163" y="4067175"/>
          <p14:tracePt t="30508" x="2078038" y="4078288"/>
          <p14:tracePt t="30516" x="2100263" y="4087813"/>
          <p14:tracePt t="30524" x="2157413" y="4087813"/>
          <p14:tracePt t="30532" x="2241550" y="4087813"/>
          <p14:tracePt t="30540" x="2414588" y="4087813"/>
          <p14:tracePt t="30548" x="2598738" y="4087813"/>
          <p14:tracePt t="30556" x="2787650" y="4078288"/>
          <p14:tracePt t="30565" x="2965450" y="4057650"/>
          <p14:tracePt t="30572" x="3138488" y="4057650"/>
          <p14:tracePt t="30581" x="3363913" y="4057650"/>
          <p14:tracePt t="30587" x="3606800" y="4057650"/>
          <p14:tracePt t="30597" x="3863975" y="4057650"/>
          <p14:tracePt t="30604" x="4130675" y="4057650"/>
          <p14:tracePt t="30611" x="4387850" y="4057650"/>
          <p14:tracePt t="30620" x="4587875" y="4057650"/>
          <p14:tracePt t="30628" x="4772025" y="4057650"/>
          <p14:tracePt t="30637" x="4970463" y="4057650"/>
          <p14:tracePt t="30644" x="5127625" y="4057650"/>
          <p14:tracePt t="30653" x="5318125" y="4057650"/>
          <p14:tracePt t="30659" x="5475288" y="4057650"/>
          <p14:tracePt t="30668" x="5643563" y="4057650"/>
          <p14:tracePt t="30676" x="5800725" y="4057650"/>
          <p14:tracePt t="30684" x="6015038" y="4057650"/>
          <p14:tracePt t="30692" x="6199188" y="4057650"/>
          <p14:tracePt t="30700" x="6415088" y="4057650"/>
          <p14:tracePt t="30709" x="6613525" y="4057650"/>
          <p14:tracePt t="30716" x="6797675" y="4057650"/>
          <p14:tracePt t="30724" x="6981825" y="4057650"/>
          <p14:tracePt t="30732" x="7138988" y="4057650"/>
          <p14:tracePt t="30740" x="7285038" y="4057650"/>
          <p14:tracePt t="30748" x="7385050" y="4057650"/>
          <p14:tracePt t="30757" x="7469188" y="4057650"/>
          <p14:tracePt t="30764" x="7527925" y="4046538"/>
          <p14:tracePt t="30772" x="7585075" y="4035425"/>
          <p14:tracePt t="30781" x="7610475" y="4035425"/>
          <p14:tracePt t="30788" x="7648575" y="4030663"/>
          <p14:tracePt t="30797" x="7678738" y="4025900"/>
          <p14:tracePt t="30805" x="7726363" y="4025900"/>
          <p14:tracePt t="30812" x="7769225" y="4014788"/>
          <p14:tracePt t="30820" x="7810500" y="4014788"/>
          <p14:tracePt t="30828" x="7853363" y="4014788"/>
          <p14:tracePt t="30836" x="7910513" y="4005263"/>
          <p14:tracePt t="30844" x="7962900" y="3998913"/>
          <p14:tracePt t="30852" x="8010525" y="3994150"/>
          <p14:tracePt t="30860" x="8058150" y="3983038"/>
          <p14:tracePt t="30869" x="8094663" y="3967163"/>
          <p14:tracePt t="30876" x="8115300" y="3952875"/>
          <p14:tracePt t="30884" x="8131175" y="3952875"/>
          <p14:tracePt t="30892" x="8162925" y="3941763"/>
          <p14:tracePt t="30899" x="8188325" y="3925888"/>
          <p14:tracePt t="30908" x="8208963" y="3921125"/>
          <p14:tracePt t="30932" x="8208963" y="3914775"/>
          <p14:tracePt t="30948" x="8220075" y="3905250"/>
          <p14:tracePt t="30964" x="8220075" y="3898900"/>
          <p14:tracePt t="30972" x="8220075" y="3894138"/>
          <p14:tracePt t="30981" x="8220075" y="3884613"/>
          <p14:tracePt t="30988" x="8220075" y="3868738"/>
          <p14:tracePt t="30996" x="8220075" y="3846513"/>
          <p14:tracePt t="31004" x="8215313" y="3810000"/>
          <p14:tracePt t="31012" x="8204200" y="3757613"/>
          <p14:tracePt t="31020" x="8188325" y="3657600"/>
          <p14:tracePt t="31028" x="8172450" y="3521075"/>
          <p14:tracePt t="31036" x="8156575" y="3400425"/>
          <p14:tracePt t="31043" x="8140700" y="3279775"/>
          <p14:tracePt t="31052" x="8140700" y="3175000"/>
          <p14:tracePt t="31060" x="8140700" y="3074988"/>
          <p14:tracePt t="31069" x="8140700" y="3006725"/>
          <p14:tracePt t="31077" x="8140700" y="2949575"/>
          <p14:tracePt t="31085" x="8140700" y="2897188"/>
          <p14:tracePt t="31092" x="8140700" y="2855913"/>
          <p14:tracePt t="31100" x="8140700" y="2801938"/>
          <p14:tracePt t="31107" x="8140700" y="2755900"/>
          <p14:tracePt t="31116" x="8140700" y="2728913"/>
          <p14:tracePt t="31124" x="8140700" y="2697163"/>
          <p14:tracePt t="31132" x="8140700" y="2655888"/>
          <p14:tracePt t="31140" x="8140700" y="2628900"/>
          <p14:tracePt t="31148" x="8140700" y="2587625"/>
          <p14:tracePt t="31156" x="8140700" y="2551113"/>
          <p14:tracePt t="31164" x="8140700" y="2530475"/>
          <p14:tracePt t="31172" x="8140700" y="2524125"/>
          <p14:tracePt t="31180" x="8140700" y="2514600"/>
          <p14:tracePt t="31188" x="8140700" y="2508250"/>
          <p14:tracePt t="31284" x="8140700" y="2492375"/>
          <p14:tracePt t="31292" x="8135938" y="2487613"/>
          <p14:tracePt t="31300" x="8126413" y="2476500"/>
          <p14:tracePt t="31315" x="8120063" y="2466975"/>
          <p14:tracePt t="31325" x="8104188" y="2466975"/>
          <p14:tracePt t="31332" x="8099425" y="2455863"/>
          <p14:tracePt t="31340" x="8094663" y="2451100"/>
          <p14:tracePt t="31349" x="8078788" y="2439988"/>
          <p14:tracePt t="31357" x="8062913" y="2430463"/>
          <p14:tracePt t="31366" x="8058150" y="2424113"/>
          <p14:tracePt t="31372" x="8051800" y="2419350"/>
          <p14:tracePt t="31380" x="8051800" y="2414588"/>
          <p14:tracePt t="31388" x="8042275" y="2414588"/>
          <p14:tracePt t="31397" x="8015288" y="2409825"/>
          <p14:tracePt t="31405" x="7994650" y="2398713"/>
          <p14:tracePt t="31411" x="7942263" y="2387600"/>
          <p14:tracePt t="31420" x="7889875" y="2378075"/>
          <p14:tracePt t="31428" x="7815263" y="2366963"/>
          <p14:tracePt t="31436" x="7705725" y="2351088"/>
          <p14:tracePt t="31445" x="7532688" y="2335213"/>
          <p14:tracePt t="31453" x="7348538" y="2298700"/>
          <p14:tracePt t="31460" x="7143750" y="2278063"/>
          <p14:tracePt t="31468" x="6934200" y="2241550"/>
          <p14:tracePt t="31475" x="6697663" y="2205038"/>
          <p14:tracePt t="31483" x="6499225" y="2182813"/>
          <p14:tracePt t="31491" x="6272213" y="2146300"/>
          <p14:tracePt t="31499" x="6042025" y="2114550"/>
          <p14:tracePt t="31508" x="5789613" y="2084388"/>
          <p14:tracePt t="31516" x="5543550" y="2068513"/>
          <p14:tracePt t="31524" x="5275263" y="2068513"/>
          <p14:tracePt t="31532" x="4992688" y="2068513"/>
          <p14:tracePt t="31539" x="4692650" y="2068513"/>
          <p14:tracePt t="31549" x="4394200" y="2068513"/>
          <p14:tracePt t="31555" x="4094163" y="2068513"/>
          <p14:tracePt t="31565" x="3800475" y="2068513"/>
          <p14:tracePt t="31572" x="3500438" y="2068513"/>
          <p14:tracePt t="31580" x="3201988" y="2068513"/>
          <p14:tracePt t="31588" x="2897188" y="2025650"/>
          <p14:tracePt t="31595" x="2624138" y="2005013"/>
          <p14:tracePt t="31604" x="2393950" y="2005013"/>
          <p14:tracePt t="31612" x="2189163" y="1968500"/>
          <p14:tracePt t="31620" x="2016125" y="1968500"/>
          <p14:tracePt t="31628" x="1900238" y="1968500"/>
          <p14:tracePt t="31637" x="1831975" y="1952625"/>
          <p14:tracePt t="31644" x="1774825" y="1941513"/>
          <p14:tracePt t="31652" x="1758950" y="1941513"/>
          <p14:tracePt t="31660" x="1752600" y="1941513"/>
          <p14:tracePt t="31868" x="0" y="0"/>
        </p14:tracePtLst>
        <p14:tracePtLst>
          <p14:tracePt t="33920" x="2917825" y="2628900"/>
          <p14:tracePt t="33972" x="2917825" y="2635250"/>
          <p14:tracePt t="33980" x="2917825" y="2640013"/>
          <p14:tracePt t="33988" x="2924175" y="2644775"/>
          <p14:tracePt t="33996" x="2928938" y="2651125"/>
          <p14:tracePt t="34004" x="2933700" y="2651125"/>
          <p14:tracePt t="34020" x="2944813" y="2651125"/>
          <p14:tracePt t="34028" x="2949575" y="2651125"/>
          <p14:tracePt t="34036" x="2955925" y="2651125"/>
          <p14:tracePt t="34044" x="2971800" y="2651125"/>
          <p14:tracePt t="34051" x="2981325" y="2651125"/>
          <p14:tracePt t="34060" x="2997200" y="2651125"/>
          <p14:tracePt t="34068" x="3013075" y="2651125"/>
          <p14:tracePt t="34076" x="3033713" y="2655888"/>
          <p14:tracePt t="34084" x="3044825" y="2660650"/>
          <p14:tracePt t="34092" x="3060700" y="2660650"/>
          <p14:tracePt t="34101" x="3076575" y="2667000"/>
          <p14:tracePt t="34108" x="3092450" y="2667000"/>
          <p14:tracePt t="34117" x="3101975" y="2671763"/>
          <p14:tracePt t="34124" x="3106738" y="2676525"/>
          <p14:tracePt t="34132" x="3122613" y="2681288"/>
          <p14:tracePt t="34140" x="3138488" y="2681288"/>
          <p14:tracePt t="34148" x="3154363" y="2692400"/>
          <p14:tracePt t="34156" x="3175000" y="2692400"/>
          <p14:tracePt t="34164" x="3197225" y="2697163"/>
          <p14:tracePt t="34172" x="3233738" y="2697163"/>
          <p14:tracePt t="34180" x="3254375" y="2697163"/>
          <p14:tracePt t="34188" x="3297238" y="2697163"/>
          <p14:tracePt t="34196" x="3327400" y="2697163"/>
          <p14:tracePt t="34204" x="3370263" y="2697163"/>
          <p14:tracePt t="34212" x="3395663" y="2697163"/>
          <p14:tracePt t="34220" x="3438525" y="2697163"/>
          <p14:tracePt t="34228" x="3454400" y="2697163"/>
          <p14:tracePt t="34236" x="3479800" y="2697163"/>
          <p14:tracePt t="34245" x="3511550" y="2687638"/>
          <p14:tracePt t="34252" x="3538538" y="2681288"/>
          <p14:tracePt t="34260" x="3548063" y="2676525"/>
          <p14:tracePt t="34269" x="3554413" y="2676525"/>
          <p14:tracePt t="34276" x="3568700" y="2676525"/>
          <p14:tracePt t="34284" x="3575050" y="2676525"/>
          <p14:tracePt t="34292" x="3584575" y="2676525"/>
          <p14:tracePt t="34300" x="3590925" y="2676525"/>
          <p14:tracePt t="34307" x="3606800" y="2676525"/>
          <p14:tracePt t="34317" x="3622675" y="2676525"/>
          <p14:tracePt t="34324" x="3636963" y="2676525"/>
          <p14:tracePt t="34332" x="3652838" y="2676525"/>
          <p14:tracePt t="34340" x="3668713" y="2676525"/>
          <p14:tracePt t="34348" x="3675063" y="2676525"/>
          <p14:tracePt t="34389" x="3679825" y="2676525"/>
          <p14:tracePt t="34484" x="3679825" y="2671763"/>
          <p14:tracePt t="34508" x="3675063" y="2671763"/>
          <p14:tracePt t="34518" x="3668713" y="2671763"/>
          <p14:tracePt t="34524" x="3663950" y="2671763"/>
          <p14:tracePt t="34534" x="3648075" y="2671763"/>
          <p14:tracePt t="34540" x="3636963" y="2671763"/>
          <p14:tracePt t="34548" x="3632200" y="2671763"/>
          <p14:tracePt t="34556" x="3627438" y="2671763"/>
          <p14:tracePt t="34564" x="3616325" y="2671763"/>
          <p14:tracePt t="34572" x="3611563" y="2671763"/>
          <p14:tracePt t="34588" x="3600450" y="2671763"/>
          <p14:tracePt t="34597" x="3590925" y="2671763"/>
          <p14:tracePt t="34604" x="3584575" y="2671763"/>
          <p14:tracePt t="34612" x="3579813" y="2671763"/>
          <p14:tracePt t="34620" x="3575050" y="2671763"/>
          <p14:tracePt t="34628" x="3563938" y="2671763"/>
          <p14:tracePt t="34636" x="3554413" y="2671763"/>
          <p14:tracePt t="34644" x="3543300" y="2671763"/>
          <p14:tracePt t="34651" x="3527425" y="2671763"/>
          <p14:tracePt t="34660" x="3522663" y="2671763"/>
          <p14:tracePt t="34668" x="3506788" y="2671763"/>
          <p14:tracePt t="34676" x="3495675" y="2671763"/>
          <p14:tracePt t="34685" x="3490913" y="2671763"/>
          <p14:tracePt t="34692" x="3486150" y="2671763"/>
          <p14:tracePt t="34701" x="3479800" y="2671763"/>
          <p14:tracePt t="34708" x="3470275" y="2671763"/>
          <p14:tracePt t="34717" x="3454400" y="2671763"/>
          <p14:tracePt t="34724" x="3448050" y="2671763"/>
          <p14:tracePt t="34732" x="3422650" y="2671763"/>
          <p14:tracePt t="34740" x="3395663" y="2671763"/>
          <p14:tracePt t="34749" x="3363913" y="2671763"/>
          <p14:tracePt t="34756" x="3322638" y="2671763"/>
          <p14:tracePt t="34765" x="3281363" y="2671763"/>
          <p14:tracePt t="34772" x="3243263" y="2671763"/>
          <p14:tracePt t="34780" x="3197225" y="2671763"/>
          <p14:tracePt t="34789" x="3170238" y="2671763"/>
          <p14:tracePt t="34796" x="3138488" y="2671763"/>
          <p14:tracePt t="34804" x="3122613" y="2671763"/>
          <p14:tracePt t="34812" x="3097213" y="2671763"/>
          <p14:tracePt t="34819" x="3065463" y="2660650"/>
          <p14:tracePt t="34828" x="3049588" y="2651125"/>
          <p14:tracePt t="34836" x="3028950" y="2644775"/>
          <p14:tracePt t="34844" x="3013075" y="2644775"/>
          <p14:tracePt t="34852" x="2997200" y="2635250"/>
          <p14:tracePt t="34859" x="2981325" y="2635250"/>
          <p14:tracePt t="34868" x="2965450" y="2624138"/>
          <p14:tracePt t="34876" x="2949575" y="2624138"/>
          <p14:tracePt t="34885" x="2933700" y="2624138"/>
          <p14:tracePt t="34893" x="2917825" y="2624138"/>
          <p14:tracePt t="34902" x="2892425" y="2624138"/>
          <p14:tracePt t="34909" x="2865438" y="2624138"/>
          <p14:tracePt t="34917" x="2835275" y="2624138"/>
          <p14:tracePt t="34924" x="2808288" y="2624138"/>
          <p14:tracePt t="34932" x="2776538" y="2624138"/>
          <p14:tracePt t="34941" x="2755900" y="2624138"/>
          <p14:tracePt t="34948" x="2719388" y="2624138"/>
          <p14:tracePt t="34957" x="2708275" y="2624138"/>
          <p14:tracePt t="34964" x="2698750" y="2624138"/>
          <p14:tracePt t="34985" x="2692400" y="2624138"/>
          <p14:tracePt t="35188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A1E6-6B27-4266-ADA3-83B49E60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2716-B464-40A9-A087-24D62C6A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842259-34F4-48AC-8C34-770E087B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Single Sensor Privilege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7DA7F1B-5C39-466C-A4D9-5302CA2E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generated Gaussian keystream to measurements</a:t>
            </a:r>
          </a:p>
          <a:p>
            <a:r>
              <a:rPr lang="en-AU" dirty="0"/>
              <a:t>Anyone holding generation key can remove added noise</a:t>
            </a:r>
          </a:p>
        </p:txBody>
      </p:sp>
    </p:spTree>
    <p:extLst>
      <p:ext uri="{BB962C8B-B14F-4D97-AF65-F5344CB8AC3E}">
        <p14:creationId xmlns:p14="http://schemas.microsoft.com/office/powerpoint/2010/main" val="316126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A1E6-6B27-4266-ADA3-83B49E60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2716-B464-40A9-A087-24D62C6A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842259-34F4-48AC-8C34-770E087B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Single Sensor Privilege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7DA7F1B-5C39-466C-A4D9-5302CA2E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generated Gaussian keystream to measurements</a:t>
            </a:r>
          </a:p>
          <a:p>
            <a:r>
              <a:rPr lang="en-AU" dirty="0"/>
              <a:t>Anyone holding generation key can remove added noise</a:t>
            </a:r>
          </a:p>
          <a:p>
            <a:endParaRPr lang="en-AU" dirty="0"/>
          </a:p>
          <a:p>
            <a:pPr lvl="1"/>
            <a:r>
              <a:rPr lang="en-AU" dirty="0"/>
              <a:t>System</a:t>
            </a:r>
          </a:p>
          <a:p>
            <a:endParaRPr lang="en-AU" dirty="0"/>
          </a:p>
          <a:p>
            <a:endParaRPr lang="en-AU" dirty="0"/>
          </a:p>
          <a:p>
            <a:pPr lvl="1"/>
            <a:r>
              <a:rPr lang="en-AU" dirty="0"/>
              <a:t>Measurement</a:t>
            </a:r>
          </a:p>
          <a:p>
            <a:endParaRPr lang="en-AU" dirty="0"/>
          </a:p>
          <a:p>
            <a:endParaRPr lang="en-AU" dirty="0"/>
          </a:p>
          <a:p>
            <a:pPr lvl="1"/>
            <a:r>
              <a:rPr lang="en-AU" dirty="0"/>
              <a:t>Modified measurement</a:t>
            </a:r>
          </a:p>
        </p:txBody>
      </p:sp>
      <p:pic>
        <p:nvPicPr>
          <p:cNvPr id="34" name="Picture 3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x}_k = \mat{F}_k\vec{x}_{k-1} + \vec{w}_k\hspace{2cm} \vec{w}_k\sim \mathcal{N}(\vec{0}, \mat{Q}_k)&#10;\end{equation*}&#10;\end{document}" title="IguanaTex Bitmap Display">
            <a:extLst>
              <a:ext uri="{FF2B5EF4-FFF2-40B4-BE49-F238E27FC236}">
                <a16:creationId xmlns:a16="http://schemas.microsoft.com/office/drawing/2014/main" id="{94929437-43C8-4443-8993-4B909C75FA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5" y="2467521"/>
            <a:ext cx="4120381" cy="208457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\vec{x}_k + \vec{v}_k\hspace{2cm}\vec{v}_k\sim \mathcal{N}(\vec{0}, \mat{R}_k)&#10;\end{equation*}&#10;\end{document}" title="IguanaTex Bitmap Display">
            <a:extLst>
              <a:ext uri="{FF2B5EF4-FFF2-40B4-BE49-F238E27FC236}">
                <a16:creationId xmlns:a16="http://schemas.microsoft.com/office/drawing/2014/main" id="{06570721-D815-431A-92D7-8DA4234D71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5" y="3283120"/>
            <a:ext cx="3849753" cy="248686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^\prime_k = \vec{y}_k+\vec{g}_k = \mat{H}_k \vec{x}_k + \vec{v}_k + \vec{g}_k\hspace{2cm} \vec{v}_k \sim \mathcal{N}(\vec{0},\mat{R}_k)\,,\ \vec{g}_k\ \dot{\sim}\ \mathcal{N}(\vec{0}, \mat{Z})&#10;\end{equation*}&#10;\end{document}" title="IguanaTex Bitmap Display">
            <a:extLst>
              <a:ext uri="{FF2B5EF4-FFF2-40B4-BE49-F238E27FC236}">
                <a16:creationId xmlns:a16="http://schemas.microsoft.com/office/drawing/2014/main" id="{04E66A47-378B-42A7-ACE1-FB799589833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6" y="4136013"/>
            <a:ext cx="6601144" cy="2547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07C9605-0640-49A9-A571-502F762724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05" y="1339526"/>
            <a:ext cx="3007985" cy="22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8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A7F7-4749-40DD-87CC-68AD44BC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" y="1"/>
            <a:ext cx="5745801" cy="520146"/>
          </a:xfrm>
        </p:spPr>
        <p:txBody>
          <a:bodyPr>
            <a:normAutofit/>
          </a:bodyPr>
          <a:lstStyle/>
          <a:p>
            <a:r>
              <a:rPr lang="en-US" dirty="0"/>
              <a:t>Cryptographic Definition for Performance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BE6135-6B7B-46E0-9660-0495FE0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263503"/>
          </a:xfrm>
        </p:spPr>
        <p:txBody>
          <a:bodyPr>
            <a:normAutofit/>
          </a:bodyPr>
          <a:lstStyle/>
          <a:p>
            <a:r>
              <a:rPr lang="de-DE" dirty="0"/>
              <a:t>Algorithms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Definitions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Covariance Privilege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2A7E1E-EA71-40E9-8C88-9A6D8EB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7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40E3EFE-D11A-4626-8C85-2EE780A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pic>
        <p:nvPicPr>
          <p:cNvPr id="4" name="Picture 3" descr="\documentclass{article}&#10;\usepackage{amsmath}&#10;\pagestyle{empty}&#10;&#10;% Vector&#10;\renewcommand{\vec}[1]{\ensuremath{{\underline{#1}}}}&#10;% Matrix&#10;\newcommand{\mat}[1]{{\ensuremath{{\mathbf{#1}}}}}&#10;&#10;\begin{document}&#10;&#10;$\mathsf{Setup}\left(\mathcal{M}_S, \mathcal{M}_M, \kappa\right),$&#10;&#10;$\mathsf{Noise}\left(\mathsf{pub},\mathsf{sk},k,\mathcal{M}_S, \mathcal{M}_M,\vec{y}_1,\dots,\vec{y}_k\right)$&#10;&#10;&#10;\end{document}" title="IguanaTex Bitmap Display">
            <a:extLst>
              <a:ext uri="{FF2B5EF4-FFF2-40B4-BE49-F238E27FC236}">
                <a16:creationId xmlns:a16="http://schemas.microsoft.com/office/drawing/2014/main" id="{8B51F626-301A-4BCD-AE90-34DC12A922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33" y="1155370"/>
            <a:ext cx="3377982" cy="587580"/>
          </a:xfrm>
          <a:prstGeom prst="rect">
            <a:avLst/>
          </a:prstGeom>
        </p:spPr>
      </p:pic>
      <p:pic>
        <p:nvPicPr>
          <p:cNvPr id="40" name="Picture 39" descr="\documentclass{article}&#10;\usepackage{amsmath}&#10;\usepackage{amsfonts}&#10;\pagestyle{empty}&#10;&#10;\renewcommand{\vec}[1]{\ensuremath{{\underline{#1}}}}&#10;\newcommand{\mat}[1]{{\ensuremath{{\mathbf{#1}}}}}&#10;&#10;\begin{document}&#10;$\mathit{estimator},$&#10;&#10;$\mathsf{neglCov}_m(\kappa):\mathbb{N}\rightarrow \mathbb{R}^{m\times m}$&#10;\end{document}" title="IguanaTex Bitmap Display">
            <a:extLst>
              <a:ext uri="{FF2B5EF4-FFF2-40B4-BE49-F238E27FC236}">
                <a16:creationId xmlns:a16="http://schemas.microsoft.com/office/drawing/2014/main" id="{A79BC644-C464-46FF-952B-9D962ECEA3A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33" y="2106100"/>
            <a:ext cx="2267427" cy="4266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1C7A30-E6F6-4119-A22C-987F61D396AB}"/>
              </a:ext>
            </a:extLst>
          </p:cNvPr>
          <p:cNvGrpSpPr/>
          <p:nvPr/>
        </p:nvGrpSpPr>
        <p:grpSpPr>
          <a:xfrm>
            <a:off x="3255933" y="3114026"/>
            <a:ext cx="4846353" cy="1250207"/>
            <a:chOff x="106519" y="2386048"/>
            <a:chExt cx="7199694" cy="1857295"/>
          </a:xfrm>
        </p:grpSpPr>
        <p:pic>
          <p:nvPicPr>
            <p:cNvPr id="17" name="Picture 16" descr="\documentclass{article}&#10;\usepackage{amsmath}&#10;\usepackage{amsfonts}&#10;\usepackage{geometry}&#10;&#10;\geometry{textwidth=20cm}&#10;\pagestyle{empty}&#10;&#10;\renewcommand{\vec}[1]{\ensuremath{{\underline{#1}}}}&#10;\newcommand{\mat}[1]{{\ensuremath{{\mathbf{#1}}}}}&#10;&#10;\begin{document}&#10;&#10;$(\mathsf{Setup},\mathsf{Noise})$ meets \textit{$\{\mat{D}_1,\mat{D}_2,\dots\}$-Covariance Privilege for Models $\mathcal{M}_S$ and $\mathcal{M}_M$}&#10;\end{document}" title="IguanaTex Bitmap Display">
              <a:extLst>
                <a:ext uri="{FF2B5EF4-FFF2-40B4-BE49-F238E27FC236}">
                  <a16:creationId xmlns:a16="http://schemas.microsoft.com/office/drawing/2014/main" id="{74EDAF17-D793-4E3B-A535-50C87CBC40F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19" y="2386048"/>
              <a:ext cx="7199694" cy="203581"/>
            </a:xfrm>
            <a:prstGeom prst="rect">
              <a:avLst/>
            </a:prstGeom>
          </p:spPr>
        </p:pic>
        <p:pic>
          <p:nvPicPr>
            <p:cNvPr id="18" name="Picture 17" descr="\documentclass{article}&#10;\usepackage{amsmath}&#10;\usepackage{amsfonts}&#10;\pagestyle{empty}&#10;&#10;\renewcommand{\vec}[1]{\ensuremath{{\underline{#1}}}}&#10;\newcommand{\mat}[1]{{\ensuremath{{\mathbf{#1}}}}}&#10;&#10;\begin{document}&#10;\begin{equation*}&#10;\begin{split}&#10;         &amp;\mathsf{Cov}\left[\mathcal{A}\left(k, \kappa, \mathsf{pub}, \mathcal{M}_S, \mathcal{M}_M, \vec{y}^\prime_1,\dots,\vec{y}^\prime_k\right) - \vec{x}_k \right]\\&#10;         &amp;-\mathsf{Cov}\left[\mathcal{A}^\prime\left(k, \kappa, \mathsf{pub}, \mathcal{M}_S, \mathcal{M}_M, \vec{y}_1,\dots,\vec{y}_k\right) - \vec{x}_k \right]\\&#10;         &amp;\quad\succeq \mat{D}_k + \mathsf{neglCov}_m(\kappa)&#10;      \end{split}&#10;\end{equation*}&#10;\end{document}" title="IguanaTex Bitmap Display">
              <a:extLst>
                <a:ext uri="{FF2B5EF4-FFF2-40B4-BE49-F238E27FC236}">
                  <a16:creationId xmlns:a16="http://schemas.microsoft.com/office/drawing/2014/main" id="{2A1D9A9A-4D79-4029-B1C5-CC1C7B8263F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9995" y="3139910"/>
              <a:ext cx="4292742" cy="1103433"/>
            </a:xfrm>
            <a:prstGeom prst="rect">
              <a:avLst/>
            </a:prstGeom>
          </p:spPr>
        </p:pic>
        <p:pic>
          <p:nvPicPr>
            <p:cNvPr id="19" name="Picture 18" descr="\documentclass{article}&#10;\usepackage{amsmath}&#10;\usepackage{amsfonts}&#10;\pagestyle{empty}&#10;&#10;\renewcommand{\vec}[1]{\ensuremath{{\underline{#1}}}}&#10;\newcommand{\mat}[1]{{\ensuremath{{\mathbf{#1}}}}}&#10;&#10;\begin{document}&#10;if for any PPT estimator $\mathcal{A}$, there exists a PPT estimator $\mathcal{A}^\prime$, such that&#10;\end{document}" title="IguanaTex Bitmap Display">
              <a:extLst>
                <a:ext uri="{FF2B5EF4-FFF2-40B4-BE49-F238E27FC236}">
                  <a16:creationId xmlns:a16="http://schemas.microsoft.com/office/drawing/2014/main" id="{6A3DD173-5167-4192-94D4-B8CC9DC9D50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623" y="2767855"/>
              <a:ext cx="6341485" cy="193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9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97"/>
    </mc:Choice>
    <mc:Fallback xmlns="">
      <p:transition spd="slow" advTm="54297"/>
    </mc:Fallback>
  </mc:AlternateContent>
  <p:extLst mod="1">
    <p:ext uri="{3A86A75C-4F4B-4683-9AE1-C65F6400EC91}">
      <p14:laserTraceLst xmlns:p14="http://schemas.microsoft.com/office/powerpoint/2010/main">
        <p14:tracePtLst>
          <p14:tracePt t="35652" x="5857875" y="1008063"/>
          <p14:tracePt t="35656" x="5794375" y="1008063"/>
          <p14:tracePt t="35665" x="5741988" y="1008063"/>
          <p14:tracePt t="35673" x="5684838" y="1008063"/>
          <p14:tracePt t="35681" x="5627688" y="1008063"/>
          <p14:tracePt t="35688" x="5564188" y="1008063"/>
          <p14:tracePt t="35696" x="5516563" y="1008063"/>
          <p14:tracePt t="35704" x="5484813" y="1008063"/>
          <p14:tracePt t="35712" x="5468938" y="1008063"/>
          <p14:tracePt t="35721" x="5443538" y="1008063"/>
          <p14:tracePt t="35728" x="5438775" y="1008063"/>
          <p14:tracePt t="35808" x="5432425" y="1008063"/>
          <p14:tracePt t="35817" x="5427663" y="1017588"/>
          <p14:tracePt t="35824" x="5427663" y="1044575"/>
          <p14:tracePt t="35832" x="5427663" y="1085850"/>
          <p14:tracePt t="35842" x="5427663" y="1133475"/>
          <p14:tracePt t="35848" x="5427663" y="1206500"/>
          <p14:tracePt t="35856" x="5427663" y="1327150"/>
          <p14:tracePt t="35865" x="5427663" y="1454150"/>
          <p14:tracePt t="35873" x="5411788" y="1631950"/>
          <p14:tracePt t="35881" x="5411788" y="1831975"/>
          <p14:tracePt t="35889" x="5411788" y="2016125"/>
          <p14:tracePt t="35897" x="5411788" y="2189163"/>
          <p14:tracePt t="35905" x="5411788" y="2355850"/>
          <p14:tracePt t="35913" x="5411788" y="2503488"/>
          <p14:tracePt t="35920" x="5411788" y="2613025"/>
          <p14:tracePt t="35929" x="5411788" y="2676525"/>
          <p14:tracePt t="35936" x="5416550" y="2749550"/>
          <p14:tracePt t="35945" x="5427663" y="2813050"/>
          <p14:tracePt t="35952" x="5438775" y="2870200"/>
          <p14:tracePt t="35960" x="5448300" y="2913063"/>
          <p14:tracePt t="35969" x="5475288" y="2970213"/>
          <p14:tracePt t="35976" x="5484813" y="3013075"/>
          <p14:tracePt t="35993" x="5516563" y="3127375"/>
          <p14:tracePt t="36001" x="5532438" y="3186113"/>
          <p14:tracePt t="36009" x="5532438" y="3227388"/>
          <p14:tracePt t="36017" x="5543550" y="3286125"/>
          <p14:tracePt t="36025" x="5543550" y="3338513"/>
          <p14:tracePt t="36032" x="5553075" y="3390900"/>
          <p14:tracePt t="36042" x="5553075" y="3448050"/>
          <p14:tracePt t="36049" x="5553075" y="3511550"/>
          <p14:tracePt t="36058" x="5553075" y="3563938"/>
          <p14:tracePt t="36065" x="5553075" y="3632200"/>
          <p14:tracePt t="36073" x="5553075" y="3705225"/>
          <p14:tracePt t="36080" x="5553075" y="3778250"/>
          <p14:tracePt t="36089" x="5553075" y="3841750"/>
          <p14:tracePt t="36097" x="5553075" y="3905250"/>
          <p14:tracePt t="36104" x="5568950" y="3962400"/>
          <p14:tracePt t="36112" x="5575300" y="3998913"/>
          <p14:tracePt t="36120" x="5580063" y="4035425"/>
          <p14:tracePt t="36129" x="5584825" y="4046538"/>
          <p14:tracePt t="36136" x="5584825" y="4051300"/>
          <p14:tracePt t="36145" x="5584825" y="4057650"/>
          <p14:tracePt t="36225" x="5584825" y="4073525"/>
          <p14:tracePt t="36232" x="5584825" y="4083050"/>
          <p14:tracePt t="36241" x="5584825" y="4087813"/>
          <p14:tracePt t="36257" x="5584825" y="4094163"/>
          <p14:tracePt t="36313" x="5595938" y="4098925"/>
          <p14:tracePt t="36320" x="5616575" y="4098925"/>
          <p14:tracePt t="36328" x="5653088" y="4098925"/>
          <p14:tracePt t="36336" x="5680075" y="4094163"/>
          <p14:tracePt t="36345" x="5726113" y="4083050"/>
          <p14:tracePt t="36352" x="5800725" y="4078288"/>
          <p14:tracePt t="36361" x="5889625" y="4073525"/>
          <p14:tracePt t="36369" x="6015038" y="4073525"/>
          <p14:tracePt t="36376" x="6172200" y="4073525"/>
          <p14:tracePt t="36386" x="6362700" y="4073525"/>
          <p14:tracePt t="36392" x="6561138" y="4073525"/>
          <p14:tracePt t="36401" x="6761163" y="4073525"/>
          <p14:tracePt t="36409" x="6970713" y="4073525"/>
          <p14:tracePt t="36418" x="7170738" y="4073525"/>
          <p14:tracePt t="36425" x="7359650" y="4073525"/>
          <p14:tracePt t="36433" x="7527925" y="4073525"/>
          <p14:tracePt t="36441" x="7685088" y="4073525"/>
          <p14:tracePt t="36449" x="7815263" y="4073525"/>
          <p14:tracePt t="36456" x="7931150" y="4073525"/>
          <p14:tracePt t="36464" x="7999413" y="4073525"/>
          <p14:tracePt t="36472" x="8067675" y="4073525"/>
          <p14:tracePt t="36480" x="8126413" y="4073525"/>
          <p14:tracePt t="36489" x="8167688" y="4073525"/>
          <p14:tracePt t="36497" x="8194675" y="4073525"/>
          <p14:tracePt t="36505" x="8204200" y="4073525"/>
          <p14:tracePt t="36681" x="8215313" y="4073525"/>
          <p14:tracePt t="36689" x="8231188" y="4067175"/>
          <p14:tracePt t="36696" x="8231188" y="4057650"/>
          <p14:tracePt t="36705" x="8240713" y="4046538"/>
          <p14:tracePt t="36712" x="8251825" y="4030663"/>
          <p14:tracePt t="36720" x="8262938" y="4025900"/>
          <p14:tracePt t="36728" x="8262938" y="4019550"/>
          <p14:tracePt t="36737" x="8262938" y="4014788"/>
          <p14:tracePt t="36744" x="8262938" y="4010025"/>
          <p14:tracePt t="36753" x="8267700" y="3989388"/>
          <p14:tracePt t="36760" x="8267700" y="3973513"/>
          <p14:tracePt t="36769" x="8267700" y="3957638"/>
          <p14:tracePt t="36776" x="8267700" y="3930650"/>
          <p14:tracePt t="36785" x="8277225" y="3889375"/>
          <p14:tracePt t="36793" x="8277225" y="3830638"/>
          <p14:tracePt t="36801" x="8277225" y="3762375"/>
          <p14:tracePt t="36808" x="8277225" y="3679825"/>
          <p14:tracePt t="36817" x="8283575" y="3616325"/>
          <p14:tracePt t="36826" x="8304213" y="3505200"/>
          <p14:tracePt t="36832" x="8304213" y="3406775"/>
          <p14:tracePt t="36840" x="8320088" y="3286125"/>
          <p14:tracePt t="36849" x="8335963" y="3159125"/>
          <p14:tracePt t="36857" x="8351838" y="3028950"/>
          <p14:tracePt t="36865" x="8351838" y="2897188"/>
          <p14:tracePt t="36872" x="8351838" y="2797175"/>
          <p14:tracePt t="36882" x="8351838" y="2697163"/>
          <p14:tracePt t="36888" x="8351838" y="2598738"/>
          <p14:tracePt t="36897" x="8351838" y="2482850"/>
          <p14:tracePt t="36905" x="8351838" y="2351088"/>
          <p14:tracePt t="36914" x="8351838" y="2225675"/>
          <p14:tracePt t="36921" x="8351838" y="2093913"/>
          <p14:tracePt t="36928" x="8351838" y="1978025"/>
          <p14:tracePt t="36937" x="8351838" y="1836738"/>
          <p14:tracePt t="36944" x="8351838" y="1736725"/>
          <p14:tracePt t="36953" x="8351838" y="1622425"/>
          <p14:tracePt t="36960" x="8377238" y="1495425"/>
          <p14:tracePt t="36968" x="8383588" y="1422400"/>
          <p14:tracePt t="36977" x="8393113" y="1333500"/>
          <p14:tracePt t="36985" x="8404225" y="1258888"/>
          <p14:tracePt t="36992" x="8420100" y="1190625"/>
          <p14:tracePt t="37000" x="8429625" y="1128713"/>
          <p14:tracePt t="37008" x="8429625" y="1065213"/>
          <p14:tracePt t="37017" x="8429625" y="1023938"/>
          <p14:tracePt t="37026" x="8429625" y="981075"/>
          <p14:tracePt t="37032" x="8429625" y="944563"/>
          <p14:tracePt t="37040" x="8429625" y="923925"/>
          <p14:tracePt t="37049" x="8429625" y="919163"/>
          <p14:tracePt t="37057" x="8429625" y="903288"/>
          <p14:tracePt t="37320" x="8429625" y="896938"/>
          <p14:tracePt t="37329" x="8377238" y="896938"/>
          <p14:tracePt t="37336" x="8240713" y="896938"/>
          <p14:tracePt t="37345" x="7983538" y="896938"/>
          <p14:tracePt t="37352" x="7673975" y="896938"/>
          <p14:tracePt t="37360" x="7375525" y="896938"/>
          <p14:tracePt t="37369" x="7107238" y="896938"/>
          <p14:tracePt t="37377" x="6877050" y="896938"/>
          <p14:tracePt t="37385" x="6718300" y="896938"/>
          <p14:tracePt t="37392" x="6608763" y="896938"/>
          <p14:tracePt t="37401" x="6551613" y="896938"/>
          <p14:tracePt t="37410" x="6519863" y="903288"/>
          <p14:tracePt t="37417" x="6503988" y="912813"/>
          <p14:tracePt t="37425" x="6492875" y="919163"/>
          <p14:tracePt t="3760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897EA-F65E-432E-A300-ECCE4A8D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Multiple privileged sensors each adding Gaussian keystream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C10C9-3760-4682-9ACD-CC524C8C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2B8ED-02AE-4404-A064-D919EF4B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DB67F-BFC5-424F-AB5D-157FDF64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Complication of Fusion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A7DF0A-4E05-42B6-B66B-93E4C1A3EB9A}"/>
              </a:ext>
            </a:extLst>
          </p:cNvPr>
          <p:cNvGrpSpPr/>
          <p:nvPr/>
        </p:nvGrpSpPr>
        <p:grpSpPr>
          <a:xfrm>
            <a:off x="2390070" y="1509686"/>
            <a:ext cx="4363857" cy="1994046"/>
            <a:chOff x="2390070" y="1509686"/>
            <a:chExt cx="4363857" cy="199404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9DF917C-977F-4700-BF8F-5D171E0FDC88}"/>
                </a:ext>
              </a:extLst>
            </p:cNvPr>
            <p:cNvGrpSpPr/>
            <p:nvPr/>
          </p:nvGrpSpPr>
          <p:grpSpPr>
            <a:xfrm>
              <a:off x="2390070" y="1509686"/>
              <a:ext cx="4363857" cy="1965631"/>
              <a:chOff x="2390070" y="1509686"/>
              <a:chExt cx="4363857" cy="1965631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60934CD-4E54-4D73-937E-8EB0240307CC}"/>
                  </a:ext>
                </a:extLst>
              </p:cNvPr>
              <p:cNvGrpSpPr/>
              <p:nvPr/>
            </p:nvGrpSpPr>
            <p:grpSpPr>
              <a:xfrm>
                <a:off x="2390070" y="1509686"/>
                <a:ext cx="4363857" cy="1965631"/>
                <a:chOff x="2408799" y="717852"/>
                <a:chExt cx="5412053" cy="2437775"/>
              </a:xfrm>
            </p:grpSpPr>
            <p:pic>
              <p:nvPicPr>
                <p:cNvPr id="7" name="Graphic 6" descr="Wireless">
                  <a:extLst>
                    <a:ext uri="{FF2B5EF4-FFF2-40B4-BE49-F238E27FC236}">
                      <a16:creationId xmlns:a16="http://schemas.microsoft.com/office/drawing/2014/main" id="{073A001E-DFAC-4A3E-8ECB-65A1D6AA6F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8100000" flipH="1" flipV="1">
                  <a:off x="2408799" y="717852"/>
                  <a:ext cx="646148" cy="646148"/>
                </a:xfrm>
                <a:prstGeom prst="rect">
                  <a:avLst/>
                </a:prstGeom>
              </p:spPr>
            </p:pic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993BFE57-FD88-489C-BDF8-7A70A52C3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373" y="2657358"/>
                  <a:ext cx="1668123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7FA1673-321B-47F2-AF77-8CAA249A5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063408"/>
                  <a:ext cx="1670708" cy="1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Graphic 9" descr="Key">
                  <a:extLst>
                    <a:ext uri="{FF2B5EF4-FFF2-40B4-BE49-F238E27FC236}">
                      <a16:creationId xmlns:a16="http://schemas.microsoft.com/office/drawing/2014/main" id="{ED26C210-FAA2-47B7-AD09-CF00BB7A6D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2321" y="2832034"/>
                  <a:ext cx="320090" cy="32009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ock">
                  <a:extLst>
                    <a:ext uri="{FF2B5EF4-FFF2-40B4-BE49-F238E27FC236}">
                      <a16:creationId xmlns:a16="http://schemas.microsoft.com/office/drawing/2014/main" id="{19ED0E17-76FC-49D6-B594-A6E4756EF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4736" y="1332529"/>
                  <a:ext cx="215371" cy="21537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FF8652-B0ED-4951-BF88-2D45D8E759E9}"/>
                    </a:ext>
                  </a:extLst>
                </p:cNvPr>
                <p:cNvSpPr txBox="1"/>
                <p:nvPr/>
              </p:nvSpPr>
              <p:spPr>
                <a:xfrm>
                  <a:off x="6903506" y="959347"/>
                  <a:ext cx="861110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“Bad” Estimate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09A1EB-B90D-4792-A32E-3313DE121AC6}"/>
                    </a:ext>
                  </a:extLst>
                </p:cNvPr>
                <p:cNvSpPr txBox="1"/>
                <p:nvPr/>
              </p:nvSpPr>
              <p:spPr>
                <a:xfrm>
                  <a:off x="6903506" y="2558871"/>
                  <a:ext cx="917346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“Good” Estimate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A5DEF6-7449-448C-9971-E31F6F790B8E}"/>
                    </a:ext>
                  </a:extLst>
                </p:cNvPr>
                <p:cNvSpPr txBox="1"/>
                <p:nvPr/>
              </p:nvSpPr>
              <p:spPr>
                <a:xfrm>
                  <a:off x="3486563" y="939057"/>
                  <a:ext cx="853105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Measurement 1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21C661B-293C-47F9-AB2A-10776EB37506}"/>
                    </a:ext>
                  </a:extLst>
                </p:cNvPr>
                <p:cNvSpPr/>
                <p:nvPr/>
              </p:nvSpPr>
              <p:spPr>
                <a:xfrm>
                  <a:off x="2876672" y="978754"/>
                  <a:ext cx="148070" cy="121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16" name="Graphic 15" descr="Processor">
                  <a:extLst>
                    <a:ext uri="{FF2B5EF4-FFF2-40B4-BE49-F238E27FC236}">
                      <a16:creationId xmlns:a16="http://schemas.microsoft.com/office/drawing/2014/main" id="{441DB3E5-E4BB-4E2F-BC36-C15F26DC6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6672" y="761029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Laptop">
                  <a:extLst>
                    <a:ext uri="{FF2B5EF4-FFF2-40B4-BE49-F238E27FC236}">
                      <a16:creationId xmlns:a16="http://schemas.microsoft.com/office/drawing/2014/main" id="{00F3AF73-62F6-4AC2-B948-FD70F08B6F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616" y="789380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Laptop">
                  <a:extLst>
                    <a:ext uri="{FF2B5EF4-FFF2-40B4-BE49-F238E27FC236}">
                      <a16:creationId xmlns:a16="http://schemas.microsoft.com/office/drawing/2014/main" id="{04568DC7-29D2-40B2-A5B6-B8AA3824E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616" y="2398579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Wireless">
                  <a:extLst>
                    <a:ext uri="{FF2B5EF4-FFF2-40B4-BE49-F238E27FC236}">
                      <a16:creationId xmlns:a16="http://schemas.microsoft.com/office/drawing/2014/main" id="{CB849628-74EE-413C-8CFA-60537F714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8100000" flipH="1" flipV="1">
                  <a:off x="2408799" y="2325579"/>
                  <a:ext cx="646148" cy="646148"/>
                </a:xfrm>
                <a:prstGeom prst="rect">
                  <a:avLst/>
                </a:prstGeom>
              </p:spPr>
            </p:pic>
            <p:pic>
              <p:nvPicPr>
                <p:cNvPr id="24" name="Graphic 23" descr="Lock">
                  <a:extLst>
                    <a:ext uri="{FF2B5EF4-FFF2-40B4-BE49-F238E27FC236}">
                      <a16:creationId xmlns:a16="http://schemas.microsoft.com/office/drawing/2014/main" id="{6F0883D6-C841-4B48-922B-6A4642BB3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4736" y="2940256"/>
                  <a:ext cx="215371" cy="215371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528036B-0795-46ED-8BE5-65AE34561DA3}"/>
                    </a:ext>
                  </a:extLst>
                </p:cNvPr>
                <p:cNvSpPr txBox="1"/>
                <p:nvPr/>
              </p:nvSpPr>
              <p:spPr>
                <a:xfrm>
                  <a:off x="3486563" y="2546784"/>
                  <a:ext cx="853105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Measurement 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5A0CB33-C786-48EB-AEF5-73CB5B416C5B}"/>
                    </a:ext>
                  </a:extLst>
                </p:cNvPr>
                <p:cNvSpPr/>
                <p:nvPr/>
              </p:nvSpPr>
              <p:spPr>
                <a:xfrm>
                  <a:off x="2876672" y="2586481"/>
                  <a:ext cx="148070" cy="121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27" name="Graphic 26" descr="Processor">
                  <a:extLst>
                    <a:ext uri="{FF2B5EF4-FFF2-40B4-BE49-F238E27FC236}">
                      <a16:creationId xmlns:a16="http://schemas.microsoft.com/office/drawing/2014/main" id="{5EE51967-D61E-47CE-93C3-06C8E0342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6672" y="2368756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37" name="Picture 3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dots&#10;\end{equation*}&#10;\end{document}" title="IguanaTex Bitmap Display">
                  <a:extLst>
                    <a:ext uri="{FF2B5EF4-FFF2-40B4-BE49-F238E27FC236}">
                      <a16:creationId xmlns:a16="http://schemas.microsoft.com/office/drawing/2014/main" id="{87F08CC0-99DE-401A-95D6-EDEA877A41E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0255" y="1660148"/>
                  <a:ext cx="45719" cy="380989"/>
                </a:xfrm>
                <a:prstGeom prst="rect">
                  <a:avLst/>
                </a:prstGeom>
              </p:spPr>
            </p:pic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EE0AA85-0F20-41FB-B9ED-E52A7195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332529"/>
                  <a:ext cx="1764946" cy="1201566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C5CF99D-9818-400B-825F-739CD057F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788" y="1174791"/>
                  <a:ext cx="1793828" cy="1193965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EC3F37AB-1AD8-40B7-BEFA-A5AFBDCDD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151042"/>
                  <a:ext cx="1670708" cy="396858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6AEC8095-8A3B-470B-9C28-DE8857B75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251642"/>
                  <a:ext cx="1680121" cy="90585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8EE1642-D739-40CF-86B1-8E9C58479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788" y="1547900"/>
                  <a:ext cx="1709001" cy="91184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F3554FD-C743-413C-ACB7-27E099700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373" y="2152949"/>
                  <a:ext cx="1677536" cy="404896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BD05B6-E798-46B6-964C-E2CE40B70A87}"/>
                  </a:ext>
                </a:extLst>
              </p:cNvPr>
              <p:cNvSpPr txBox="1"/>
              <p:nvPr/>
            </p:nvSpPr>
            <p:spPr>
              <a:xfrm>
                <a:off x="5790576" y="3250272"/>
                <a:ext cx="3809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600" dirty="0"/>
                  <a:t>1..n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D4E628-0B96-4A57-9D2D-E41ED232B035}"/>
                </a:ext>
              </a:extLst>
            </p:cNvPr>
            <p:cNvSpPr txBox="1"/>
            <p:nvPr/>
          </p:nvSpPr>
          <p:spPr>
            <a:xfrm>
              <a:off x="2999820" y="2029904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543B74-E1D9-41ED-8355-BC6B0191C2A0}"/>
                </a:ext>
              </a:extLst>
            </p:cNvPr>
            <p:cNvSpPr txBox="1"/>
            <p:nvPr/>
          </p:nvSpPr>
          <p:spPr>
            <a:xfrm>
              <a:off x="2997732" y="3319066"/>
              <a:ext cx="2247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90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897EA-F65E-432E-A300-ECCE4A8D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Multiple privileged sensors each adding Gaussian keystream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Two ways of getting better estimates</a:t>
            </a:r>
          </a:p>
          <a:p>
            <a:pPr lvl="1"/>
            <a:r>
              <a:rPr lang="en-AU" dirty="0"/>
              <a:t>Hold keys to remove added noises (</a:t>
            </a:r>
            <a:r>
              <a:rPr lang="en-AU" dirty="0">
                <a:solidFill>
                  <a:schemeClr val="accent1"/>
                </a:solidFill>
              </a:rPr>
              <a:t>desired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Fuse more measurements (</a:t>
            </a:r>
            <a:r>
              <a:rPr lang="en-AU" dirty="0">
                <a:solidFill>
                  <a:schemeClr val="accent1"/>
                </a:solidFill>
              </a:rPr>
              <a:t>desired only when keys are held as well</a:t>
            </a:r>
            <a:r>
              <a:rPr lang="en-AU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C10C9-3760-4682-9ACD-CC524C8C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2B8ED-02AE-4404-A064-D919EF4B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DB67F-BFC5-424F-AB5D-157FDF64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Complication of Fusion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A7DF0A-4E05-42B6-B66B-93E4C1A3EB9A}"/>
              </a:ext>
            </a:extLst>
          </p:cNvPr>
          <p:cNvGrpSpPr/>
          <p:nvPr/>
        </p:nvGrpSpPr>
        <p:grpSpPr>
          <a:xfrm>
            <a:off x="2390070" y="1509686"/>
            <a:ext cx="4363857" cy="1994046"/>
            <a:chOff x="2390070" y="1509686"/>
            <a:chExt cx="4363857" cy="199404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9DF917C-977F-4700-BF8F-5D171E0FDC88}"/>
                </a:ext>
              </a:extLst>
            </p:cNvPr>
            <p:cNvGrpSpPr/>
            <p:nvPr/>
          </p:nvGrpSpPr>
          <p:grpSpPr>
            <a:xfrm>
              <a:off x="2390070" y="1509686"/>
              <a:ext cx="4363857" cy="1965631"/>
              <a:chOff x="2390070" y="1509686"/>
              <a:chExt cx="4363857" cy="1965631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60934CD-4E54-4D73-937E-8EB0240307CC}"/>
                  </a:ext>
                </a:extLst>
              </p:cNvPr>
              <p:cNvGrpSpPr/>
              <p:nvPr/>
            </p:nvGrpSpPr>
            <p:grpSpPr>
              <a:xfrm>
                <a:off x="2390070" y="1509686"/>
                <a:ext cx="4363857" cy="1965631"/>
                <a:chOff x="2408799" y="717852"/>
                <a:chExt cx="5412053" cy="2437775"/>
              </a:xfrm>
            </p:grpSpPr>
            <p:pic>
              <p:nvPicPr>
                <p:cNvPr id="7" name="Graphic 6" descr="Wireless">
                  <a:extLst>
                    <a:ext uri="{FF2B5EF4-FFF2-40B4-BE49-F238E27FC236}">
                      <a16:creationId xmlns:a16="http://schemas.microsoft.com/office/drawing/2014/main" id="{073A001E-DFAC-4A3E-8ECB-65A1D6AA6F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8100000" flipH="1" flipV="1">
                  <a:off x="2408799" y="717852"/>
                  <a:ext cx="646148" cy="646148"/>
                </a:xfrm>
                <a:prstGeom prst="rect">
                  <a:avLst/>
                </a:prstGeom>
              </p:spPr>
            </p:pic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993BFE57-FD88-489C-BDF8-7A70A52C3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373" y="2657358"/>
                  <a:ext cx="1668123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7FA1673-321B-47F2-AF77-8CAA249A5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063408"/>
                  <a:ext cx="1670708" cy="1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Graphic 9" descr="Key">
                  <a:extLst>
                    <a:ext uri="{FF2B5EF4-FFF2-40B4-BE49-F238E27FC236}">
                      <a16:creationId xmlns:a16="http://schemas.microsoft.com/office/drawing/2014/main" id="{ED26C210-FAA2-47B7-AD09-CF00BB7A6D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2321" y="2832034"/>
                  <a:ext cx="320090" cy="32009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ock">
                  <a:extLst>
                    <a:ext uri="{FF2B5EF4-FFF2-40B4-BE49-F238E27FC236}">
                      <a16:creationId xmlns:a16="http://schemas.microsoft.com/office/drawing/2014/main" id="{19ED0E17-76FC-49D6-B594-A6E4756EF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4736" y="1332529"/>
                  <a:ext cx="215371" cy="21537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FF8652-B0ED-4951-BF88-2D45D8E759E9}"/>
                    </a:ext>
                  </a:extLst>
                </p:cNvPr>
                <p:cNvSpPr txBox="1"/>
                <p:nvPr/>
              </p:nvSpPr>
              <p:spPr>
                <a:xfrm>
                  <a:off x="6903506" y="959347"/>
                  <a:ext cx="861110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“Bad” Estimate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09A1EB-B90D-4792-A32E-3313DE121AC6}"/>
                    </a:ext>
                  </a:extLst>
                </p:cNvPr>
                <p:cNvSpPr txBox="1"/>
                <p:nvPr/>
              </p:nvSpPr>
              <p:spPr>
                <a:xfrm>
                  <a:off x="6903506" y="2558871"/>
                  <a:ext cx="917346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“Good” Estimate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A5DEF6-7449-448C-9971-E31F6F790B8E}"/>
                    </a:ext>
                  </a:extLst>
                </p:cNvPr>
                <p:cNvSpPr txBox="1"/>
                <p:nvPr/>
              </p:nvSpPr>
              <p:spPr>
                <a:xfrm>
                  <a:off x="3486563" y="939057"/>
                  <a:ext cx="853105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Measurement 1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21C661B-293C-47F9-AB2A-10776EB37506}"/>
                    </a:ext>
                  </a:extLst>
                </p:cNvPr>
                <p:cNvSpPr/>
                <p:nvPr/>
              </p:nvSpPr>
              <p:spPr>
                <a:xfrm>
                  <a:off x="2876672" y="978754"/>
                  <a:ext cx="148070" cy="121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16" name="Graphic 15" descr="Processor">
                  <a:extLst>
                    <a:ext uri="{FF2B5EF4-FFF2-40B4-BE49-F238E27FC236}">
                      <a16:creationId xmlns:a16="http://schemas.microsoft.com/office/drawing/2014/main" id="{441DB3E5-E4BB-4E2F-BC36-C15F26DC6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6672" y="761029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Laptop">
                  <a:extLst>
                    <a:ext uri="{FF2B5EF4-FFF2-40B4-BE49-F238E27FC236}">
                      <a16:creationId xmlns:a16="http://schemas.microsoft.com/office/drawing/2014/main" id="{00F3AF73-62F6-4AC2-B948-FD70F08B6F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616" y="789380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Laptop">
                  <a:extLst>
                    <a:ext uri="{FF2B5EF4-FFF2-40B4-BE49-F238E27FC236}">
                      <a16:creationId xmlns:a16="http://schemas.microsoft.com/office/drawing/2014/main" id="{04568DC7-29D2-40B2-A5B6-B8AA3824E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616" y="2398579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Wireless">
                  <a:extLst>
                    <a:ext uri="{FF2B5EF4-FFF2-40B4-BE49-F238E27FC236}">
                      <a16:creationId xmlns:a16="http://schemas.microsoft.com/office/drawing/2014/main" id="{CB849628-74EE-413C-8CFA-60537F714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8100000" flipH="1" flipV="1">
                  <a:off x="2408799" y="2325579"/>
                  <a:ext cx="646148" cy="646148"/>
                </a:xfrm>
                <a:prstGeom prst="rect">
                  <a:avLst/>
                </a:prstGeom>
              </p:spPr>
            </p:pic>
            <p:pic>
              <p:nvPicPr>
                <p:cNvPr id="24" name="Graphic 23" descr="Lock">
                  <a:extLst>
                    <a:ext uri="{FF2B5EF4-FFF2-40B4-BE49-F238E27FC236}">
                      <a16:creationId xmlns:a16="http://schemas.microsoft.com/office/drawing/2014/main" id="{6F0883D6-C841-4B48-922B-6A4642BB3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4736" y="2940256"/>
                  <a:ext cx="215371" cy="215371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528036B-0795-46ED-8BE5-65AE34561DA3}"/>
                    </a:ext>
                  </a:extLst>
                </p:cNvPr>
                <p:cNvSpPr txBox="1"/>
                <p:nvPr/>
              </p:nvSpPr>
              <p:spPr>
                <a:xfrm>
                  <a:off x="3486563" y="2546784"/>
                  <a:ext cx="853105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Measurement 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5A0CB33-C786-48EB-AEF5-73CB5B416C5B}"/>
                    </a:ext>
                  </a:extLst>
                </p:cNvPr>
                <p:cNvSpPr/>
                <p:nvPr/>
              </p:nvSpPr>
              <p:spPr>
                <a:xfrm>
                  <a:off x="2876672" y="2586481"/>
                  <a:ext cx="148070" cy="121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27" name="Graphic 26" descr="Processor">
                  <a:extLst>
                    <a:ext uri="{FF2B5EF4-FFF2-40B4-BE49-F238E27FC236}">
                      <a16:creationId xmlns:a16="http://schemas.microsoft.com/office/drawing/2014/main" id="{5EE51967-D61E-47CE-93C3-06C8E0342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6672" y="2368756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37" name="Picture 3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dots&#10;\end{equation*}&#10;\end{document}" title="IguanaTex Bitmap Display">
                  <a:extLst>
                    <a:ext uri="{FF2B5EF4-FFF2-40B4-BE49-F238E27FC236}">
                      <a16:creationId xmlns:a16="http://schemas.microsoft.com/office/drawing/2014/main" id="{87F08CC0-99DE-401A-95D6-EDEA877A41E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0255" y="1660148"/>
                  <a:ext cx="45719" cy="380989"/>
                </a:xfrm>
                <a:prstGeom prst="rect">
                  <a:avLst/>
                </a:prstGeom>
              </p:spPr>
            </p:pic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EE0AA85-0F20-41FB-B9ED-E52A7195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332529"/>
                  <a:ext cx="1764946" cy="1201566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C5CF99D-9818-400B-825F-739CD057F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788" y="1174791"/>
                  <a:ext cx="1793828" cy="1193965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EC3F37AB-1AD8-40B7-BEFA-A5AFBDCDD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151042"/>
                  <a:ext cx="1670708" cy="396858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6AEC8095-8A3B-470B-9C28-DE8857B75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251642"/>
                  <a:ext cx="1680121" cy="90585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8EE1642-D739-40CF-86B1-8E9C58479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788" y="1547900"/>
                  <a:ext cx="1709001" cy="91184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F3554FD-C743-413C-ACB7-27E099700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373" y="2152949"/>
                  <a:ext cx="1677536" cy="404896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BD05B6-E798-46B6-964C-E2CE40B70A87}"/>
                  </a:ext>
                </a:extLst>
              </p:cNvPr>
              <p:cNvSpPr txBox="1"/>
              <p:nvPr/>
            </p:nvSpPr>
            <p:spPr>
              <a:xfrm>
                <a:off x="5790576" y="3250272"/>
                <a:ext cx="3809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600" dirty="0"/>
                  <a:t>1..n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D4E628-0B96-4A57-9D2D-E41ED232B035}"/>
                </a:ext>
              </a:extLst>
            </p:cNvPr>
            <p:cNvSpPr txBox="1"/>
            <p:nvPr/>
          </p:nvSpPr>
          <p:spPr>
            <a:xfrm>
              <a:off x="2999820" y="2029904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543B74-E1D9-41ED-8355-BC6B0191C2A0}"/>
                </a:ext>
              </a:extLst>
            </p:cNvPr>
            <p:cNvSpPr txBox="1"/>
            <p:nvPr/>
          </p:nvSpPr>
          <p:spPr>
            <a:xfrm>
              <a:off x="2997732" y="3319066"/>
              <a:ext cx="2247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548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2534.68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x}_k = \mat{F}_k\vec{x}_{k-1} + \vec{w}_k\hspace{2cm} \vec{w}_k\sim \mathcal{N}(\vec{0}, \mat{Q}_k)&#10;\end{equation*}&#10;\end{document}"/>
  <p:tag name="IGUANATEXSIZE" val="16"/>
  <p:tag name="IGUANATEXCURSOR" val="31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dots&#10;\end{equation*}&#10;\end{document}"/>
  <p:tag name="IGUANATEXSIZE" val="16"/>
  <p:tag name="IGUANATEXCURSOR" val="26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1493.81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  \mat{R}_k^{(1:q)}=&#10;    \begin{bmatrix}&#10;      \mat{R}_{k,1} &amp; \mat{0} &amp; \mat{0}\\&#10;      \mat{0} &amp; \ddots &amp; \mat{0}\\&#10;      \mat{0} &amp; \mat{0} &amp; \mat{R}_{k,q}&#10;    \end{bmatrix}\,&#10;\end{equation*}&#10;\end{document}"/>
  <p:tag name="IGUANATEXSIZE" val="16"/>
  <p:tag name="IGUANATEXCURSOR" val="44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961.379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ar{\mat{Z}}=&#10;\begin{bmatrix}&#10;\mat{Z} &amp; \cdots &amp; \mat{Z}\\&#10;\vdots &amp; \ddots &amp; \vdots\\&#10;\mat{Z} &amp; \cdots &amp; \mat{Z}&#10;\end{bmatrix}&#10;\end{equation*}&#10;\end{document}"/>
  <p:tag name="IGUANATEXSIZE" val="16"/>
  <p:tag name="IGUANATEXCURSOR" val="3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4.2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q]}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90.96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p)}\vec{x}_k + \vec{v}_k'\hspace{0.75cm}\vec{v}_k'\sim\mathcal{N}\left(\vec{0}, \mat{R}_k^{(1:p)}\right)&#10;\end{equation*}&#10;\end{document}"/>
  <p:tag name="IGUANATEXSIZE" val="16"/>
  <p:tag name="IGUANATEXCURSOR" val="34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650.9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q)}\vec{x}_k + \vec{v}_k'\hspace{0.75cm}\vec{v}_k'\sim\mathcal{N}\left(\vec{0}, \mat{R}_k^{(1:q)} + \mat{S}^{(q)}\right)&#10;\end{equation*}&#10;\end{document}"/>
  <p:tag name="IGUANATEXSIZE" val="16"/>
  <p:tag name="IGUANATEXCURSOR" val="40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4316.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q)}\vec{x}_k + \vec{v}_k'\hspace{0.75cm}\vec{v}_k'\sim\mathcal{N}\left(\vec{0}, &#10;\begin{bmatrix}&#10;\mat{R}_k^{(1:p)} &amp; \mat{0}\\&#10;\mat{0} &amp; \mat{S}^{(q-p)}-\bar{\mat{Z}}\left(\mat{S}^{(p)}\right)^{-1}\bar{\mat{Z}} + \mat{R}_k^{(p+1:q)}&#10;\end{bmatrix}&#10;\right)&#10;\end{equation*}&#10;\end{document}"/>
  <p:tag name="IGUANATEXSIZE" val="16"/>
  <p:tag name="IGUANATEXCURSOR" val="54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23.3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/>
  <p:tag name="IGUANATEXSIZE" val="16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715.410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/>
  <p:tag name="IGUANATEXSIZE" val="16"/>
  <p:tag name="IGUANATEXCURSOR" val="28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2091.48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x}_k = \mat{F}_k\vec{x}_{k-1} + \vec{w}_k\hspace{0.75cm} \vec{w}_k\sim \mathcal{N}(\vec{0}, \mat{Q}_k)&#10;\end{equation*}&#10;\end{document}"/>
  <p:tag name="IGUANATEXSIZE" val="16"/>
  <p:tag name="IGUANATEXCURSOR" val="323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49.418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P}_0 = \mat{0} \implies&#10;\end{equation*}&#10;\end{document}"/>
  <p:tag name="IGUANATEXSIZE" val="16"/>
  <p:tag name="IGUANATEXCURSOR" val="293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0.956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tr}\left(\mat{P}_k\right)&#10;\end{equation*}&#10;\end{document}"/>
  <p:tag name="IGUANATEXSIZE" val="16"/>
  <p:tag name="IGUANATEXCURSOR" val="29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23.3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/>
  <p:tag name="IGUANATEXSIZE" val="16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715.410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/>
  <p:tag name="IGUANATEXSIZE" val="16"/>
  <p:tag name="IGUANATEXCURSOR" val="28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4788"/>
  <p:tag name="ORIGINALWIDTH" val="2887.88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{k,i} = \mat{H}_{k,i}\vec{x}_k + \vec{v}_{k,i}\hspace{0.75cm}\vec{v}_{k,i}\sim \mathcal{N}(\vec{0}, \mat{R}_{k,i})\,,\ 1\leq i \leq n&#10;\end{equation*}&#10;\end{document}"/>
  <p:tag name="IGUANATEXSIZE" val="16"/>
  <p:tag name="IGUANATEXCURSOR" val="33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49.418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P}_0 = \mat{0} \implies&#10;\end{equation*}&#10;\end{document}"/>
  <p:tag name="IGUANATEXSIZE" val="16"/>
  <p:tag name="IGUANATEXCURSOR" val="293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0.956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tr}\left(\mat{P}_k\right)&#10;\end{equation*}&#10;\end{document}"/>
  <p:tag name="IGUANATEXSIZE" val="16"/>
  <p:tag name="IGUANATEXCURSOR" val="29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23.3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/>
  <p:tag name="IGUANATEXSIZE" val="16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715.410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/>
  <p:tag name="IGUANATEXSIZE" val="16"/>
  <p:tag name="IGUANATEXCURSOR" val="28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1232.8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\mathsf{sk}_i\hspace{0.75cm}1\leq i \leq n&#10;\end{equation*}&#10;\end{document}"/>
  <p:tag name="IGUANATEXSIZE" val="14.29"/>
  <p:tag name="IGUANATEXCURSOR" val="273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8.470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6.962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/>
  <p:tag name="IGUANATEXSIZE" val="16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72.7409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/>
  <p:tag name="IGUANATEXSIZE" val="16"/>
  <p:tag name="IGUANATEXCURSOR" val="27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3.487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/>
  <p:tag name="IGUANATEXSIZE" val="16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6.962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/>
  <p:tag name="IGUANATEXSIZE" val="16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595.425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=\Sigma_z \times \mat{I}&#10;\end{equation*}&#10;\end{document}"/>
  <p:tag name="IGUANATEXSIZE" val="16"/>
  <p:tag name="IGUANATEXCURSOR" val="29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627.6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 = \Sigma_y \times \mat{I}&#10;\end{equation*}&#10;\end{document}"/>
  <p:tag name="IGUANATEXSIZE" val="16"/>
  <p:tag name="IGUANATEXCURSOR" val="29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6.962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/>
  <p:tag name="IGUANATEXSIZE" val="16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595.425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=\Sigma_z \times \mat{I}&#10;\end{equation*}&#10;\end{document}"/>
  <p:tag name="IGUANATEXSIZE" val="16"/>
  <p:tag name="IGUANATEXCURSOR" val="29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627.6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 = \Sigma_y \times \mat{I}&#10;\end{equation*}&#10;\end{document}"/>
  <p:tag name="IGUANATEXSIZE" val="16"/>
  <p:tag name="IGUANATEXCURSOR" val="29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72.7409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/>
  <p:tag name="IGUANATEXSIZE" val="16"/>
  <p:tag name="IGUANATEXCURSOR" val="27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3.487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/>
  <p:tag name="IGUANATEXSIZE" val="16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1.7435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/>
  <p:tag name="IGUANATEXSIZE" val="16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/>
  <p:tag name="IGUANATEXSIZE" val="15.88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3.67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/>
  <p:tag name="IGUANATEXSIZE" val="15.88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788.15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/>
  <p:tag name="IGUANATEXSIZE" val="16"/>
  <p:tag name="IGUANATEXCURSOR" val="29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23.3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/>
  <p:tag name="IGUANATEXSIZE" val="16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2368.2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\vec{x}_k + \vec{v}_k\hspace{2cm}\vec{v}_k\sim \mathcal{N}(\vec{0}, \mat{R}_k)&#10;\end{equation*}&#10;\end{document}"/>
  <p:tag name="IGUANATEXSIZE" val="16"/>
  <p:tag name="IGUANATEXCURSOR" val="31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715.410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/>
  <p:tag name="IGUANATEXSIZE" val="16"/>
  <p:tag name="IGUANATEXCURSOR" val="28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1.7435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/>
  <p:tag name="IGUANATEXSIZE" val="16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/>
  <p:tag name="IGUANATEXSIZE" val="15.88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3.67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/>
  <p:tag name="IGUANATEXSIZE" val="15.88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788.15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/>
  <p:tag name="IGUANATEXSIZE" val="16"/>
  <p:tag name="IGUANATEXCURSOR" val="29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23.3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/>
  <p:tag name="IGUANATEXSIZE" val="16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4060.74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^\prime_k = \vec{y}_k+\vec{g}_k = \mat{H}_k \vec{x}_k + \vec{v}_k + \vec{g}_k\hspace{2cm} \vec{v}_k \sim \mathcal{N}(\vec{0},\mat{R}_k)\,,\ \vec{g}_k\ \dot{\sim}\ \mathcal{N}(\vec{0}, \mat{Z})&#10;\end{equation*}&#10;\end{document}"/>
  <p:tag name="IGUANATEXSIZE" val="16"/>
  <p:tag name="IGUANATEXCURSOR" val="300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715.410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/>
  <p:tag name="IGUANATEXSIZE" val="16"/>
  <p:tag name="IGUANATEXCURSOR" val="28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1.7435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/>
  <p:tag name="IGUANATEXSIZE" val="16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/>
  <p:tag name="IGUANATEXSIZE" val="15.88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3.67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/>
  <p:tag name="IGUANATEXSIZE" val="15.88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788.15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/>
  <p:tag name="IGUANATEXSIZE" val="16"/>
  <p:tag name="IGUANATEXCURSOR" val="29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23.3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/>
  <p:tag name="IGUANATEXSIZE" val="16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1.4548"/>
  <p:tag name="ORIGINALWIDTH" val="2077.99"/>
  <p:tag name="LATEXADDIN" val="\documentclass{article}&#10;\usepackage{amsmath}&#10;\pagestyle{empty}&#10;&#10;% Vector&#10;\renewcommand{\vec}[1]{\ensuremath{{\underline{#1}}}}&#10;% Matrix&#10;\newcommand{\mat}[1]{{\ensuremath{{\mathbf{#1}}}}}&#10;&#10;\begin{document}&#10;&#10;$\mathsf{Setup}\left(\mathcal{M}_S, \mathcal{M}_M, \kappa\right),$&#10;&#10;$\mathsf{Noise}\left(\mathsf{pub},\mathsf{sk},k,\mathcal{M}_S, \mathcal{M}_M,\vec{y}_1,\dots,\vec{y}_k\right)$&#10;&#10;&#10;\end{document}"/>
  <p:tag name="IGUANATEXSIZE" val="16"/>
  <p:tag name="IGUANATEXCURSOR" val="367"/>
  <p:tag name="TRANSPARENCY" val="True"/>
  <p:tag name="FILENAME" val=""/>
  <p:tag name="LATEXENGINEID" val="0"/>
  <p:tag name="TEMPFOLDER" val="c:\temp\"/>
  <p:tag name="LATEXFORMHEIGHT" val="396"/>
  <p:tag name="LATEXFORMWIDTH" val="463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715.410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/>
  <p:tag name="IGUANATEXSIZE" val="16"/>
  <p:tag name="IGUANATEXCURSOR" val="28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4.2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q]}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802.399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1\leq i \leq q&#10;\end{equation*}&#10;\end{document}"/>
  <p:tag name="IGUANATEXSIZE" val="16"/>
  <p:tag name="IGUANATEXCURSOR" val="284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1075.36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\mathsf{sk}_i\,,\ 1\leq i \leq p&#10;\end{equation*}&#10;\end{document}"/>
  <p:tag name="IGUANATEXSIZE" val="16"/>
  <p:tag name="IGUANATEXCURSOR" val="30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1864.26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1\leq i \leq q\hspace{0.75cm}\mathsf{sk}_j\,,\ 1\leq j \leq p&#10;\end{equation*}&#10;\end{document}"/>
  <p:tag name="IGUANATEXSIZE" val="16"/>
  <p:tag name="IGUANATEXCURSOR" val="34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394.826"/>
  <p:tag name="LATEXADDIN" val="\documentclass{article}&#10;\usepackage{amsmath}&#10;\usepackage{amsfonts}&#10;\pagestyle{empty}&#10;&#10;\renewcommand{\vec}[1]{\ensuremath{{\underline{#1}}}}&#10;\newcommand{\mat}[1]{{\ensuremath{{\mathbf{#1}}}}}&#10;&#10;\begin{document}&#10;$\mathit{estimator},$&#10;&#10;$\mathsf{neglCov}_m(\kappa):\mathbb{N}\rightarrow \mathbb{R}^{m\times m}$&#10;\end{document}"/>
  <p:tag name="IGUANATEXSIZE" val="16"/>
  <p:tag name="IGUANATEXCURSOR" val="304"/>
  <p:tag name="TRANSPARENCY" val="True"/>
  <p:tag name="FILENAME" val=""/>
  <p:tag name="LATEXENGINEID" val="0"/>
  <p:tag name="TEMPFOLDER" val="c:\temp\"/>
  <p:tag name="LATEXFORMHEIGHT" val="396"/>
  <p:tag name="LATEXFORMWIDTH" val="596.25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23.3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/>
  <p:tag name="IGUANATEXSIZE" val="16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715.410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/>
  <p:tag name="IGUANATEXSIZE" val="16"/>
  <p:tag name="IGUANATEXCURSOR" val="28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23.3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/>
  <p:tag name="IGUANATEXSIZE" val="16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715.410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/>
  <p:tag name="IGUANATEXSIZE" val="16"/>
  <p:tag name="IGUANATEXCURSOR" val="28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28.946"/>
  <p:tag name="LATEXADDIN" val="\documentclass{article}&#10;\usepackage{amsmath}&#10;\usepackage{amsfonts}&#10;\usepackage{geometry}&#10;&#10;\geometry{textwidth=20cm}&#10;\pagestyle{empty}&#10;&#10;\renewcommand{\vec}[1]{\ensuremath{{\underline{#1}}}}&#10;\newcommand{\mat}[1]{{\ensuremath{{\mathbf{#1}}}}}&#10;&#10;\begin{document}&#10;&#10;$(\mathsf{Setup},\mathsf{Noise})$ meets \textit{$\{\mat{D}_1,\mat{D}_2,\dots\}$-Covariance Privilege for Models $\mathcal{M}_S$ and $\mathcal{M}_M$}&#10;\end{document}"/>
  <p:tag name="IGUANATEXSIZE" val="16"/>
  <p:tag name="IGUANATEXCURSOR" val="11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23.3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/>
  <p:tag name="IGUANATEXSIZE" val="16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715.410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/>
  <p:tag name="IGUANATEXSIZE" val="16"/>
  <p:tag name="IGUANATEXCURSOR" val="28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8.470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3.9145"/>
  <p:tag name="ORIGINALWIDTH" val="2660.667"/>
  <p:tag name="LATEXADDIN" val="\documentclass{article}&#10;\usepackage{amsmath}&#10;\usepackage{amsfonts}&#10;\pagestyle{empty}&#10;&#10;\renewcommand{\vec}[1]{\ensuremath{{\underline{#1}}}}&#10;\newcommand{\mat}[1]{{\ensuremath{{\mathbf{#1}}}}}&#10;&#10;\begin{document}&#10;\begin{equation*}&#10;\begin{split}&#10;         &amp;\mathsf{Cov}\left[\mathcal{A}\left(k, \kappa, \mathsf{pub}, \mathcal{M}_S, \mathcal{M}_M, \vec{y}^\prime_1,\dots,\vec{y}^\prime_k\right) - \vec{x}_k \right]\\&#10;         &amp;-\mathsf{Cov}\left[\mathcal{A}^\prime\left(k, \kappa, \mathsf{pub}, \mathcal{M}_S, \mathcal{M}_M, \vec{y}_1,\dots,\vec{y}_k\right) - \vec{x}_k \right]\\&#10;         &amp;\quad\succeq \mat{D}_k + \mathsf{neglCov}_m(\kappa)&#10;      \end{split}&#10;\end{equation*}&#10;\end{document}"/>
  <p:tag name="IGUANATEXSIZE" val="15.88"/>
  <p:tag name="IGUANATEXCURSOR" val="65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23.3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4cm}}^q&#10;\end{equation*}&#10;\end{document}"/>
  <p:tag name="IGUANATEXSIZE" val="16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715.410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2cm}}^p&#10;\end{equation*}&#10;\end{document}"/>
  <p:tag name="IGUANATEXSIZE" val="16"/>
  <p:tag name="IGUANATEXCURSOR" val="28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6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8.470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3901.012"/>
  <p:tag name="LATEXADDIN" val="\documentclass{article}&#10;\usepackage{amsmath}&#10;\usepackage{amsfonts}&#10;\pagestyle{empty}&#10;&#10;\renewcommand{\vec}[1]{\ensuremath{{\underline{#1}}}}&#10;\newcommand{\mat}[1]{{\ensuremath{{\mathbf{#1}}}}}&#10;&#10;\begin{document}&#10;if for any PPT estimator $\mathcal{A}$, there exists a PPT estimator $\mathcal{A}^\prime$, such that&#10;\end{document}"/>
  <p:tag name="IGUANATEXSIZE" val="16"/>
  <p:tag name="IGUANATEXCURSOR" val="21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5.733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&#10;\end{equation*}&#10;\end{document}"/>
  <p:tag name="IGUANATEXSIZE" val="15.88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497.937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1\leq i \leq n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9794"/>
  <p:tag name="ORIGINALWIDTH" val="626.921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1.75cm}}^{n\text{ blocks}}&#10;\end{equation*}&#10;\end{document}"/>
  <p:tag name="IGUANATEXSIZE" val="16"/>
  <p:tag name="IGUANATEXCURSOR" val="28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3469.06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n}&#10;\end{bmatrix}&#10;\sim\mathcal{N}\left(\vec{0},\mat{S}^{(n)}\right)\hspace{0.75cm}&#10;\mat{S}^{(n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/>
  <p:tag name="IGUANATEXSIZE" val="16"/>
  <p:tag name="IGUANATEXCURSOR" val="376"/>
  <p:tag name="TRANSPARENCY" val="True"/>
  <p:tag name="FILENAME" val=""/>
  <p:tag name="LATEXENGINEID" val="0"/>
  <p:tag name="TEMPFOLDER" val="c:\temp\"/>
  <p:tag name="LATEXFORMHEIGHT" val="546.75"/>
  <p:tag name="LATEXFORMWIDTH" val="633.75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5.733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&#10;\end{equation*}&#10;\end{document}"/>
  <p:tag name="IGUANATEXSIZE" val="15.88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497.937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1\leq i \leq n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3669.29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^\prime_{k,i} = \vec{y}_{k,i}+\vec{g}_{k,i} = \mat{H}_{k,i} \vec{x}_k + \vec{v}_{k,i} + \vec{g}_{k,i}\hspace{2cm} \vec{v}_k \sim \mathcal{N}(\vec{0},\mat{R}_{k,i})&#10;\end{equation*}&#10;\end{document}"/>
  <p:tag name="IGUANATEXSIZE" val="16"/>
  <p:tag name="IGUANATEXCURSOR" val="434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9794"/>
  <p:tag name="ORIGINALWIDTH" val="626.921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1.75cm}}^{n\text{ blocks}}&#10;\end{equation*}&#10;\end{document}"/>
  <p:tag name="IGUANATEXSIZE" val="16"/>
  <p:tag name="IGUANATEXCURSOR" val="28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3469.06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n}&#10;\end{bmatrix}&#10;\sim\mathcal{N}\left(\vec{0},\mat{S}^{(n)}\right)\hspace{0.75cm}&#10;\mat{S}^{(n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/>
  <p:tag name="IGUANATEXSIZE" val="16"/>
  <p:tag name="IGUANATEXCURSOR" val="376"/>
  <p:tag name="TRANSPARENCY" val="True"/>
  <p:tag name="FILENAME" val=""/>
  <p:tag name="LATEXENGINEID" val="0"/>
  <p:tag name="TEMPFOLDER" val="c:\temp\"/>
  <p:tag name="LATEXFORMHEIGHT" val="546.75"/>
  <p:tag name="LATEXFORMWIDTH" val="633.7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dots&#10;\end{equation*}&#10;\end{document}"/>
  <p:tag name="IGUANATEXSIZE" val="16"/>
  <p:tag name="IGUANATEXCURSOR" val="26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304.46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lt;n&#10;\end{equation*}&#10;\end{document}"/>
  <p:tag name="IGUANATEXSIZE" val="15.88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79.227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i}&#10;\end{equation*}&#10;\end{document}"/>
  <p:tag name="IGUANATEXSIZE" val="15.88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764.904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j\,,\ 1\leq j \leq i&#10;\end{equation*}&#10;\end{document}"/>
  <p:tag name="IGUANATEXSIZE" val="16"/>
  <p:tag name="IGUANATEXCURSOR" val="29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304.46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lt;n&#10;\end{equation*}&#10;\end{document}"/>
  <p:tag name="IGUANATEXSIZE" val="15.88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63.404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\,,\ 1\leq i \leq p&#10;\end{equation*}&#10;\end{document}"/>
  <p:tag name="IGUANATEXSIZE" val="16"/>
  <p:tag name="IGUANATEXCURSOR" val="29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3439.0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p}&#10;\end{bmatrix}&#10;\sim\mathcal{N}\left(\vec{0},\mat{S}^{(p)}\right)\hspace{0.75cm}&#10;\mat{S}^{(p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/>
  <p:tag name="IGUANATEXSIZE" val="16"/>
  <p:tag name="IGUANATEXCURSOR" val="318"/>
  <p:tag name="TRANSPARENCY" val="True"/>
  <p:tag name="FILENAME" val=""/>
  <p:tag name="LATEXENGINEID" val="0"/>
  <p:tag name="TEMPFOLDER" val="c:\temp\"/>
  <p:tag name="LATEXFORMHEIGHT" val="546.75"/>
  <p:tag name="LATEXFORMWIDTH" val="633.75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626.921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verbrace{\hspace{1.75cm}}^{p\text{ blocks}}&#10;\end{equation*}&#10;\end{document}"/>
  <p:tag name="IGUANATEXSIZE" val="16"/>
  <p:tag name="IGUANATEXCURSOR" val="29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79.227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i}&#10;\end{equation*}&#10;\end{document}"/>
  <p:tag name="IGUANATEXSIZE" val="15.88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764.904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j\,,\ 1\leq j \leq i&#10;\end{equation*}&#10;\end{document}"/>
  <p:tag name="IGUANATEXSIZE" val="16"/>
  <p:tag name="IGUANATEXCURSOR" val="29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M Sans 12"/>
        <a:ea typeface=""/>
        <a:cs typeface=""/>
      </a:majorFont>
      <a:minorFont>
        <a:latin typeface="LM Sans 1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9A827431-1F02-4DC9-B391-919A1F24A15C}" vid="{3C16F489-D9FD-426E-B4B9-0B20EC71A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21054</TotalTime>
  <Words>981</Words>
  <Application>Microsoft Office PowerPoint</Application>
  <PresentationFormat>On-screen Show (16:9)</PresentationFormat>
  <Paragraphs>358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LM Sans 10</vt:lpstr>
      <vt:lpstr>LM Sans 8</vt:lpstr>
      <vt:lpstr>Office Theme</vt:lpstr>
      <vt:lpstr>Privileged Estimate Fusion With Correlated Gaussian Keystreams</vt:lpstr>
      <vt:lpstr>Security in Networks</vt:lpstr>
      <vt:lpstr>Privilege in Estimation</vt:lpstr>
      <vt:lpstr>Privilege in Estimation</vt:lpstr>
      <vt:lpstr>Single Sensor Privilege</vt:lpstr>
      <vt:lpstr>Single Sensor Privilege</vt:lpstr>
      <vt:lpstr>Cryptographic Definition for Performance</vt:lpstr>
      <vt:lpstr>Complication of Fusion</vt:lpstr>
      <vt:lpstr>Complication of Fusion</vt:lpstr>
      <vt:lpstr>Multisensor Estimation Problem</vt:lpstr>
      <vt:lpstr>Sequential Assumption</vt:lpstr>
      <vt:lpstr>Sequential Assumption</vt:lpstr>
      <vt:lpstr>Sequential Assumption</vt:lpstr>
      <vt:lpstr>Bounds on Performance Loss and Gain</vt:lpstr>
      <vt:lpstr>Bounds on Performance Loss and Gain</vt:lpstr>
      <vt:lpstr>Bounds on Performance Loss and Gain</vt:lpstr>
      <vt:lpstr>Bounds on Performance Loss and Gain</vt:lpstr>
      <vt:lpstr>Correlated Noise Generation</vt:lpstr>
      <vt:lpstr>Correlated Noise Generation</vt:lpstr>
      <vt:lpstr>Correlated Noise Reconstruction</vt:lpstr>
      <vt:lpstr>Correlated Noise Reconstruction</vt:lpstr>
      <vt:lpstr>Observable Measurement Models</vt:lpstr>
      <vt:lpstr>Observable Measurement Models</vt:lpstr>
      <vt:lpstr>Proving Performance Loss and Gain Bounds</vt:lpstr>
      <vt:lpstr>Proving Performance Loss and Gain Bounds</vt:lpstr>
      <vt:lpstr>Proving Performance Loss and Gain Bounds</vt:lpstr>
      <vt:lpstr>Simulation Results</vt:lpstr>
      <vt:lpstr>Simulation Results</vt:lpstr>
      <vt:lpstr>Simulation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Title of Presentation</dc:title>
  <dc:creator>ristic</dc:creator>
  <cp:lastModifiedBy>ristic</cp:lastModifiedBy>
  <cp:revision>94</cp:revision>
  <cp:lastPrinted>2021-10-11T15:56:20Z</cp:lastPrinted>
  <dcterms:created xsi:type="dcterms:W3CDTF">2021-11-01T13:25:28Z</dcterms:created>
  <dcterms:modified xsi:type="dcterms:W3CDTF">2022-11-22T15:31:24Z</dcterms:modified>
</cp:coreProperties>
</file>