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63" r:id="rId4"/>
    <p:sldId id="293" r:id="rId5"/>
    <p:sldId id="274" r:id="rId6"/>
    <p:sldId id="317" r:id="rId7"/>
    <p:sldId id="264" r:id="rId8"/>
    <p:sldId id="275" r:id="rId9"/>
    <p:sldId id="294" r:id="rId10"/>
    <p:sldId id="288" r:id="rId11"/>
    <p:sldId id="296" r:id="rId12"/>
    <p:sldId id="318" r:id="rId13"/>
    <p:sldId id="319" r:id="rId14"/>
    <p:sldId id="276" r:id="rId15"/>
    <p:sldId id="299" r:id="rId16"/>
    <p:sldId id="297" r:id="rId17"/>
    <p:sldId id="298" r:id="rId18"/>
    <p:sldId id="280" r:id="rId19"/>
    <p:sldId id="300" r:id="rId20"/>
    <p:sldId id="289" r:id="rId21"/>
    <p:sldId id="301" r:id="rId22"/>
    <p:sldId id="279" r:id="rId23"/>
    <p:sldId id="302" r:id="rId24"/>
    <p:sldId id="304" r:id="rId25"/>
    <p:sldId id="305" r:id="rId26"/>
    <p:sldId id="303" r:id="rId27"/>
    <p:sldId id="283" r:id="rId28"/>
    <p:sldId id="311" r:id="rId29"/>
    <p:sldId id="312" r:id="rId30"/>
    <p:sldId id="316" r:id="rId31"/>
  </p:sldIdLst>
  <p:sldSz cx="9144000" cy="5143500" type="screen16x9"/>
  <p:notesSz cx="13258800" cy="23925213"/>
  <p:defaultTextStyle>
    <a:defPPr>
      <a:defRPr lang="en-US"/>
    </a:defPPr>
    <a:lvl1pPr marL="0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1pPr>
    <a:lvl2pPr marL="725805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2pPr>
    <a:lvl3pPr marL="1451610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3pPr>
    <a:lvl4pPr marL="2177415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4pPr>
    <a:lvl5pPr marL="2903220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5pPr>
    <a:lvl6pPr marL="3629025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6pPr>
    <a:lvl7pPr marL="4354830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7pPr>
    <a:lvl8pPr marL="5080635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8pPr>
    <a:lvl9pPr marL="5806440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396"/>
      </p:cViewPr>
      <p:guideLst>
        <p:guide orient="horz" pos="1619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f9d56e66a0197e5" providerId="LiveId" clId="{C8777C23-AE23-4389-BB85-685B95EA45F7}"/>
    <pc:docChg chg="undo custSel modSld sldOrd">
      <pc:chgData name="" userId="ef9d56e66a0197e5" providerId="LiveId" clId="{C8777C23-AE23-4389-BB85-685B95EA45F7}" dt="2021-11-09T15:03:49.460" v="339" actId="122"/>
      <pc:docMkLst>
        <pc:docMk/>
      </pc:docMkLst>
      <pc:sldChg chg="addSp delSp modSp modTransition delAnim modAnim">
        <pc:chgData name="" userId="ef9d56e66a0197e5" providerId="LiveId" clId="{C8777C23-AE23-4389-BB85-685B95EA45F7}" dt="2021-11-09T10:34:17.238" v="76" actId="1076"/>
        <pc:sldMkLst>
          <pc:docMk/>
          <pc:sldMk cId="3554540521" sldId="256"/>
        </pc:sldMkLst>
        <pc:spChg chg="mod">
          <ac:chgData name="" userId="ef9d56e66a0197e5" providerId="LiveId" clId="{C8777C23-AE23-4389-BB85-685B95EA45F7}" dt="2021-11-09T09:23:43.883" v="40" actId="20577"/>
          <ac:spMkLst>
            <pc:docMk/>
            <pc:sldMk cId="3554540521" sldId="256"/>
            <ac:spMk id="6" creationId="{8A07874F-4463-4DA1-AEB7-6720EE10D906}"/>
          </ac:spMkLst>
        </pc:spChg>
        <pc:picChg chg="add mod">
          <ac:chgData name="" userId="ef9d56e66a0197e5" providerId="LiveId" clId="{C8777C23-AE23-4389-BB85-685B95EA45F7}" dt="2021-11-05T14:48:41.450" v="14" actId="1035"/>
          <ac:picMkLst>
            <pc:docMk/>
            <pc:sldMk cId="3554540521" sldId="256"/>
            <ac:picMk id="8" creationId="{4A369759-BB83-47FC-92EF-ACD44568C04A}"/>
          </ac:picMkLst>
        </pc:picChg>
        <pc:picChg chg="add del mod">
          <ac:chgData name="" userId="ef9d56e66a0197e5" providerId="LiveId" clId="{C8777C23-AE23-4389-BB85-685B95EA45F7}" dt="2021-11-09T09:41:37.498" v="44" actId="478"/>
          <ac:picMkLst>
            <pc:docMk/>
            <pc:sldMk cId="3554540521" sldId="256"/>
            <ac:picMk id="9" creationId="{E78BCB09-14C5-48FF-A508-5AB0826F56AE}"/>
          </ac:picMkLst>
        </pc:picChg>
        <pc:picChg chg="add del mod">
          <ac:chgData name="" userId="ef9d56e66a0197e5" providerId="LiveId" clId="{C8777C23-AE23-4389-BB85-685B95EA45F7}" dt="2021-11-09T09:44:43.939" v="48"/>
          <ac:picMkLst>
            <pc:docMk/>
            <pc:sldMk cId="3554540521" sldId="256"/>
            <ac:picMk id="10" creationId="{72F6A916-4F17-4B44-89FE-B41546D10983}"/>
          </ac:picMkLst>
        </pc:picChg>
        <pc:picChg chg="add del mod">
          <ac:chgData name="" userId="ef9d56e66a0197e5" providerId="LiveId" clId="{C8777C23-AE23-4389-BB85-685B95EA45F7}" dt="2021-11-09T09:46:02.821" v="50"/>
          <ac:picMkLst>
            <pc:docMk/>
            <pc:sldMk cId="3554540521" sldId="256"/>
            <ac:picMk id="11" creationId="{1F7D9A6E-0E73-4FB9-9FC5-274EA4D0488F}"/>
          </ac:picMkLst>
        </pc:picChg>
        <pc:picChg chg="add mod">
          <ac:chgData name="" userId="ef9d56e66a0197e5" providerId="LiveId" clId="{C8777C23-AE23-4389-BB85-685B95EA45F7}" dt="2021-11-09T10:34:17.238" v="76" actId="1076"/>
          <ac:picMkLst>
            <pc:docMk/>
            <pc:sldMk cId="3554540521" sldId="256"/>
            <ac:picMk id="12" creationId="{30DF1285-5F22-4E63-A60B-F094BE451EA7}"/>
          </ac:picMkLst>
        </pc:picChg>
      </pc:sldChg>
      <pc:sldChg chg="addSp delSp modSp modTransition modAnim">
        <pc:chgData name="" userId="ef9d56e66a0197e5" providerId="LiveId" clId="{C8777C23-AE23-4389-BB85-685B95EA45F7}" dt="2021-11-09T10:34:22.278" v="77" actId="1076"/>
        <pc:sldMkLst>
          <pc:docMk/>
          <pc:sldMk cId="264860151" sldId="257"/>
        </pc:sldMkLst>
        <pc:picChg chg="add del mod">
          <ac:chgData name="" userId="ef9d56e66a0197e5" providerId="LiveId" clId="{C8777C23-AE23-4389-BB85-685B95EA45F7}" dt="2021-11-09T09:46:02.821" v="50"/>
          <ac:picMkLst>
            <pc:docMk/>
            <pc:sldMk cId="264860151" sldId="257"/>
            <ac:picMk id="142" creationId="{5F8697B1-3E65-4CD8-BDE6-7AA829B3127F}"/>
          </ac:picMkLst>
        </pc:picChg>
        <pc:picChg chg="add mod">
          <ac:chgData name="" userId="ef9d56e66a0197e5" providerId="LiveId" clId="{C8777C23-AE23-4389-BB85-685B95EA45F7}" dt="2021-11-09T10:34:22.278" v="77" actId="1076"/>
          <ac:picMkLst>
            <pc:docMk/>
            <pc:sldMk cId="264860151" sldId="257"/>
            <ac:picMk id="143" creationId="{D2A1C34A-7121-40CD-A20F-4E71FA45BF92}"/>
          </ac:picMkLst>
        </pc:picChg>
      </pc:sldChg>
      <pc:sldChg chg="addSp delSp modSp modTransition delAnim">
        <pc:chgData name="" userId="ef9d56e66a0197e5" providerId="LiveId" clId="{C8777C23-AE23-4389-BB85-685B95EA45F7}" dt="2021-11-09T10:34:27.215" v="78" actId="1076"/>
        <pc:sldMkLst>
          <pc:docMk/>
          <pc:sldMk cId="10352153" sldId="263"/>
        </pc:sldMkLst>
        <pc:picChg chg="add del mod">
          <ac:chgData name="" userId="ef9d56e66a0197e5" providerId="LiveId" clId="{C8777C23-AE23-4389-BB85-685B95EA45F7}" dt="2021-11-09T09:39:38.190" v="42" actId="478"/>
          <ac:picMkLst>
            <pc:docMk/>
            <pc:sldMk cId="10352153" sldId="263"/>
            <ac:picMk id="3" creationId="{6A14BB50-80BC-4CBE-AC3E-3348A77C7B77}"/>
          </ac:picMkLst>
        </pc:picChg>
        <pc:picChg chg="add mod">
          <ac:chgData name="" userId="ef9d56e66a0197e5" providerId="LiveId" clId="{C8777C23-AE23-4389-BB85-685B95EA45F7}" dt="2021-11-09T10:34:27.215" v="78" actId="1076"/>
          <ac:picMkLst>
            <pc:docMk/>
            <pc:sldMk cId="10352153" sldId="263"/>
            <ac:picMk id="4" creationId="{58E611AA-4EB6-4D4B-AA8D-C9C8607F9CF9}"/>
          </ac:picMkLst>
        </pc:picChg>
      </pc:sldChg>
      <pc:sldChg chg="addSp delSp modSp modTransition">
        <pc:chgData name="" userId="ef9d56e66a0197e5" providerId="LiveId" clId="{C8777C23-AE23-4389-BB85-685B95EA45F7}" dt="2021-11-09T10:34:32.286" v="79" actId="1076"/>
        <pc:sldMkLst>
          <pc:docMk/>
          <pc:sldMk cId="3706939513" sldId="264"/>
        </pc:sldMkLst>
        <pc:picChg chg="mod ord">
          <ac:chgData name="" userId="ef9d56e66a0197e5" providerId="LiveId" clId="{C8777C23-AE23-4389-BB85-685B95EA45F7}" dt="2021-11-08T09:24:38.648" v="37" actId="962"/>
          <ac:picMkLst>
            <pc:docMk/>
            <pc:sldMk cId="3706939513" sldId="264"/>
            <ac:picMk id="4" creationId="{8B51F626-301A-4BCD-AE90-34DC12A922A8}"/>
          </ac:picMkLst>
        </pc:picChg>
        <pc:picChg chg="add mod">
          <ac:chgData name="" userId="ef9d56e66a0197e5" providerId="LiveId" clId="{C8777C23-AE23-4389-BB85-685B95EA45F7}" dt="2021-11-09T10:34:32.286" v="79" actId="1076"/>
          <ac:picMkLst>
            <pc:docMk/>
            <pc:sldMk cId="3706939513" sldId="264"/>
            <ac:picMk id="5" creationId="{15DA35AA-345B-4ADA-8624-E80DF4E0C90B}"/>
          </ac:picMkLst>
        </pc:picChg>
        <pc:picChg chg="del mod">
          <ac:chgData name="" userId="ef9d56e66a0197e5" providerId="LiveId" clId="{C8777C23-AE23-4389-BB85-685B95EA45F7}" dt="2021-11-08T09:24:38.648" v="35" actId="478"/>
          <ac:picMkLst>
            <pc:docMk/>
            <pc:sldMk cId="3706939513" sldId="264"/>
            <ac:picMk id="38" creationId="{6D1D24C5-0B42-4CA0-8F3B-27E21646F482}"/>
          </ac:picMkLst>
        </pc:picChg>
      </pc:sldChg>
      <pc:sldChg chg="addSp delSp modSp modTransition modAnim">
        <pc:chgData name="" userId="ef9d56e66a0197e5" providerId="LiveId" clId="{C8777C23-AE23-4389-BB85-685B95EA45F7}" dt="2021-11-09T15:00:14.731" v="292" actId="478"/>
        <pc:sldMkLst>
          <pc:docMk/>
          <pc:sldMk cId="739267246" sldId="265"/>
        </pc:sldMkLst>
        <pc:spChg chg="mod">
          <ac:chgData name="" userId="ef9d56e66a0197e5" providerId="LiveId" clId="{C8777C23-AE23-4389-BB85-685B95EA45F7}" dt="2021-11-09T14:06:40.635" v="89" actId="20577"/>
          <ac:spMkLst>
            <pc:docMk/>
            <pc:sldMk cId="739267246" sldId="265"/>
            <ac:spMk id="11" creationId="{6CBE6135-6B7B-46E0-9660-0495FE00369D}"/>
          </ac:spMkLst>
        </pc:spChg>
        <pc:picChg chg="add del mod">
          <ac:chgData name="" userId="ef9d56e66a0197e5" providerId="LiveId" clId="{C8777C23-AE23-4389-BB85-685B95EA45F7}" dt="2021-11-09T10:09:28.706" v="63"/>
          <ac:picMkLst>
            <pc:docMk/>
            <pc:sldMk cId="739267246" sldId="265"/>
            <ac:picMk id="3" creationId="{090920DF-89FB-45E1-B72D-28C6B06843CC}"/>
          </ac:picMkLst>
        </pc:picChg>
        <pc:picChg chg="add del mod">
          <ac:chgData name="" userId="ef9d56e66a0197e5" providerId="LiveId" clId="{C8777C23-AE23-4389-BB85-685B95EA45F7}" dt="2021-11-09T15:00:14.731" v="292" actId="478"/>
          <ac:picMkLst>
            <pc:docMk/>
            <pc:sldMk cId="739267246" sldId="265"/>
            <ac:picMk id="4" creationId="{0302F3AB-DD22-494B-AE1A-336160AF334A}"/>
          </ac:picMkLst>
        </pc:picChg>
        <pc:picChg chg="add mod">
          <ac:chgData name="" userId="ef9d56e66a0197e5" providerId="LiveId" clId="{C8777C23-AE23-4389-BB85-685B95EA45F7}" dt="2021-11-09T10:34:43.190" v="81" actId="1076"/>
          <ac:picMkLst>
            <pc:docMk/>
            <pc:sldMk cId="739267246" sldId="265"/>
            <ac:picMk id="5" creationId="{3D469B05-A39E-4EFC-BC6E-03B875630F88}"/>
          </ac:picMkLst>
        </pc:picChg>
        <pc:picChg chg="add del">
          <ac:chgData name="" userId="ef9d56e66a0197e5" providerId="LiveId" clId="{C8777C23-AE23-4389-BB85-685B95EA45F7}" dt="2021-11-09T15:00:14.731" v="292" actId="478"/>
          <ac:picMkLst>
            <pc:docMk/>
            <pc:sldMk cId="739267246" sldId="265"/>
            <ac:picMk id="6" creationId="{A001672B-1EFF-4B97-9667-CF7C02A8AA3B}"/>
          </ac:picMkLst>
        </pc:picChg>
        <pc:picChg chg="add del mod ord">
          <ac:chgData name="" userId="ef9d56e66a0197e5" providerId="LiveId" clId="{C8777C23-AE23-4389-BB85-685B95EA45F7}" dt="2021-11-09T14:58:33.371" v="205"/>
          <ac:picMkLst>
            <pc:docMk/>
            <pc:sldMk cId="739267246" sldId="265"/>
            <ac:picMk id="8" creationId="{F376DF9C-388A-42FD-BB0D-6D9B92CFCAA9}"/>
          </ac:picMkLst>
        </pc:picChg>
        <pc:picChg chg="add del mod ord">
          <ac:chgData name="" userId="ef9d56e66a0197e5" providerId="LiveId" clId="{C8777C23-AE23-4389-BB85-685B95EA45F7}" dt="2021-11-09T14:58:32.029" v="186"/>
          <ac:picMkLst>
            <pc:docMk/>
            <pc:sldMk cId="739267246" sldId="265"/>
            <ac:picMk id="14" creationId="{0F7BB826-8679-4837-94B4-01179A309A72}"/>
          </ac:picMkLst>
        </pc:picChg>
        <pc:picChg chg="del mod ord">
          <ac:chgData name="" userId="ef9d56e66a0197e5" providerId="LiveId" clId="{C8777C23-AE23-4389-BB85-685B95EA45F7}" dt="2021-11-09T14:58:31.614" v="169"/>
          <ac:picMkLst>
            <pc:docMk/>
            <pc:sldMk cId="739267246" sldId="265"/>
            <ac:picMk id="16" creationId="{171DB53E-04D0-4FA6-A18A-6E718E72CF9D}"/>
          </ac:picMkLst>
        </pc:picChg>
        <pc:picChg chg="add del mod">
          <ac:chgData name="" userId="ef9d56e66a0197e5" providerId="LiveId" clId="{C8777C23-AE23-4389-BB85-685B95EA45F7}" dt="2021-11-09T14:58:51.910" v="218" actId="478"/>
          <ac:picMkLst>
            <pc:docMk/>
            <pc:sldMk cId="739267246" sldId="265"/>
            <ac:picMk id="17" creationId="{FC25B1B4-603A-4AD4-A223-EDDDF10B2CAB}"/>
          </ac:picMkLst>
        </pc:picChg>
        <pc:picChg chg="del mod ord">
          <ac:chgData name="" userId="ef9d56e66a0197e5" providerId="LiveId" clId="{C8777C23-AE23-4389-BB85-685B95EA45F7}" dt="2021-11-09T14:59:04.236" v="232" actId="478"/>
          <ac:picMkLst>
            <pc:docMk/>
            <pc:sldMk cId="739267246" sldId="265"/>
            <ac:picMk id="19" creationId="{2D410FF4-C168-4524-9662-9D2E158C7FF9}"/>
          </ac:picMkLst>
        </pc:picChg>
        <pc:picChg chg="del mod ord">
          <ac:chgData name="" userId="ef9d56e66a0197e5" providerId="LiveId" clId="{C8777C23-AE23-4389-BB85-685B95EA45F7}" dt="2021-11-09T14:59:15.542" v="246" actId="478"/>
          <ac:picMkLst>
            <pc:docMk/>
            <pc:sldMk cId="739267246" sldId="265"/>
            <ac:picMk id="21" creationId="{27F0A1B7-43D8-42AB-983A-F105E5877D17}"/>
          </ac:picMkLst>
        </pc:picChg>
        <pc:picChg chg="del mod ord">
          <ac:chgData name="" userId="ef9d56e66a0197e5" providerId="LiveId" clId="{C8777C23-AE23-4389-BB85-685B95EA45F7}" dt="2021-11-09T14:59:31.311" v="261" actId="478"/>
          <ac:picMkLst>
            <pc:docMk/>
            <pc:sldMk cId="739267246" sldId="265"/>
            <ac:picMk id="23" creationId="{99D75623-8782-41E4-B48C-23A6ED99726C}"/>
          </ac:picMkLst>
        </pc:picChg>
        <pc:picChg chg="del mod ord">
          <ac:chgData name="" userId="ef9d56e66a0197e5" providerId="LiveId" clId="{C8777C23-AE23-4389-BB85-685B95EA45F7}" dt="2021-11-09T14:59:41.616" v="275" actId="478"/>
          <ac:picMkLst>
            <pc:docMk/>
            <pc:sldMk cId="739267246" sldId="265"/>
            <ac:picMk id="25" creationId="{DC58BD64-9436-4269-8D7E-559AD1AA17A7}"/>
          </ac:picMkLst>
        </pc:picChg>
        <pc:picChg chg="del mod ord">
          <ac:chgData name="" userId="ef9d56e66a0197e5" providerId="LiveId" clId="{C8777C23-AE23-4389-BB85-685B95EA45F7}" dt="2021-11-09T14:59:52.098" v="289" actId="478"/>
          <ac:picMkLst>
            <pc:docMk/>
            <pc:sldMk cId="739267246" sldId="265"/>
            <ac:picMk id="27" creationId="{51ACA1CA-27A8-4556-BF4A-CA3CDF00DDFC}"/>
          </ac:picMkLst>
        </pc:picChg>
        <pc:picChg chg="mod ord">
          <ac:chgData name="" userId="ef9d56e66a0197e5" providerId="LiveId" clId="{C8777C23-AE23-4389-BB85-685B95EA45F7}" dt="2021-11-09T14:59:52.098" v="291" actId="962"/>
          <ac:picMkLst>
            <pc:docMk/>
            <pc:sldMk cId="739267246" sldId="265"/>
            <ac:picMk id="29" creationId="{D5AEFC6E-FB76-43F6-A6A9-39796B62A202}"/>
          </ac:picMkLst>
        </pc:picChg>
      </pc:sldChg>
      <pc:sldChg chg="addSp modSp modTransition">
        <pc:chgData name="" userId="ef9d56e66a0197e5" providerId="LiveId" clId="{C8777C23-AE23-4389-BB85-685B95EA45F7}" dt="2021-11-09T14:08:14.057" v="100" actId="6549"/>
        <pc:sldMkLst>
          <pc:docMk/>
          <pc:sldMk cId="472558137" sldId="266"/>
        </pc:sldMkLst>
        <pc:spChg chg="mod">
          <ac:chgData name="" userId="ef9d56e66a0197e5" providerId="LiveId" clId="{C8777C23-AE23-4389-BB85-685B95EA45F7}" dt="2021-11-09T14:08:14.057" v="100" actId="6549"/>
          <ac:spMkLst>
            <pc:docMk/>
            <pc:sldMk cId="472558137" sldId="266"/>
            <ac:spMk id="11" creationId="{6CBE6135-6B7B-46E0-9660-0495FE00369D}"/>
          </ac:spMkLst>
        </pc:spChg>
        <pc:picChg chg="add mod">
          <ac:chgData name="" userId="ef9d56e66a0197e5" providerId="LiveId" clId="{C8777C23-AE23-4389-BB85-685B95EA45F7}" dt="2021-11-09T10:34:47.238" v="82" actId="1076"/>
          <ac:picMkLst>
            <pc:docMk/>
            <pc:sldMk cId="472558137" sldId="266"/>
            <ac:picMk id="3" creationId="{536CBAEC-C6CF-46C3-932F-4F3855608299}"/>
          </ac:picMkLst>
        </pc:picChg>
      </pc:sldChg>
      <pc:sldChg chg="addSp modSp modTransition">
        <pc:chgData name="" userId="ef9d56e66a0197e5" providerId="LiveId" clId="{C8777C23-AE23-4389-BB85-685B95EA45F7}" dt="2021-11-09T10:34:53.550" v="83" actId="1076"/>
        <pc:sldMkLst>
          <pc:docMk/>
          <pc:sldMk cId="1727675103" sldId="267"/>
        </pc:sldMkLst>
        <pc:picChg chg="add mod">
          <ac:chgData name="" userId="ef9d56e66a0197e5" providerId="LiveId" clId="{C8777C23-AE23-4389-BB85-685B95EA45F7}" dt="2021-11-09T10:34:53.550" v="83" actId="1076"/>
          <ac:picMkLst>
            <pc:docMk/>
            <pc:sldMk cId="1727675103" sldId="267"/>
            <ac:picMk id="3" creationId="{6955F5C2-3473-4E8D-9CD2-B9EB26B954A1}"/>
          </ac:picMkLst>
        </pc:picChg>
      </pc:sldChg>
      <pc:sldChg chg="addSp modSp modTransition">
        <pc:chgData name="" userId="ef9d56e66a0197e5" providerId="LiveId" clId="{C8777C23-AE23-4389-BB85-685B95EA45F7}" dt="2021-11-09T10:35:02.862" v="85" actId="1076"/>
        <pc:sldMkLst>
          <pc:docMk/>
          <pc:sldMk cId="2045508361" sldId="268"/>
        </pc:sldMkLst>
        <pc:picChg chg="add mod">
          <ac:chgData name="" userId="ef9d56e66a0197e5" providerId="LiveId" clId="{C8777C23-AE23-4389-BB85-685B95EA45F7}" dt="2021-11-09T10:35:02.862" v="85" actId="1076"/>
          <ac:picMkLst>
            <pc:docMk/>
            <pc:sldMk cId="2045508361" sldId="268"/>
            <ac:picMk id="3" creationId="{96E060CC-732F-40D3-8AE6-02A891246B57}"/>
          </ac:picMkLst>
        </pc:picChg>
      </pc:sldChg>
      <pc:sldChg chg="addSp modSp ord modTransition">
        <pc:chgData name="" userId="ef9d56e66a0197e5" providerId="LiveId" clId="{C8777C23-AE23-4389-BB85-685B95EA45F7}" dt="2021-11-09T10:34:57.926" v="84" actId="1076"/>
        <pc:sldMkLst>
          <pc:docMk/>
          <pc:sldMk cId="3952262817" sldId="269"/>
        </pc:sldMkLst>
        <pc:picChg chg="add mod">
          <ac:chgData name="" userId="ef9d56e66a0197e5" providerId="LiveId" clId="{C8777C23-AE23-4389-BB85-685B95EA45F7}" dt="2021-11-09T10:34:57.926" v="84" actId="1076"/>
          <ac:picMkLst>
            <pc:docMk/>
            <pc:sldMk cId="3952262817" sldId="269"/>
            <ac:picMk id="3" creationId="{D7629C5E-E105-4C7F-A363-3E0696630E75}"/>
          </ac:picMkLst>
        </pc:picChg>
      </pc:sldChg>
      <pc:sldChg chg="addSp delSp modSp modTransition modAnim">
        <pc:chgData name="" userId="ef9d56e66a0197e5" providerId="LiveId" clId="{C8777C23-AE23-4389-BB85-685B95EA45F7}" dt="2021-11-09T10:35:07.781" v="86" actId="1076"/>
        <pc:sldMkLst>
          <pc:docMk/>
          <pc:sldMk cId="1297715761" sldId="270"/>
        </pc:sldMkLst>
        <pc:picChg chg="add del mod">
          <ac:chgData name="" userId="ef9d56e66a0197e5" providerId="LiveId" clId="{C8777C23-AE23-4389-BB85-685B95EA45F7}" dt="2021-11-09T10:26:40.078" v="70"/>
          <ac:picMkLst>
            <pc:docMk/>
            <pc:sldMk cId="1297715761" sldId="270"/>
            <ac:picMk id="3" creationId="{C9E0A998-1296-43D3-B806-884E9357881F}"/>
          </ac:picMkLst>
        </pc:picChg>
        <pc:picChg chg="add mod">
          <ac:chgData name="" userId="ef9d56e66a0197e5" providerId="LiveId" clId="{C8777C23-AE23-4389-BB85-685B95EA45F7}" dt="2021-11-09T10:35:07.781" v="86" actId="1076"/>
          <ac:picMkLst>
            <pc:docMk/>
            <pc:sldMk cId="1297715761" sldId="270"/>
            <ac:picMk id="4" creationId="{F0832DBA-7167-4010-A064-9561AD80A50C}"/>
          </ac:picMkLst>
        </pc:picChg>
      </pc:sldChg>
      <pc:sldChg chg="addSp modSp modTransition">
        <pc:chgData name="" userId="ef9d56e66a0197e5" providerId="LiveId" clId="{C8777C23-AE23-4389-BB85-685B95EA45F7}" dt="2021-11-09T15:03:49.460" v="339" actId="122"/>
        <pc:sldMkLst>
          <pc:docMk/>
          <pc:sldMk cId="4276460807" sldId="271"/>
        </pc:sldMkLst>
        <pc:spChg chg="add mod">
          <ac:chgData name="" userId="ef9d56e66a0197e5" providerId="LiveId" clId="{C8777C23-AE23-4389-BB85-685B95EA45F7}" dt="2021-11-09T15:03:49.460" v="339" actId="122"/>
          <ac:spMkLst>
            <pc:docMk/>
            <pc:sldMk cId="4276460807" sldId="271"/>
            <ac:spMk id="4" creationId="{E300E79C-01D0-449D-9203-FE71FD05EE6C}"/>
          </ac:spMkLst>
        </pc:spChg>
        <pc:picChg chg="add mod">
          <ac:chgData name="" userId="ef9d56e66a0197e5" providerId="LiveId" clId="{C8777C23-AE23-4389-BB85-685B95EA45F7}" dt="2021-11-09T10:35:16.190" v="88" actId="1076"/>
          <ac:picMkLst>
            <pc:docMk/>
            <pc:sldMk cId="4276460807" sldId="271"/>
            <ac:picMk id="3" creationId="{14B7EC18-794F-4875-ACC0-D2D85F4A91D3}"/>
          </ac:picMkLst>
        </pc:picChg>
        <pc:picChg chg="add mod">
          <ac:chgData name="" userId="ef9d56e66a0197e5" providerId="LiveId" clId="{C8777C23-AE23-4389-BB85-685B95EA45F7}" dt="2021-11-09T15:03:27.211" v="336" actId="1076"/>
          <ac:picMkLst>
            <pc:docMk/>
            <pc:sldMk cId="4276460807" sldId="271"/>
            <ac:picMk id="7" creationId="{E254B5FA-CE21-47AA-9FF1-07656C5609F8}"/>
          </ac:picMkLst>
        </pc:picChg>
      </pc:sldChg>
      <pc:sldChg chg="addSp delSp modSp modTransition modAnim">
        <pc:chgData name="" userId="ef9d56e66a0197e5" providerId="LiveId" clId="{C8777C23-AE23-4389-BB85-685B95EA45F7}" dt="2021-11-09T10:34:37.950" v="80" actId="1076"/>
        <pc:sldMkLst>
          <pc:docMk/>
          <pc:sldMk cId="3499986116" sldId="272"/>
        </pc:sldMkLst>
        <pc:picChg chg="add del mod">
          <ac:chgData name="" userId="ef9d56e66a0197e5" providerId="LiveId" clId="{C8777C23-AE23-4389-BB85-685B95EA45F7}" dt="2021-11-09T10:01:39.749" v="56"/>
          <ac:picMkLst>
            <pc:docMk/>
            <pc:sldMk cId="3499986116" sldId="272"/>
            <ac:picMk id="3" creationId="{B0C32217-F718-4723-8D48-B034CB2E9B17}"/>
          </ac:picMkLst>
        </pc:picChg>
        <pc:picChg chg="add del mod">
          <ac:chgData name="" userId="ef9d56e66a0197e5" providerId="LiveId" clId="{C8777C23-AE23-4389-BB85-685B95EA45F7}" dt="2021-11-09T10:05:09.858" v="58"/>
          <ac:picMkLst>
            <pc:docMk/>
            <pc:sldMk cId="3499986116" sldId="272"/>
            <ac:picMk id="4" creationId="{3FED3D00-DAA6-4C52-A343-FDC3BC0611B7}"/>
          </ac:picMkLst>
        </pc:picChg>
        <pc:picChg chg="add del mod">
          <ac:chgData name="" userId="ef9d56e66a0197e5" providerId="LiveId" clId="{C8777C23-AE23-4389-BB85-685B95EA45F7}" dt="2021-11-09T10:06:56.447" v="60"/>
          <ac:picMkLst>
            <pc:docMk/>
            <pc:sldMk cId="3499986116" sldId="272"/>
            <ac:picMk id="5" creationId="{727800A0-07E2-4E33-948D-2F30C19A4978}"/>
          </ac:picMkLst>
        </pc:picChg>
        <pc:picChg chg="add mod">
          <ac:chgData name="" userId="ef9d56e66a0197e5" providerId="LiveId" clId="{C8777C23-AE23-4389-BB85-685B95EA45F7}" dt="2021-11-09T10:34:37.950" v="80" actId="1076"/>
          <ac:picMkLst>
            <pc:docMk/>
            <pc:sldMk cId="3499986116" sldId="272"/>
            <ac:picMk id="6" creationId="{7BD56EA6-83A4-4F4C-80E0-5056739FEC35}"/>
          </ac:picMkLst>
        </pc:picChg>
      </pc:sldChg>
      <pc:sldChg chg="addSp delSp modSp modTransition modAnim">
        <pc:chgData name="" userId="ef9d56e66a0197e5" providerId="LiveId" clId="{C8777C23-AE23-4389-BB85-685B95EA45F7}" dt="2021-11-09T10:35:12.167" v="87" actId="1076"/>
        <pc:sldMkLst>
          <pc:docMk/>
          <pc:sldMk cId="1862526485" sldId="273"/>
        </pc:sldMkLst>
        <pc:picChg chg="add del mod">
          <ac:chgData name="" userId="ef9d56e66a0197e5" providerId="LiveId" clId="{C8777C23-AE23-4389-BB85-685B95EA45F7}" dt="2021-11-09T10:32:42.129" v="74"/>
          <ac:picMkLst>
            <pc:docMk/>
            <pc:sldMk cId="1862526485" sldId="273"/>
            <ac:picMk id="3" creationId="{1AB00A01-F48D-4BD9-80A6-F804B50718B5}"/>
          </ac:picMkLst>
        </pc:picChg>
        <pc:picChg chg="add mod">
          <ac:chgData name="" userId="ef9d56e66a0197e5" providerId="LiveId" clId="{C8777C23-AE23-4389-BB85-685B95EA45F7}" dt="2021-11-09T10:35:12.167" v="87" actId="1076"/>
          <ac:picMkLst>
            <pc:docMk/>
            <pc:sldMk cId="1862526485" sldId="273"/>
            <ac:picMk id="4" creationId="{CFD79151-22CE-4EEE-8351-714D57CA4EDA}"/>
          </ac:picMkLst>
        </pc:picChg>
        <pc:picChg chg="mod">
          <ac:chgData name="" userId="ef9d56e66a0197e5" providerId="LiveId" clId="{C8777C23-AE23-4389-BB85-685B95EA45F7}" dt="2021-11-05T14:45:25.354" v="3" actId="14100"/>
          <ac:picMkLst>
            <pc:docMk/>
            <pc:sldMk cId="1862526485" sldId="273"/>
            <ac:picMk id="7" creationId="{5460BFD7-B292-4944-9014-596A6B22027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745163" cy="12001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510463" y="0"/>
            <a:ext cx="5745162" cy="12001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9E343-260D-4C58-8D1C-AF418110B6B9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46100" y="2990850"/>
            <a:ext cx="14351000" cy="8074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25563" y="11514138"/>
            <a:ext cx="10607675" cy="9420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2725063"/>
            <a:ext cx="5745163" cy="1200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510463" y="22725063"/>
            <a:ext cx="5745162" cy="1200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E189E-C385-4E36-8468-6587C3E8C9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818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1pPr>
    <a:lvl2pPr marL="725805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2pPr>
    <a:lvl3pPr marL="1451610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3pPr>
    <a:lvl4pPr marL="2177415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4pPr>
    <a:lvl5pPr marL="2903220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5pPr>
    <a:lvl6pPr marL="3629025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6pPr>
    <a:lvl7pPr marL="4354830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7pPr>
    <a:lvl8pPr marL="5080635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8pPr>
    <a:lvl9pPr marL="5806440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412FE8-8299-4E9B-B482-0C77B423649D}"/>
              </a:ext>
            </a:extLst>
          </p:cNvPr>
          <p:cNvSpPr/>
          <p:nvPr userDrawn="1"/>
        </p:nvSpPr>
        <p:spPr>
          <a:xfrm>
            <a:off x="0" y="0"/>
            <a:ext cx="9144000" cy="2000196"/>
          </a:xfrm>
          <a:prstGeom prst="rect">
            <a:avLst/>
          </a:prstGeom>
          <a:solidFill>
            <a:srgbClr val="006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37"/>
          </a:p>
        </p:txBody>
      </p:sp>
      <p:pic>
        <p:nvPicPr>
          <p:cNvPr id="8" name="Picture 7" descr="A close-up of a person's face&#10;&#10;Description automatically generated with medium confidence">
            <a:extLst>
              <a:ext uri="{FF2B5EF4-FFF2-40B4-BE49-F238E27FC236}">
                <a16:creationId xmlns:a16="http://schemas.microsoft.com/office/drawing/2014/main" id="{E4ABE32D-A3BD-495B-BB6D-CB566D7761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495" y="-770"/>
            <a:ext cx="2346506" cy="2000964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8578DF09-5C9E-4C58-8712-BA2AC403B8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76" y="171445"/>
            <a:ext cx="1816680" cy="628633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" hidden="1">
            <a:extLst>
              <a:ext uri="{FF2B5EF4-FFF2-40B4-BE49-F238E27FC236}">
                <a16:creationId xmlns:a16="http://schemas.microsoft.com/office/drawing/2014/main" id="{06393A62-E434-40B2-A8F8-9445E52B748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772"/>
            <a:ext cx="9141896" cy="51435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76" y="1511499"/>
            <a:ext cx="6858001" cy="373659"/>
          </a:xfrm>
        </p:spPr>
        <p:txBody>
          <a:bodyPr lIns="0" tIns="0">
            <a:normAutofit/>
          </a:bodyPr>
          <a:lstStyle>
            <a:lvl1pPr marL="0" indent="0" algn="l">
              <a:buNone/>
              <a:defRPr sz="1746" b="1">
                <a:solidFill>
                  <a:schemeClr val="bg1"/>
                </a:solidFill>
                <a:latin typeface="LM Sans 10" panose="00000500000000000000" pitchFamily="50" charset="0"/>
              </a:defRPr>
            </a:lvl1pPr>
            <a:lvl2pPr marL="342870" indent="0" algn="ctr">
              <a:buNone/>
              <a:defRPr sz="1500"/>
            </a:lvl2pPr>
            <a:lvl3pPr marL="685741" indent="0" algn="ctr">
              <a:buNone/>
              <a:defRPr sz="1349"/>
            </a:lvl3pPr>
            <a:lvl4pPr marL="1028611" indent="0" algn="ctr">
              <a:buNone/>
              <a:defRPr sz="1200"/>
            </a:lvl4pPr>
            <a:lvl5pPr marL="1371481" indent="0" algn="ctr">
              <a:buNone/>
              <a:defRPr sz="1200"/>
            </a:lvl5pPr>
            <a:lvl6pPr marL="1714351" indent="0" algn="ctr">
              <a:buNone/>
              <a:defRPr sz="1200"/>
            </a:lvl6pPr>
            <a:lvl7pPr marL="2057222" indent="0" algn="ctr">
              <a:buNone/>
              <a:defRPr sz="1200"/>
            </a:lvl7pPr>
            <a:lvl8pPr marL="2400092" indent="0" algn="ctr">
              <a:buNone/>
              <a:defRPr sz="1200"/>
            </a:lvl8pPr>
            <a:lvl9pPr marL="274296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76" y="1113959"/>
            <a:ext cx="6858001" cy="397539"/>
          </a:xfrm>
        </p:spPr>
        <p:txBody>
          <a:bodyPr lIns="0" tIns="0" anchor="t" anchorCtr="0">
            <a:normAutofit/>
          </a:bodyPr>
          <a:lstStyle>
            <a:lvl1pPr algn="l">
              <a:defRPr sz="2223" b="1">
                <a:solidFill>
                  <a:schemeClr val="bg1"/>
                </a:solidFill>
                <a:latin typeface="LM Sans 10" panose="000005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B59E6447-6935-46F0-85B6-BC782B1840B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546" y="3314611"/>
            <a:ext cx="2857773" cy="143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8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0" y="740570"/>
            <a:ext cx="4629151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70" indent="0">
              <a:buNone/>
              <a:defRPr sz="2100"/>
            </a:lvl2pPr>
            <a:lvl3pPr marL="685741" indent="0">
              <a:buNone/>
              <a:defRPr sz="1800"/>
            </a:lvl3pPr>
            <a:lvl4pPr marL="1028611" indent="0">
              <a:buNone/>
              <a:defRPr sz="1500"/>
            </a:lvl4pPr>
            <a:lvl5pPr marL="1371481" indent="0">
              <a:buNone/>
              <a:defRPr sz="1500"/>
            </a:lvl5pPr>
            <a:lvl6pPr marL="1714351" indent="0">
              <a:buNone/>
              <a:defRPr sz="1500"/>
            </a:lvl6pPr>
            <a:lvl7pPr marL="2057222" indent="0">
              <a:buNone/>
              <a:defRPr sz="1500"/>
            </a:lvl7pPr>
            <a:lvl8pPr marL="2400092" indent="0">
              <a:buNone/>
              <a:defRPr sz="1500"/>
            </a:lvl8pPr>
            <a:lvl9pPr marL="274296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543051"/>
            <a:ext cx="2949177" cy="2292350"/>
          </a:xfrm>
        </p:spPr>
        <p:txBody>
          <a:bodyPr/>
          <a:lstStyle>
            <a:lvl1pPr marL="0" indent="0">
              <a:buNone/>
              <a:defRPr sz="1200"/>
            </a:lvl1pPr>
            <a:lvl2pPr marL="342870" indent="0">
              <a:buNone/>
              <a:defRPr sz="1049"/>
            </a:lvl2pPr>
            <a:lvl3pPr marL="685741" indent="0">
              <a:buNone/>
              <a:defRPr sz="900"/>
            </a:lvl3pPr>
            <a:lvl4pPr marL="1028611" indent="0">
              <a:buNone/>
              <a:defRPr sz="749"/>
            </a:lvl4pPr>
            <a:lvl5pPr marL="1371481" indent="0">
              <a:buNone/>
              <a:defRPr sz="749"/>
            </a:lvl5pPr>
            <a:lvl6pPr marL="1714351" indent="0">
              <a:buNone/>
              <a:defRPr sz="749"/>
            </a:lvl6pPr>
            <a:lvl7pPr marL="2057222" indent="0">
              <a:buNone/>
              <a:defRPr sz="749"/>
            </a:lvl7pPr>
            <a:lvl8pPr marL="2400092" indent="0">
              <a:buNone/>
              <a:defRPr sz="749"/>
            </a:lvl8pPr>
            <a:lvl9pPr marL="2742962" indent="0">
              <a:buNone/>
              <a:defRPr sz="74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Short Title | Peter Trom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BCA04B-136D-4AB6-8DB0-F416E346540A}"/>
              </a:ext>
            </a:extLst>
          </p:cNvPr>
          <p:cNvSpPr txBox="1">
            <a:spLocks/>
          </p:cNvSpPr>
          <p:nvPr userDrawn="1"/>
        </p:nvSpPr>
        <p:spPr>
          <a:xfrm>
            <a:off x="0" y="2"/>
            <a:ext cx="5746505" cy="520146"/>
          </a:xfrm>
          <a:prstGeom prst="rect">
            <a:avLst/>
          </a:prstGeom>
        </p:spPr>
        <p:txBody>
          <a:bodyPr vert="horz" lIns="144000" tIns="0" rIns="91440" bIns="0" rtlCol="0" anchor="ctr">
            <a:noAutofit/>
          </a:bodyPr>
          <a:lstStyle>
            <a:lvl1pPr algn="l" defTabSz="68574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89" b="1" kern="1200">
                <a:solidFill>
                  <a:srgbClr val="0068B4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19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Short Title | Peter Trom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999" y="1127290"/>
            <a:ext cx="8424000" cy="3263503"/>
          </a:xfrm>
        </p:spPr>
        <p:txBody>
          <a:bodyPr/>
          <a:lstStyle>
            <a:lvl1pPr>
              <a:defRPr sz="1588"/>
            </a:lvl1pPr>
            <a:lvl2pPr>
              <a:defRPr sz="1429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Short Title | Peter Trom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7811F3-2B1B-454C-BB37-A5194CD12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74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99" y="2772000"/>
            <a:ext cx="7704000" cy="1008000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sz="2540" b="1" kern="1200" cap="none" baseline="0" dirty="0" smtClean="0">
                <a:solidFill>
                  <a:srgbClr val="0068B4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 defTabSz="1088614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537200"/>
            <a:ext cx="7704000" cy="1125140"/>
          </a:xfrm>
        </p:spPr>
        <p:txBody>
          <a:bodyPr lIns="0" rIns="0" anchor="b" anchorCtr="0">
            <a:noAutofit/>
          </a:bodyPr>
          <a:lstStyle>
            <a:lvl1pPr marL="0" indent="0">
              <a:buNone/>
              <a:defRPr lang="en-US" sz="1746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41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3pPr>
            <a:lvl4pPr marL="102861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9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017BEA-4CDF-4582-BE6F-0E2D889EE152}"/>
              </a:ext>
            </a:extLst>
          </p:cNvPr>
          <p:cNvSpPr/>
          <p:nvPr userDrawn="1"/>
        </p:nvSpPr>
        <p:spPr>
          <a:xfrm>
            <a:off x="0" y="4972057"/>
            <a:ext cx="9144000" cy="171444"/>
          </a:xfrm>
          <a:prstGeom prst="rect">
            <a:avLst/>
          </a:prstGeom>
          <a:solidFill>
            <a:srgbClr val="006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537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DF795E8-70DB-4FBB-960B-B0D66A1DE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5777" y="4972054"/>
            <a:ext cx="3086099" cy="17144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794" b="1">
                <a:solidFill>
                  <a:schemeClr val="bg1"/>
                </a:solidFill>
              </a:defRPr>
            </a:lvl1pPr>
          </a:lstStyle>
          <a:p>
            <a:r>
              <a:rPr lang="en-US" b="1"/>
              <a:t>Short Title | Peter Trom</a:t>
            </a:r>
            <a:endParaRPr lang="en-US" b="1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91F8C10-2B76-486B-A47D-DC6833553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01764" y="4972052"/>
            <a:ext cx="857332" cy="17144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35" b="1">
                <a:solidFill>
                  <a:schemeClr val="bg1"/>
                </a:solidFill>
              </a:defRPr>
            </a:lvl1pPr>
          </a:lstStyle>
          <a:p>
            <a:fld id="{DA08224A-2920-4020-A8B1-52A27C9B3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4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written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ctangle 232">
            <a:extLst>
              <a:ext uri="{FF2B5EF4-FFF2-40B4-BE49-F238E27FC236}">
                <a16:creationId xmlns:a16="http://schemas.microsoft.com/office/drawing/2014/main" id="{515F8C94-0478-4A60-832B-7BFC87CB0F48}"/>
              </a:ext>
            </a:extLst>
          </p:cNvPr>
          <p:cNvSpPr/>
          <p:nvPr userDrawn="1"/>
        </p:nvSpPr>
        <p:spPr>
          <a:xfrm>
            <a:off x="0" y="4972057"/>
            <a:ext cx="9144000" cy="171444"/>
          </a:xfrm>
          <a:prstGeom prst="rect">
            <a:avLst/>
          </a:prstGeom>
          <a:solidFill>
            <a:srgbClr val="006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537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7E7DE-BF28-4E6B-AFFD-72E3DF23EBE8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D76C9F-2972-4EE5-AD1C-DB32FE35F744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Short Title | Peter </a:t>
            </a:r>
            <a:r>
              <a:rPr lang="en-US" b="1" dirty="0" err="1"/>
              <a:t>Trom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504B0-F330-4AD2-9605-68A566A3E40B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32859C5-EC02-4E0F-8742-B72E40F302E0}"/>
              </a:ext>
            </a:extLst>
          </p:cNvPr>
          <p:cNvGrpSpPr/>
          <p:nvPr userDrawn="1"/>
        </p:nvGrpSpPr>
        <p:grpSpPr>
          <a:xfrm>
            <a:off x="-1" y="520148"/>
            <a:ext cx="9146192" cy="4451903"/>
            <a:chOff x="-1" y="520148"/>
            <a:chExt cx="9146192" cy="4451903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1F1038E-4EAD-4D32-B7CE-3379F49F461E}"/>
                </a:ext>
              </a:extLst>
            </p:cNvPr>
            <p:cNvGrpSpPr/>
            <p:nvPr userDrawn="1"/>
          </p:nvGrpSpPr>
          <p:grpSpPr>
            <a:xfrm>
              <a:off x="-1" y="644540"/>
              <a:ext cx="9146191" cy="3641022"/>
              <a:chOff x="139700" y="1063145"/>
              <a:chExt cx="8890000" cy="3539331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7CFA360-CC8D-4C87-A4F7-8AD2DC0C6796}"/>
                  </a:ext>
                </a:extLst>
              </p:cNvPr>
              <p:cNvCxnSpPr/>
              <p:nvPr/>
            </p:nvCxnSpPr>
            <p:spPr>
              <a:xfrm>
                <a:off x="139700" y="1063145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1389B793-C554-44B3-9AC5-1117E86FC4B7}"/>
                  </a:ext>
                </a:extLst>
              </p:cNvPr>
              <p:cNvCxnSpPr/>
              <p:nvPr/>
            </p:nvCxnSpPr>
            <p:spPr>
              <a:xfrm>
                <a:off x="139700" y="1194231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D77913B-013B-4F17-BB17-921BCC91C592}"/>
                  </a:ext>
                </a:extLst>
              </p:cNvPr>
              <p:cNvCxnSpPr/>
              <p:nvPr/>
            </p:nvCxnSpPr>
            <p:spPr>
              <a:xfrm>
                <a:off x="139700" y="1325317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EDBE0ED-F91F-4663-9BBE-C3CB9B7D2F20}"/>
                  </a:ext>
                </a:extLst>
              </p:cNvPr>
              <p:cNvCxnSpPr/>
              <p:nvPr/>
            </p:nvCxnSpPr>
            <p:spPr>
              <a:xfrm>
                <a:off x="139700" y="1456403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D3EFF0EA-78E6-4054-9061-126AB8576EAA}"/>
                  </a:ext>
                </a:extLst>
              </p:cNvPr>
              <p:cNvCxnSpPr/>
              <p:nvPr/>
            </p:nvCxnSpPr>
            <p:spPr>
              <a:xfrm>
                <a:off x="139700" y="1587489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B1E26CCB-BC0E-46C8-9B15-D4C9F3E71C87}"/>
                  </a:ext>
                </a:extLst>
              </p:cNvPr>
              <p:cNvCxnSpPr/>
              <p:nvPr/>
            </p:nvCxnSpPr>
            <p:spPr>
              <a:xfrm>
                <a:off x="139700" y="1718575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946D5C31-C4A6-4497-8EFB-316E92D702E4}"/>
                  </a:ext>
                </a:extLst>
              </p:cNvPr>
              <p:cNvCxnSpPr/>
              <p:nvPr/>
            </p:nvCxnSpPr>
            <p:spPr>
              <a:xfrm>
                <a:off x="139700" y="1849661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2E5D23D3-F8EA-4E31-A759-47D0B324744A}"/>
                  </a:ext>
                </a:extLst>
              </p:cNvPr>
              <p:cNvCxnSpPr/>
              <p:nvPr/>
            </p:nvCxnSpPr>
            <p:spPr>
              <a:xfrm>
                <a:off x="139700" y="1980747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84C09AB4-7A67-42B7-9925-31DFCB23CEB5}"/>
                  </a:ext>
                </a:extLst>
              </p:cNvPr>
              <p:cNvCxnSpPr/>
              <p:nvPr/>
            </p:nvCxnSpPr>
            <p:spPr>
              <a:xfrm>
                <a:off x="139700" y="2111833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E204A25C-5C6F-4115-B31A-3405ACF81C7D}"/>
                  </a:ext>
                </a:extLst>
              </p:cNvPr>
              <p:cNvCxnSpPr/>
              <p:nvPr/>
            </p:nvCxnSpPr>
            <p:spPr>
              <a:xfrm>
                <a:off x="139700" y="2242919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3622B9FD-EF08-47C7-B415-A6AAB0E0FE19}"/>
                  </a:ext>
                </a:extLst>
              </p:cNvPr>
              <p:cNvCxnSpPr/>
              <p:nvPr/>
            </p:nvCxnSpPr>
            <p:spPr>
              <a:xfrm>
                <a:off x="139700" y="2374005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DEBFA9C5-3C78-4D6E-9C6E-CBDACDDC8413}"/>
                  </a:ext>
                </a:extLst>
              </p:cNvPr>
              <p:cNvCxnSpPr/>
              <p:nvPr/>
            </p:nvCxnSpPr>
            <p:spPr>
              <a:xfrm>
                <a:off x="139700" y="2505091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DFA6F5D-D1D2-4D6B-9282-904395C857FD}"/>
                  </a:ext>
                </a:extLst>
              </p:cNvPr>
              <p:cNvCxnSpPr/>
              <p:nvPr/>
            </p:nvCxnSpPr>
            <p:spPr>
              <a:xfrm>
                <a:off x="139700" y="2636177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15B4143B-D64D-4EFB-BE4D-EC20EE3B0DC5}"/>
                  </a:ext>
                </a:extLst>
              </p:cNvPr>
              <p:cNvCxnSpPr/>
              <p:nvPr/>
            </p:nvCxnSpPr>
            <p:spPr>
              <a:xfrm>
                <a:off x="139700" y="2767263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6406653F-57EC-4D31-91BD-96870CAF0F46}"/>
                  </a:ext>
                </a:extLst>
              </p:cNvPr>
              <p:cNvCxnSpPr/>
              <p:nvPr/>
            </p:nvCxnSpPr>
            <p:spPr>
              <a:xfrm>
                <a:off x="139700" y="2898349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A8890A75-E971-4E67-9CDE-9BC303B001F6}"/>
                  </a:ext>
                </a:extLst>
              </p:cNvPr>
              <p:cNvCxnSpPr/>
              <p:nvPr/>
            </p:nvCxnSpPr>
            <p:spPr>
              <a:xfrm>
                <a:off x="139700" y="3029435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FC5D590-EEED-4190-BF1D-A37C8BDBB003}"/>
                  </a:ext>
                </a:extLst>
              </p:cNvPr>
              <p:cNvCxnSpPr/>
              <p:nvPr/>
            </p:nvCxnSpPr>
            <p:spPr>
              <a:xfrm>
                <a:off x="139700" y="3160521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3F311371-0B7F-4ABD-A589-0DE8463A9C6E}"/>
                  </a:ext>
                </a:extLst>
              </p:cNvPr>
              <p:cNvCxnSpPr/>
              <p:nvPr/>
            </p:nvCxnSpPr>
            <p:spPr>
              <a:xfrm>
                <a:off x="139700" y="3291607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D18982FE-687E-4976-BEB1-45E385B99041}"/>
                  </a:ext>
                </a:extLst>
              </p:cNvPr>
              <p:cNvCxnSpPr/>
              <p:nvPr/>
            </p:nvCxnSpPr>
            <p:spPr>
              <a:xfrm>
                <a:off x="139700" y="3422693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9C5DC5C-CCB6-4E3D-A806-293C7F78DE63}"/>
                  </a:ext>
                </a:extLst>
              </p:cNvPr>
              <p:cNvCxnSpPr/>
              <p:nvPr/>
            </p:nvCxnSpPr>
            <p:spPr>
              <a:xfrm>
                <a:off x="139700" y="3553779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9BA2C50D-8541-4450-BE9C-7C6DBB688816}"/>
                  </a:ext>
                </a:extLst>
              </p:cNvPr>
              <p:cNvCxnSpPr/>
              <p:nvPr/>
            </p:nvCxnSpPr>
            <p:spPr>
              <a:xfrm>
                <a:off x="139700" y="3684865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BF8B6E97-AFE9-4EB0-877B-EECC07520C89}"/>
                  </a:ext>
                </a:extLst>
              </p:cNvPr>
              <p:cNvCxnSpPr/>
              <p:nvPr/>
            </p:nvCxnSpPr>
            <p:spPr>
              <a:xfrm>
                <a:off x="139700" y="3815951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B232DD54-E32F-46A2-BCD8-CF8E7451772B}"/>
                  </a:ext>
                </a:extLst>
              </p:cNvPr>
              <p:cNvCxnSpPr/>
              <p:nvPr/>
            </p:nvCxnSpPr>
            <p:spPr>
              <a:xfrm>
                <a:off x="139700" y="3947037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BA326D9E-4AF2-4FE3-AB74-2530C8B02F8F}"/>
                  </a:ext>
                </a:extLst>
              </p:cNvPr>
              <p:cNvCxnSpPr/>
              <p:nvPr/>
            </p:nvCxnSpPr>
            <p:spPr>
              <a:xfrm>
                <a:off x="139700" y="4078123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D476A39-FF21-4835-8315-83114EBBD2F4}"/>
                  </a:ext>
                </a:extLst>
              </p:cNvPr>
              <p:cNvCxnSpPr/>
              <p:nvPr/>
            </p:nvCxnSpPr>
            <p:spPr>
              <a:xfrm>
                <a:off x="139700" y="4209209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68E4CCAB-B576-4E81-B930-1B9E80C4DA9D}"/>
                  </a:ext>
                </a:extLst>
              </p:cNvPr>
              <p:cNvCxnSpPr/>
              <p:nvPr/>
            </p:nvCxnSpPr>
            <p:spPr>
              <a:xfrm>
                <a:off x="139700" y="4340295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DBCDE072-2225-46CA-9EFB-48A1926E6C65}"/>
                  </a:ext>
                </a:extLst>
              </p:cNvPr>
              <p:cNvCxnSpPr/>
              <p:nvPr/>
            </p:nvCxnSpPr>
            <p:spPr>
              <a:xfrm>
                <a:off x="139700" y="4471381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A645C199-23A5-4AA4-B8D7-BD8427AAFB1A}"/>
                  </a:ext>
                </a:extLst>
              </p:cNvPr>
              <p:cNvCxnSpPr/>
              <p:nvPr/>
            </p:nvCxnSpPr>
            <p:spPr>
              <a:xfrm>
                <a:off x="139700" y="4602476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20ECBE87-E19D-47D3-83BE-F25AEB00D72E}"/>
                </a:ext>
              </a:extLst>
            </p:cNvPr>
            <p:cNvGrpSpPr/>
            <p:nvPr userDrawn="1"/>
          </p:nvGrpSpPr>
          <p:grpSpPr>
            <a:xfrm>
              <a:off x="110067" y="520148"/>
              <a:ext cx="8912813" cy="4451903"/>
              <a:chOff x="235573" y="916827"/>
              <a:chExt cx="8663159" cy="3797693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29661DF7-5C13-4669-802C-D341AA9EEC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573" y="916827"/>
                <a:ext cx="5727" cy="3796652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1F3B96B1-1FC9-43BC-B8D9-C7BB193D0E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473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6C80F09E-B88D-4429-995E-9145DDB20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46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E290F4C6-66A0-459B-971B-1D89CF303A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819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63907602-4793-4A33-A76F-0293483059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992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276AD646-BA5F-4B44-BC2E-02C019C869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165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198C8FEA-ACE8-4AD7-97FC-94AD35BF17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338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A12E62B-8E1C-4493-B4E2-2060CE219F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511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0C941FCB-16C1-46F4-9960-7A1F7D389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0684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2DD357D1-4751-4A67-86C2-941BD6C881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857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267CD630-22CE-4AA7-B729-979B4F9203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3030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F4768A4A-2C5E-435B-ABA9-0BFC187D91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4203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58457D4-054A-4E63-BFA7-1325107537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5376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501DBAD-32C7-4AB6-994A-13B9C7012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6549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8F0C34DE-7E41-498A-9A7A-247BEAF7BA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2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2A767565-AFAE-4F12-AECC-6AA159337A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895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02CBD386-5D89-4736-907B-E0932AEA03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0068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9D78D8E1-37F8-471C-A8D3-CB80C2D9C6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1241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C421B7BF-C0EA-42CA-9251-A299F24DB4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2414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631F739C-4854-4725-8426-7FC7D0BD82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3587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20DF593B-560C-4576-A7E6-8FD86925A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4760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48AD5DE8-6B45-4A55-A576-6705A8A71F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5933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6753CD58-617C-4252-8669-EADBA62DCA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7106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4958A54-FBF7-4410-B633-BE66F88C91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8279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7EE6497-BB3C-45A5-ABCF-9EB939B74B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9452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5E3DE96B-396C-46A3-8F84-1A721C5C1E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0625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A3A89714-B900-4429-89A2-2377AAAD9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1798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61C37BCD-6C19-4894-9097-21E68EB06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82971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6BD2EB6B-E467-46D4-8D9B-9390873123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144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87CD1BD-8496-45B0-9326-8F4D4F9CF8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5317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4CDDB09C-D791-4DE0-B8E7-3F20876E8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6490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00CB01A6-D7F4-430C-896E-8656F0DFE2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7663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3C4C4272-62DB-49AC-9490-B837A1F956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8836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7D89EFD3-A5C6-464C-AFC1-E0AB33BDD8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0009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11321313-C76A-4E55-98C3-4ECE82854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1182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CB55432B-0E61-4034-BC35-993525084E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2355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58144430-2056-4D17-9561-E4AA8037F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3528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7CAC86C4-21EB-4847-A2EE-4D92448C4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4701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6306D6E3-F6CE-4956-A78E-E1C074A9A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874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6C6855F-E467-4F50-AD01-966139F93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7047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4B772869-907B-4597-B828-124627B197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8220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11D36C5D-07B0-4210-B926-AFD278BAD1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9393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237B906C-5F1E-41D2-9877-30BFC109E8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0566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C1111C3B-532D-4FFE-98CD-5558ACE398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1739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41FA7C79-AB55-4D36-8B22-3C23538A0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2912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3C529C94-76C8-4649-BEA9-681C532188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4085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3ED77D26-C5E4-48BA-82C9-1902483C73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5258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436DD739-B426-4AC5-995E-1C60C33906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6431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F6603D84-92C3-45A5-B089-0C7E7F4C6B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7604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E80576F8-AACA-45EF-943E-AEF491C5AF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8777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8BA5A93-B2BD-4633-A6FE-8C00EA6838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9950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6F7EADFF-C7C2-4A9F-A352-731B7AE4E9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1123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B2CEE9CF-8963-416D-945B-46BB76FAB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2296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353336F6-E001-4733-BE57-26AF7432D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93469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02521AE-6DFA-4CAC-A4B1-EF124D6C9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24642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235D2FDB-25A2-4B5E-8BD4-166CD0F1C2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5815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A0DA8A96-25A8-45C8-9467-47525DB516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86988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9646CEE2-09FB-4499-B2F2-BCD10A0087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161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39AD3893-910A-4655-9162-19DCA87A7B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9334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716DB1A-B95F-45B7-A643-4F70CD9732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0507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C75F51EF-4ABF-4998-90B9-E3C9BFEF11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1680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8242F430-5FD5-4B63-BC12-7882B40E9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2853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A229FD04-D74E-4E2E-8CCA-468C1E9F87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026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BAF2F86F-E2A3-4487-91D4-C0CBF112E9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5199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FF70CF9E-4C86-41A0-B83C-206EF88FE7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36372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D770AB19-5D92-4C57-BCAD-919459D686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7545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5200E11D-CE37-4E8D-8E38-5B1D9D6462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8732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094DCB17-1C1E-4331-9249-47143E57A66A}"/>
                </a:ext>
              </a:extLst>
            </p:cNvPr>
            <p:cNvGrpSpPr/>
            <p:nvPr userDrawn="1"/>
          </p:nvGrpSpPr>
          <p:grpSpPr>
            <a:xfrm>
              <a:off x="0" y="4420423"/>
              <a:ext cx="9146191" cy="539409"/>
              <a:chOff x="139700" y="1063145"/>
              <a:chExt cx="8890000" cy="524344"/>
            </a:xfrm>
          </p:grpSpPr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50B5115C-829C-4D11-9261-176F69DB62C0}"/>
                  </a:ext>
                </a:extLst>
              </p:cNvPr>
              <p:cNvCxnSpPr/>
              <p:nvPr/>
            </p:nvCxnSpPr>
            <p:spPr>
              <a:xfrm>
                <a:off x="139700" y="1063145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081C9BEE-6962-421B-8BF3-2C95D3185ACC}"/>
                  </a:ext>
                </a:extLst>
              </p:cNvPr>
              <p:cNvCxnSpPr/>
              <p:nvPr/>
            </p:nvCxnSpPr>
            <p:spPr>
              <a:xfrm>
                <a:off x="139700" y="1194231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55E0011-5CF2-485D-BD23-643BC8F544C2}"/>
                  </a:ext>
                </a:extLst>
              </p:cNvPr>
              <p:cNvCxnSpPr/>
              <p:nvPr/>
            </p:nvCxnSpPr>
            <p:spPr>
              <a:xfrm>
                <a:off x="139700" y="1325317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5221BBD5-3C60-478D-B919-07BE5A964C5D}"/>
                  </a:ext>
                </a:extLst>
              </p:cNvPr>
              <p:cNvCxnSpPr/>
              <p:nvPr/>
            </p:nvCxnSpPr>
            <p:spPr>
              <a:xfrm>
                <a:off x="139700" y="1456403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96F71288-6B79-4899-9B8B-61B439137AD5}"/>
                  </a:ext>
                </a:extLst>
              </p:cNvPr>
              <p:cNvCxnSpPr/>
              <p:nvPr/>
            </p:nvCxnSpPr>
            <p:spPr>
              <a:xfrm>
                <a:off x="139700" y="1587489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2" name="Picture 231">
            <a:extLst>
              <a:ext uri="{FF2B5EF4-FFF2-40B4-BE49-F238E27FC236}">
                <a16:creationId xmlns:a16="http://schemas.microsoft.com/office/drawing/2014/main" id="{7D0D7221-50D7-4328-9559-7B0835C883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" y="-3958"/>
            <a:ext cx="9144000" cy="62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0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Short Title | Peter Trom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979" y="820608"/>
            <a:ext cx="3868340" cy="61793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0" indent="0">
              <a:buNone/>
              <a:defRPr sz="1500" b="1"/>
            </a:lvl2pPr>
            <a:lvl3pPr marL="685741" indent="0">
              <a:buNone/>
              <a:defRPr sz="1349" b="1"/>
            </a:lvl3pPr>
            <a:lvl4pPr marL="1028611" indent="0">
              <a:buNone/>
              <a:defRPr sz="1200" b="1"/>
            </a:lvl4pPr>
            <a:lvl5pPr marL="1371481" indent="0">
              <a:buNone/>
              <a:defRPr sz="1200" b="1"/>
            </a:lvl5pPr>
            <a:lvl6pPr marL="1714351" indent="0">
              <a:buNone/>
              <a:defRPr sz="1200" b="1"/>
            </a:lvl6pPr>
            <a:lvl7pPr marL="2057222" indent="0">
              <a:buNone/>
              <a:defRPr sz="1200" b="1"/>
            </a:lvl7pPr>
            <a:lvl8pPr marL="2400092" indent="0">
              <a:buNone/>
              <a:defRPr sz="1200" b="1"/>
            </a:lvl8pPr>
            <a:lvl9pPr marL="274296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979" y="1438541"/>
            <a:ext cx="3868340" cy="30741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015" y="820608"/>
            <a:ext cx="3887390" cy="61793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0" indent="0">
              <a:buNone/>
              <a:defRPr sz="1500" b="1"/>
            </a:lvl2pPr>
            <a:lvl3pPr marL="685741" indent="0">
              <a:buNone/>
              <a:defRPr sz="1349" b="1"/>
            </a:lvl3pPr>
            <a:lvl4pPr marL="1028611" indent="0">
              <a:buNone/>
              <a:defRPr sz="1200" b="1"/>
            </a:lvl4pPr>
            <a:lvl5pPr marL="1371481" indent="0">
              <a:buNone/>
              <a:defRPr sz="1200" b="1"/>
            </a:lvl5pPr>
            <a:lvl6pPr marL="1714351" indent="0">
              <a:buNone/>
              <a:defRPr sz="1200" b="1"/>
            </a:lvl6pPr>
            <a:lvl7pPr marL="2057222" indent="0">
              <a:buNone/>
              <a:defRPr sz="1200" b="1"/>
            </a:lvl7pPr>
            <a:lvl8pPr marL="2400092" indent="0">
              <a:buNone/>
              <a:defRPr sz="1200" b="1"/>
            </a:lvl8pPr>
            <a:lvl9pPr marL="274296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015" y="1438540"/>
            <a:ext cx="3887390" cy="3074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Short Title | Peter Trom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F502166-6DEA-430D-8B89-4B43E84DD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5746505" cy="5201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6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Short Title | Peter Trom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6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Short Title | Peter Trom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1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0" y="740570"/>
            <a:ext cx="4629151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543050"/>
            <a:ext cx="2949177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70" indent="0">
              <a:buNone/>
              <a:defRPr sz="1049"/>
            </a:lvl2pPr>
            <a:lvl3pPr marL="685741" indent="0">
              <a:buNone/>
              <a:defRPr sz="900"/>
            </a:lvl3pPr>
            <a:lvl4pPr marL="1028611" indent="0">
              <a:buNone/>
              <a:defRPr sz="749"/>
            </a:lvl4pPr>
            <a:lvl5pPr marL="1371481" indent="0">
              <a:buNone/>
              <a:defRPr sz="749"/>
            </a:lvl5pPr>
            <a:lvl6pPr marL="1714351" indent="0">
              <a:buNone/>
              <a:defRPr sz="749"/>
            </a:lvl6pPr>
            <a:lvl7pPr marL="2057222" indent="0">
              <a:buNone/>
              <a:defRPr sz="749"/>
            </a:lvl7pPr>
            <a:lvl8pPr marL="2400092" indent="0">
              <a:buNone/>
              <a:defRPr sz="749"/>
            </a:lvl8pPr>
            <a:lvl9pPr marL="2742962" indent="0">
              <a:buNone/>
              <a:defRPr sz="74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Short Title | Peter Trom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7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2936B7A-9643-40F9-898D-F13F5DD46B4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" y="-3958"/>
            <a:ext cx="9144000" cy="62867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CA1300E-B0E6-4BF6-8E57-0DD2B9BC74C3}"/>
              </a:ext>
            </a:extLst>
          </p:cNvPr>
          <p:cNvSpPr/>
          <p:nvPr userDrawn="1"/>
        </p:nvSpPr>
        <p:spPr>
          <a:xfrm>
            <a:off x="0" y="4972057"/>
            <a:ext cx="9144000" cy="171444"/>
          </a:xfrm>
          <a:prstGeom prst="rect">
            <a:avLst/>
          </a:prstGeom>
          <a:solidFill>
            <a:srgbClr val="006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537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5746505" cy="520146"/>
          </a:xfrm>
          <a:prstGeom prst="rect">
            <a:avLst/>
          </a:prstGeom>
        </p:spPr>
        <p:txBody>
          <a:bodyPr vert="horz" lIns="144000" tIns="0" rIns="9144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593" y="1127290"/>
            <a:ext cx="7886701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777" y="4972054"/>
            <a:ext cx="3086099" cy="17144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794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Short Title | Peter </a:t>
            </a:r>
            <a:r>
              <a:rPr lang="en-US" dirty="0" err="1"/>
              <a:t>Trom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764" y="4972052"/>
            <a:ext cx="857332" cy="17144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35" b="1">
                <a:solidFill>
                  <a:schemeClr val="bg1"/>
                </a:solidFill>
              </a:defRPr>
            </a:lvl1pPr>
          </a:lstStyle>
          <a:p>
            <a:fld id="{DA08224A-2920-4020-A8B1-52A27C9B3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1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l" defTabSz="685741" rtl="0" eaLnBrk="1" latinLnBrk="0" hangingPunct="1">
        <a:lnSpc>
          <a:spcPct val="90000"/>
        </a:lnSpc>
        <a:spcBef>
          <a:spcPct val="0"/>
        </a:spcBef>
        <a:buNone/>
        <a:defRPr sz="1889" b="1" kern="1200">
          <a:solidFill>
            <a:srgbClr val="0068B4"/>
          </a:solidFill>
          <a:latin typeface="+mn-lt"/>
          <a:ea typeface="+mj-ea"/>
          <a:cs typeface="+mj-cs"/>
        </a:defRPr>
      </a:lvl1pPr>
    </p:titleStyle>
    <p:bodyStyle>
      <a:lvl1pPr marL="171436" indent="-171436" algn="l" defTabSz="685741" rtl="0" eaLnBrk="1" latinLnBrk="0" hangingPunct="1">
        <a:lnSpc>
          <a:spcPct val="90000"/>
        </a:lnSpc>
        <a:spcBef>
          <a:spcPts val="749"/>
        </a:spcBef>
        <a:buClr>
          <a:srgbClr val="0068B4"/>
        </a:buClr>
        <a:buFont typeface="Arial" panose="020B0604020202020204" pitchFamily="34" charset="0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1pPr>
      <a:lvl2pPr marL="514306" indent="-171436" algn="l" defTabSz="685741" rtl="0" eaLnBrk="1" latinLnBrk="0" hangingPunct="1">
        <a:lnSpc>
          <a:spcPct val="90000"/>
        </a:lnSpc>
        <a:spcBef>
          <a:spcPts val="375"/>
        </a:spcBef>
        <a:buClr>
          <a:srgbClr val="0068B4"/>
        </a:buClr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2pPr>
      <a:lvl3pPr marL="857175" indent="-171436" algn="l" defTabSz="685741" rtl="0" eaLnBrk="1" latinLnBrk="0" hangingPunct="1">
        <a:lnSpc>
          <a:spcPct val="90000"/>
        </a:lnSpc>
        <a:spcBef>
          <a:spcPts val="375"/>
        </a:spcBef>
        <a:buClr>
          <a:srgbClr val="0068B4"/>
        </a:buClr>
        <a:buFont typeface="Arial" panose="020B0604020202020204" pitchFamily="34" charset="0"/>
        <a:buChar char="•"/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200045" indent="-171436" algn="l" defTabSz="685741" rtl="0" eaLnBrk="1" latinLnBrk="0" hangingPunct="1">
        <a:lnSpc>
          <a:spcPct val="90000"/>
        </a:lnSpc>
        <a:spcBef>
          <a:spcPts val="375"/>
        </a:spcBef>
        <a:buClr>
          <a:srgbClr val="0068B4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542917" indent="-171436" algn="l" defTabSz="685741" rtl="0" eaLnBrk="1" latinLnBrk="0" hangingPunct="1">
        <a:lnSpc>
          <a:spcPct val="90000"/>
        </a:lnSpc>
        <a:spcBef>
          <a:spcPts val="375"/>
        </a:spcBef>
        <a:buClr>
          <a:srgbClr val="0068B4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885786" indent="-171436" algn="l" defTabSz="68574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656" indent="-171436" algn="l" defTabSz="68574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528" indent="-171436" algn="l" defTabSz="68574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398" indent="-171436" algn="l" defTabSz="68574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870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741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611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481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4351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7222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092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2962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13.xml"/><Relationship Id="rId7" Type="http://schemas.openxmlformats.org/officeDocument/2006/relationships/image" Target="../media/image48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16.xml"/><Relationship Id="rId7" Type="http://schemas.openxmlformats.org/officeDocument/2006/relationships/image" Target="../media/image50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4.png"/><Relationship Id="rId5" Type="http://schemas.openxmlformats.org/officeDocument/2006/relationships/tags" Target="../tags/tag18.xml"/><Relationship Id="rId10" Type="http://schemas.openxmlformats.org/officeDocument/2006/relationships/image" Target="../media/image53.png"/><Relationship Id="rId4" Type="http://schemas.openxmlformats.org/officeDocument/2006/relationships/tags" Target="../tags/tag17.xml"/><Relationship Id="rId9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21.xml"/><Relationship Id="rId7" Type="http://schemas.openxmlformats.org/officeDocument/2006/relationships/image" Target="../media/image50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4.png"/><Relationship Id="rId5" Type="http://schemas.openxmlformats.org/officeDocument/2006/relationships/tags" Target="../tags/tag23.xml"/><Relationship Id="rId10" Type="http://schemas.openxmlformats.org/officeDocument/2006/relationships/image" Target="../media/image53.png"/><Relationship Id="rId4" Type="http://schemas.openxmlformats.org/officeDocument/2006/relationships/tags" Target="../tags/tag22.xml"/><Relationship Id="rId9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50.png"/><Relationship Id="rId18" Type="http://schemas.openxmlformats.org/officeDocument/2006/relationships/image" Target="../media/image56.png"/><Relationship Id="rId3" Type="http://schemas.openxmlformats.org/officeDocument/2006/relationships/tags" Target="../tags/tag26.xml"/><Relationship Id="rId21" Type="http://schemas.openxmlformats.org/officeDocument/2006/relationships/image" Target="../media/image59.png"/><Relationship Id="rId7" Type="http://schemas.openxmlformats.org/officeDocument/2006/relationships/tags" Target="../tags/tag30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55.png"/><Relationship Id="rId2" Type="http://schemas.openxmlformats.org/officeDocument/2006/relationships/tags" Target="../tags/tag25.xml"/><Relationship Id="rId16" Type="http://schemas.openxmlformats.org/officeDocument/2006/relationships/image" Target="../media/image53.png"/><Relationship Id="rId20" Type="http://schemas.openxmlformats.org/officeDocument/2006/relationships/image" Target="../media/image58.pn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5" Type="http://schemas.openxmlformats.org/officeDocument/2006/relationships/image" Target="../media/image52.png"/><Relationship Id="rId23" Type="http://schemas.openxmlformats.org/officeDocument/2006/relationships/image" Target="../media/image54.png"/><Relationship Id="rId10" Type="http://schemas.openxmlformats.org/officeDocument/2006/relationships/tags" Target="../tags/tag33.xml"/><Relationship Id="rId19" Type="http://schemas.openxmlformats.org/officeDocument/2006/relationships/image" Target="../media/image57.png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image" Target="../media/image51.png"/><Relationship Id="rId22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56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tags" Target="../tags/tag39.xml"/><Relationship Id="rId7" Type="http://schemas.openxmlformats.org/officeDocument/2006/relationships/image" Target="../media/image63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6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4.png"/><Relationship Id="rId4" Type="http://schemas.openxmlformats.org/officeDocument/2006/relationships/tags" Target="../tags/tag40.xml"/><Relationship Id="rId9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tags" Target="../tags/tag43.xml"/><Relationship Id="rId7" Type="http://schemas.openxmlformats.org/officeDocument/2006/relationships/image" Target="../media/image50.png"/><Relationship Id="rId12" Type="http://schemas.openxmlformats.org/officeDocument/2006/relationships/image" Target="../media/image64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6.png"/><Relationship Id="rId5" Type="http://schemas.openxmlformats.org/officeDocument/2006/relationships/tags" Target="../tags/tag45.xml"/><Relationship Id="rId10" Type="http://schemas.openxmlformats.org/officeDocument/2006/relationships/image" Target="../media/image62.png"/><Relationship Id="rId4" Type="http://schemas.openxmlformats.org/officeDocument/2006/relationships/tags" Target="../tags/tag44.xml"/><Relationship Id="rId9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image" Target="../media/image67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tags" Target="../tags/tag51.xml"/><Relationship Id="rId7" Type="http://schemas.openxmlformats.org/officeDocument/2006/relationships/image" Target="../media/image66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6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2.xml"/><Relationship Id="rId9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71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3.png"/><Relationship Id="rId3" Type="http://schemas.openxmlformats.org/officeDocument/2006/relationships/tags" Target="../tags/tag5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0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image" Target="../media/image71.png"/><Relationship Id="rId5" Type="http://schemas.openxmlformats.org/officeDocument/2006/relationships/tags" Target="../tags/tag60.xml"/><Relationship Id="rId10" Type="http://schemas.openxmlformats.org/officeDocument/2006/relationships/image" Target="../media/image70.png"/><Relationship Id="rId4" Type="http://schemas.openxmlformats.org/officeDocument/2006/relationships/tags" Target="../tags/tag59.xml"/><Relationship Id="rId9" Type="http://schemas.openxmlformats.org/officeDocument/2006/relationships/image" Target="../media/image7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image" Target="../media/image74.png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image" Target="../media/image57.png"/><Relationship Id="rId17" Type="http://schemas.openxmlformats.org/officeDocument/2006/relationships/image" Target="../media/image78.png"/><Relationship Id="rId2" Type="http://schemas.openxmlformats.org/officeDocument/2006/relationships/tags" Target="../tags/tag63.xml"/><Relationship Id="rId16" Type="http://schemas.openxmlformats.org/officeDocument/2006/relationships/image" Target="../media/image77.png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image" Target="../media/image56.png"/><Relationship Id="rId5" Type="http://schemas.openxmlformats.org/officeDocument/2006/relationships/tags" Target="../tags/tag66.xml"/><Relationship Id="rId15" Type="http://schemas.openxmlformats.org/officeDocument/2006/relationships/image" Target="../media/image76.png"/><Relationship Id="rId10" Type="http://schemas.openxmlformats.org/officeDocument/2006/relationships/image" Target="../media/image55.png"/><Relationship Id="rId4" Type="http://schemas.openxmlformats.org/officeDocument/2006/relationships/tags" Target="../tags/tag65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tags" Target="../tags/tag72.xml"/><Relationship Id="rId7" Type="http://schemas.openxmlformats.org/officeDocument/2006/relationships/image" Target="../media/image80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79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6.png"/><Relationship Id="rId4" Type="http://schemas.openxmlformats.org/officeDocument/2006/relationships/tags" Target="../tags/tag73.xml"/><Relationship Id="rId9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56.png"/><Relationship Id="rId3" Type="http://schemas.openxmlformats.org/officeDocument/2006/relationships/tags" Target="../tags/tag7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2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image" Target="../media/image63.png"/><Relationship Id="rId5" Type="http://schemas.openxmlformats.org/officeDocument/2006/relationships/tags" Target="../tags/tag78.xml"/><Relationship Id="rId10" Type="http://schemas.openxmlformats.org/officeDocument/2006/relationships/image" Target="../media/image61.png"/><Relationship Id="rId4" Type="http://schemas.openxmlformats.org/officeDocument/2006/relationships/tags" Target="../tags/tag77.xml"/><Relationship Id="rId9" Type="http://schemas.openxmlformats.org/officeDocument/2006/relationships/image" Target="../media/image80.png"/><Relationship Id="rId1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tags" Target="../tags/tag82.xml"/><Relationship Id="rId7" Type="http://schemas.openxmlformats.org/officeDocument/2006/relationships/image" Target="../media/image83.png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tags" Target="../tags/tag85.xml"/><Relationship Id="rId7" Type="http://schemas.openxmlformats.org/officeDocument/2006/relationships/image" Target="../media/image86.png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82.png"/><Relationship Id="rId5" Type="http://schemas.openxmlformats.org/officeDocument/2006/relationships/image" Target="../media/image85.png"/><Relationship Id="rId4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tags" Target="../tags/tag88.xml"/><Relationship Id="rId7" Type="http://schemas.openxmlformats.org/officeDocument/2006/relationships/image" Target="../media/image85.png"/><Relationship Id="rId12" Type="http://schemas.openxmlformats.org/officeDocument/2006/relationships/image" Target="../media/image84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slideLayout" Target="../slideLayouts/slideLayout5.xml"/><Relationship Id="rId11" Type="http://schemas.openxmlformats.org/officeDocument/2006/relationships/image" Target="../media/image83.png"/><Relationship Id="rId5" Type="http://schemas.openxmlformats.org/officeDocument/2006/relationships/tags" Target="../tags/tag90.xml"/><Relationship Id="rId10" Type="http://schemas.openxmlformats.org/officeDocument/2006/relationships/image" Target="../media/image87.png"/><Relationship Id="rId4" Type="http://schemas.openxmlformats.org/officeDocument/2006/relationships/tags" Target="../tags/tag89.xml"/><Relationship Id="rId9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9.svg"/><Relationship Id="rId7" Type="http://schemas.openxmlformats.org/officeDocument/2006/relationships/image" Target="../media/image23.svg"/><Relationship Id="rId12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33.svg"/><Relationship Id="rId5" Type="http://schemas.openxmlformats.org/officeDocument/2006/relationships/image" Target="../media/image25.svg"/><Relationship Id="rId10" Type="http://schemas.openxmlformats.org/officeDocument/2006/relationships/image" Target="../media/image32.png"/><Relationship Id="rId4" Type="http://schemas.openxmlformats.org/officeDocument/2006/relationships/image" Target="../media/image24.png"/><Relationship Id="rId9" Type="http://schemas.openxmlformats.org/officeDocument/2006/relationships/image" Target="../media/image31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9.svg"/><Relationship Id="rId7" Type="http://schemas.openxmlformats.org/officeDocument/2006/relationships/image" Target="../media/image23.svg"/><Relationship Id="rId12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33.svg"/><Relationship Id="rId5" Type="http://schemas.openxmlformats.org/officeDocument/2006/relationships/image" Target="../media/image25.svg"/><Relationship Id="rId10" Type="http://schemas.openxmlformats.org/officeDocument/2006/relationships/image" Target="../media/image32.png"/><Relationship Id="rId4" Type="http://schemas.openxmlformats.org/officeDocument/2006/relationships/image" Target="../media/image24.png"/><Relationship Id="rId9" Type="http://schemas.openxmlformats.org/officeDocument/2006/relationships/image" Target="../media/image31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3.xml"/><Relationship Id="rId7" Type="http://schemas.openxmlformats.org/officeDocument/2006/relationships/image" Target="../media/image3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6.xml"/><Relationship Id="rId7" Type="http://schemas.openxmlformats.org/officeDocument/2006/relationships/image" Target="../media/image40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4.png"/><Relationship Id="rId5" Type="http://schemas.openxmlformats.org/officeDocument/2006/relationships/tags" Target="../tags/tag8.xml"/><Relationship Id="rId10" Type="http://schemas.openxmlformats.org/officeDocument/2006/relationships/image" Target="../media/image43.png"/><Relationship Id="rId4" Type="http://schemas.openxmlformats.org/officeDocument/2006/relationships/tags" Target="../tags/tag7.xml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22.png"/><Relationship Id="rId12" Type="http://schemas.openxmlformats.org/officeDocument/2006/relationships/image" Target="../media/image33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5.svg"/><Relationship Id="rId11" Type="http://schemas.openxmlformats.org/officeDocument/2006/relationships/image" Target="../media/image32.png"/><Relationship Id="rId5" Type="http://schemas.openxmlformats.org/officeDocument/2006/relationships/image" Target="../media/image24.png"/><Relationship Id="rId15" Type="http://schemas.openxmlformats.org/officeDocument/2006/relationships/image" Target="../media/image45.png"/><Relationship Id="rId10" Type="http://schemas.openxmlformats.org/officeDocument/2006/relationships/image" Target="../media/image31.svg"/><Relationship Id="rId4" Type="http://schemas.openxmlformats.org/officeDocument/2006/relationships/image" Target="../media/image29.svg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22.png"/><Relationship Id="rId12" Type="http://schemas.openxmlformats.org/officeDocument/2006/relationships/image" Target="../media/image33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5.svg"/><Relationship Id="rId11" Type="http://schemas.openxmlformats.org/officeDocument/2006/relationships/image" Target="../media/image32.png"/><Relationship Id="rId5" Type="http://schemas.openxmlformats.org/officeDocument/2006/relationships/image" Target="../media/image24.png"/><Relationship Id="rId15" Type="http://schemas.openxmlformats.org/officeDocument/2006/relationships/image" Target="../media/image45.png"/><Relationship Id="rId10" Type="http://schemas.openxmlformats.org/officeDocument/2006/relationships/image" Target="../media/image31.svg"/><Relationship Id="rId4" Type="http://schemas.openxmlformats.org/officeDocument/2006/relationships/image" Target="../media/image29.svg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0F6F81-4275-4511-9A1E-AFC38B37D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Conference on Decision and Control (CDC) 2022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8EBF1-C351-4391-AA78-590DD9F8E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75" y="862521"/>
            <a:ext cx="7990257" cy="397539"/>
          </a:xfrm>
        </p:spPr>
        <p:txBody>
          <a:bodyPr>
            <a:normAutofit fontScale="90000"/>
          </a:bodyPr>
          <a:lstStyle/>
          <a:p>
            <a:r>
              <a:rPr lang="en-US" dirty="0"/>
              <a:t>Privileged Estimate Fusion With Correlated Gaussian Keystreams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737B2-D72D-464B-BD4E-29A11292247B}"/>
              </a:ext>
            </a:extLst>
          </p:cNvPr>
          <p:cNvSpPr txBox="1"/>
          <p:nvPr/>
        </p:nvSpPr>
        <p:spPr>
          <a:xfrm>
            <a:off x="800638" y="2171641"/>
            <a:ext cx="5248470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600" b="1" dirty="0"/>
              <a:t>Marko Ristic, Benjamin Noack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B877C-33EB-41D0-82B9-B6A1FFE789B6}"/>
              </a:ext>
            </a:extLst>
          </p:cNvPr>
          <p:cNvSpPr txBox="1"/>
          <p:nvPr/>
        </p:nvSpPr>
        <p:spPr>
          <a:xfrm>
            <a:off x="800639" y="2683833"/>
            <a:ext cx="4859211" cy="776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111" dirty="0">
                <a:latin typeface="LM Sans 8" panose="00000500000000000000" pitchFamily="50" charset="0"/>
              </a:rPr>
              <a:t>Autonomous </a:t>
            </a:r>
            <a:r>
              <a:rPr lang="en-US" sz="1111" dirty="0" err="1">
                <a:latin typeface="LM Sans 8" panose="00000500000000000000" pitchFamily="50" charset="0"/>
              </a:rPr>
              <a:t>Multisensor</a:t>
            </a:r>
            <a:r>
              <a:rPr lang="en-US" sz="1111" dirty="0">
                <a:latin typeface="LM Sans 8" panose="00000500000000000000" pitchFamily="50" charset="0"/>
              </a:rPr>
              <a:t> Systems Group</a:t>
            </a:r>
          </a:p>
          <a:p>
            <a:r>
              <a:rPr lang="en-US" sz="1111" dirty="0">
                <a:latin typeface="LM Sans 8" panose="00000500000000000000" pitchFamily="50" charset="0"/>
              </a:rPr>
              <a:t>Institute for Intelligent Cooperating Systems</a:t>
            </a:r>
          </a:p>
          <a:p>
            <a:r>
              <a:rPr lang="en-US" sz="1111" dirty="0">
                <a:latin typeface="LM Sans 8" panose="00000500000000000000" pitchFamily="50" charset="0"/>
              </a:rPr>
              <a:t>Faculty of Computer Science</a:t>
            </a:r>
          </a:p>
          <a:p>
            <a:r>
              <a:rPr lang="en-US" sz="1111" dirty="0">
                <a:latin typeface="LM Sans 8" panose="00000500000000000000" pitchFamily="50" charset="0"/>
              </a:rPr>
              <a:t>Otto von Guericke University, Magdeburg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07874F-4463-4DA1-AEB7-6720EE10D906}"/>
              </a:ext>
            </a:extLst>
          </p:cNvPr>
          <p:cNvSpPr txBox="1"/>
          <p:nvPr/>
        </p:nvSpPr>
        <p:spPr>
          <a:xfrm>
            <a:off x="800639" y="3621390"/>
            <a:ext cx="4859211" cy="2632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111" dirty="0">
                <a:latin typeface="LM Sans 8" panose="00000500000000000000" pitchFamily="50" charset="0"/>
              </a:rPr>
              <a:t>9.12.2021</a:t>
            </a:r>
          </a:p>
        </p:txBody>
      </p:sp>
    </p:spTree>
    <p:extLst>
      <p:ext uri="{BB962C8B-B14F-4D97-AF65-F5344CB8AC3E}">
        <p14:creationId xmlns:p14="http://schemas.microsoft.com/office/powerpoint/2010/main" val="355454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33"/>
    </mc:Choice>
    <mc:Fallback xmlns="">
      <p:transition spd="slow" advTm="1583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A1E6-6B27-4266-ADA3-83B49E60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02716-B464-40A9-A087-24D62C6A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842259-34F4-48AC-8C34-770E087B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Multisensor</a:t>
            </a:r>
            <a:r>
              <a:rPr lang="en-AU" dirty="0"/>
              <a:t> Estimation Problem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7DA7F1B-5C39-466C-A4D9-5302CA2E6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Linear models considered</a:t>
            </a:r>
          </a:p>
          <a:p>
            <a:r>
              <a:rPr lang="en-AU" dirty="0"/>
              <a:t>Kalman Filter optimality in proofs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r>
              <a:rPr lang="en-AU" dirty="0"/>
              <a:t>System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r>
              <a:rPr lang="en-AU" dirty="0"/>
              <a:t>Measurements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r>
              <a:rPr lang="en-AU" dirty="0"/>
              <a:t>Modified measurements and keys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lvl="1"/>
            <a:endParaRPr lang="en-AU" dirty="0"/>
          </a:p>
        </p:txBody>
      </p:sp>
      <p:pic>
        <p:nvPicPr>
          <p:cNvPr id="16" name="Picture 15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x}_k = \mat{F}_k\vec{x}_{k-1} + \vec{w}_k\hspace{0.75cm} \vec{w}_k\sim \mathcal{N}(\vec{0}, \mat{Q}_k)&#10;\end{equation*}&#10;\end{document}" title="IguanaTex Bitmap Display">
            <a:extLst>
              <a:ext uri="{FF2B5EF4-FFF2-40B4-BE49-F238E27FC236}">
                <a16:creationId xmlns:a16="http://schemas.microsoft.com/office/drawing/2014/main" id="{9DC7D0F6-0BDE-4B6A-AC2E-B4FB2F293C1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6" y="2578858"/>
            <a:ext cx="3399923" cy="208457"/>
          </a:xfrm>
          <a:prstGeom prst="rect">
            <a:avLst/>
          </a:prstGeom>
        </p:spPr>
      </p:pic>
      <p:pic>
        <p:nvPicPr>
          <p:cNvPr id="14" name="Picture 13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_{k,i} = \mat{H}_{k,i}\vec{x}_k + \vec{v}_{k,i}\hspace{0.75cm}\vec{v}_{k,i}\sim \mathcal{N}(\vec{0}, \mat{R}_{k,i})\,,\ 1\leq i \leq n&#10;\end{equation*}&#10;\end{document}" title="IguanaTex Bitmap Display">
            <a:extLst>
              <a:ext uri="{FF2B5EF4-FFF2-40B4-BE49-F238E27FC236}">
                <a16:creationId xmlns:a16="http://schemas.microsoft.com/office/drawing/2014/main" id="{3557EB50-83B1-4D96-ABE3-9A728658F7F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6" y="3313548"/>
            <a:ext cx="4694552" cy="2755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C8A9A2-FD7C-45CA-BC68-7671950D31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086" y="1703826"/>
            <a:ext cx="2926086" cy="2194565"/>
          </a:xfrm>
          <a:prstGeom prst="rect">
            <a:avLst/>
          </a:prstGeom>
        </p:spPr>
      </p:pic>
      <p:pic>
        <p:nvPicPr>
          <p:cNvPr id="20" name="Picture 19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'_{k,i}\,,\ \mathsf{sk}_i\hspace{0.75cm}1\leq i \leq n&#10;\end{equation*}&#10;\end{document}" title="IguanaTex Bitmap Display">
            <a:extLst>
              <a:ext uri="{FF2B5EF4-FFF2-40B4-BE49-F238E27FC236}">
                <a16:creationId xmlns:a16="http://schemas.microsoft.com/office/drawing/2014/main" id="{86028F07-4296-4694-899D-539B90A8FCD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6" y="4115286"/>
            <a:ext cx="1789925" cy="25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78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AE9457-6474-4AC0-95DB-DD3BF5B7A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Estimators can access     measurements</a:t>
            </a:r>
          </a:p>
          <a:p>
            <a:r>
              <a:rPr lang="en-AU" dirty="0"/>
              <a:t>Estimators have privilege     (the number of keys they hold)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D89C5-6862-4B4C-BCD1-0EBE4C83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36C51-19BA-4CDE-9C04-BBED319A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5802AF-C205-4401-871A-DA031842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Sequential Assumption</a:t>
            </a:r>
          </a:p>
        </p:txBody>
      </p:sp>
      <p:pic>
        <p:nvPicPr>
          <p:cNvPr id="7" name="Picture 6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p&#10;\end{equation*}&#10;\end{document}" title="IguanaTex Bitmap Display">
            <a:extLst>
              <a:ext uri="{FF2B5EF4-FFF2-40B4-BE49-F238E27FC236}">
                <a16:creationId xmlns:a16="http://schemas.microsoft.com/office/drawing/2014/main" id="{79C2FE9E-4FE7-4303-AEF4-0571350153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016" y="1556710"/>
            <a:ext cx="106472" cy="127040"/>
          </a:xfrm>
          <a:prstGeom prst="rect">
            <a:avLst/>
          </a:prstGeom>
        </p:spPr>
      </p:pic>
      <p:pic>
        <p:nvPicPr>
          <p:cNvPr id="9" name="Picture 8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q&#10;\end{equation*}&#10;\end{document}" title="IguanaTex Bitmap Display">
            <a:extLst>
              <a:ext uri="{FF2B5EF4-FFF2-40B4-BE49-F238E27FC236}">
                <a16:creationId xmlns:a16="http://schemas.microsoft.com/office/drawing/2014/main" id="{EB1AF906-4847-4272-B3CF-985D5AE22C3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50" y="1250950"/>
            <a:ext cx="84114" cy="128000"/>
          </a:xfrm>
          <a:prstGeom prst="rect">
            <a:avLst/>
          </a:prstGeom>
        </p:spPr>
      </p:pic>
      <p:pic>
        <p:nvPicPr>
          <p:cNvPr id="20" name="Picture 19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left(1\leq q \leq n\right)&#10;\end{equation*}&#10;\end{document}" title="IguanaTex Bitmap Display">
            <a:extLst>
              <a:ext uri="{FF2B5EF4-FFF2-40B4-BE49-F238E27FC236}">
                <a16:creationId xmlns:a16="http://schemas.microsoft.com/office/drawing/2014/main" id="{D3714F87-0320-48F9-85F7-E1260FF969C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922" y="1176897"/>
            <a:ext cx="971554" cy="202053"/>
          </a:xfrm>
          <a:prstGeom prst="rect">
            <a:avLst/>
          </a:prstGeom>
        </p:spPr>
      </p:pic>
      <p:pic>
        <p:nvPicPr>
          <p:cNvPr id="27" name="Picture 26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left(0\leq p \leq n\right)&#10;\end{equation*}&#10;\end{document}" title="IguanaTex Bitmap Display">
            <a:extLst>
              <a:ext uri="{FF2B5EF4-FFF2-40B4-BE49-F238E27FC236}">
                <a16:creationId xmlns:a16="http://schemas.microsoft.com/office/drawing/2014/main" id="{A2999091-650C-4200-9393-117B8252D2B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72" y="1481697"/>
            <a:ext cx="973974" cy="202053"/>
          </a:xfrm>
          <a:prstGeom prst="rect">
            <a:avLst/>
          </a:prstGeom>
        </p:spPr>
      </p:pic>
      <p:pic>
        <p:nvPicPr>
          <p:cNvPr id="13" name="Picture 12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\text{privilege, access}]}&#10;\end{equation*}&#10;\end{document}" title="IguanaTex Bitmap Display">
            <a:extLst>
              <a:ext uri="{FF2B5EF4-FFF2-40B4-BE49-F238E27FC236}">
                <a16:creationId xmlns:a16="http://schemas.microsoft.com/office/drawing/2014/main" id="{6C254C4B-1DE8-41CE-9500-7B4F2DFEF56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390" y="1942440"/>
            <a:ext cx="1281218" cy="19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62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AE9457-6474-4AC0-95DB-DD3BF5B7A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Estimators can access     measurements</a:t>
            </a:r>
          </a:p>
          <a:p>
            <a:r>
              <a:rPr lang="en-AU" dirty="0"/>
              <a:t>Estimators have privilege     (the number of keys they hold)</a:t>
            </a:r>
          </a:p>
          <a:p>
            <a:endParaRPr lang="en-AU" dirty="0"/>
          </a:p>
          <a:p>
            <a:endParaRPr lang="en-AU" dirty="0">
              <a:solidFill>
                <a:schemeClr val="accent1"/>
              </a:solidFill>
            </a:endParaRPr>
          </a:p>
          <a:p>
            <a:r>
              <a:rPr lang="en-AU" dirty="0">
                <a:solidFill>
                  <a:schemeClr val="accent1"/>
                </a:solidFill>
              </a:rPr>
              <a:t>Estimators have access to sequential measurements</a:t>
            </a:r>
          </a:p>
          <a:p>
            <a:r>
              <a:rPr lang="en-AU" dirty="0">
                <a:solidFill>
                  <a:schemeClr val="accent1"/>
                </a:solidFill>
              </a:rPr>
              <a:t>Estimators have access to </a:t>
            </a:r>
            <a:r>
              <a:rPr lang="en-AU" i="1" dirty="0">
                <a:solidFill>
                  <a:schemeClr val="accent1"/>
                </a:solidFill>
              </a:rPr>
              <a:t>all</a:t>
            </a:r>
            <a:r>
              <a:rPr lang="en-AU" dirty="0">
                <a:solidFill>
                  <a:schemeClr val="accent1"/>
                </a:solidFill>
              </a:rPr>
              <a:t> measurements for which they hold a key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D89C5-6862-4B4C-BCD1-0EBE4C83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36C51-19BA-4CDE-9C04-BBED319A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5802AF-C205-4401-871A-DA031842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Sequential Assumption</a:t>
            </a:r>
          </a:p>
        </p:txBody>
      </p:sp>
      <p:pic>
        <p:nvPicPr>
          <p:cNvPr id="7" name="Picture 6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p&#10;\end{equation*}&#10;\end{document}" title="IguanaTex Bitmap Display">
            <a:extLst>
              <a:ext uri="{FF2B5EF4-FFF2-40B4-BE49-F238E27FC236}">
                <a16:creationId xmlns:a16="http://schemas.microsoft.com/office/drawing/2014/main" id="{79C2FE9E-4FE7-4303-AEF4-0571350153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016" y="1556710"/>
            <a:ext cx="106472" cy="127040"/>
          </a:xfrm>
          <a:prstGeom prst="rect">
            <a:avLst/>
          </a:prstGeom>
        </p:spPr>
      </p:pic>
      <p:pic>
        <p:nvPicPr>
          <p:cNvPr id="9" name="Picture 8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q&#10;\end{equation*}&#10;\end{document}" title="IguanaTex Bitmap Display">
            <a:extLst>
              <a:ext uri="{FF2B5EF4-FFF2-40B4-BE49-F238E27FC236}">
                <a16:creationId xmlns:a16="http://schemas.microsoft.com/office/drawing/2014/main" id="{EB1AF906-4847-4272-B3CF-985D5AE22C3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50" y="1250950"/>
            <a:ext cx="84114" cy="128000"/>
          </a:xfrm>
          <a:prstGeom prst="rect">
            <a:avLst/>
          </a:prstGeom>
        </p:spPr>
      </p:pic>
      <p:pic>
        <p:nvPicPr>
          <p:cNvPr id="20" name="Picture 19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left(1\leq q \leq n\right)&#10;\end{equation*}&#10;\end{document}" title="IguanaTex Bitmap Display">
            <a:extLst>
              <a:ext uri="{FF2B5EF4-FFF2-40B4-BE49-F238E27FC236}">
                <a16:creationId xmlns:a16="http://schemas.microsoft.com/office/drawing/2014/main" id="{D3714F87-0320-48F9-85F7-E1260FF969C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922" y="1176897"/>
            <a:ext cx="971554" cy="202053"/>
          </a:xfrm>
          <a:prstGeom prst="rect">
            <a:avLst/>
          </a:prstGeom>
        </p:spPr>
      </p:pic>
      <p:pic>
        <p:nvPicPr>
          <p:cNvPr id="27" name="Picture 26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left(0\leq p \leq n\right)&#10;\end{equation*}&#10;\end{document}" title="IguanaTex Bitmap Display">
            <a:extLst>
              <a:ext uri="{FF2B5EF4-FFF2-40B4-BE49-F238E27FC236}">
                <a16:creationId xmlns:a16="http://schemas.microsoft.com/office/drawing/2014/main" id="{A2999091-650C-4200-9393-117B8252D2B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72" y="1481697"/>
            <a:ext cx="973974" cy="202053"/>
          </a:xfrm>
          <a:prstGeom prst="rect">
            <a:avLst/>
          </a:prstGeom>
        </p:spPr>
      </p:pic>
      <p:pic>
        <p:nvPicPr>
          <p:cNvPr id="13" name="Picture 12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\text{privilege, access}]}&#10;\end{equation*}&#10;\end{document}" title="IguanaTex Bitmap Display">
            <a:extLst>
              <a:ext uri="{FF2B5EF4-FFF2-40B4-BE49-F238E27FC236}">
                <a16:creationId xmlns:a16="http://schemas.microsoft.com/office/drawing/2014/main" id="{6C254C4B-1DE8-41CE-9500-7B4F2DFEF56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390" y="1942440"/>
            <a:ext cx="1281218" cy="19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93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AE9457-6474-4AC0-95DB-DD3BF5B7A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Estimators can access     measurements</a:t>
            </a:r>
          </a:p>
          <a:p>
            <a:r>
              <a:rPr lang="en-AU" dirty="0"/>
              <a:t>Estimators have privilege     (the number of keys they hold)</a:t>
            </a:r>
          </a:p>
          <a:p>
            <a:endParaRPr lang="en-AU" dirty="0"/>
          </a:p>
          <a:p>
            <a:endParaRPr lang="en-AU" dirty="0">
              <a:solidFill>
                <a:schemeClr val="accent1"/>
              </a:solidFill>
            </a:endParaRPr>
          </a:p>
          <a:p>
            <a:r>
              <a:rPr lang="en-AU" dirty="0">
                <a:solidFill>
                  <a:schemeClr val="accent1"/>
                </a:solidFill>
              </a:rPr>
              <a:t>Estimators have access to sequential measurements</a:t>
            </a:r>
          </a:p>
          <a:p>
            <a:r>
              <a:rPr lang="en-AU" dirty="0">
                <a:solidFill>
                  <a:schemeClr val="accent1"/>
                </a:solidFill>
              </a:rPr>
              <a:t>Estimators have access to </a:t>
            </a:r>
            <a:r>
              <a:rPr lang="en-AU" i="1" dirty="0">
                <a:solidFill>
                  <a:schemeClr val="accent1"/>
                </a:solidFill>
              </a:rPr>
              <a:t>all</a:t>
            </a:r>
            <a:r>
              <a:rPr lang="en-AU" dirty="0">
                <a:solidFill>
                  <a:schemeClr val="accent1"/>
                </a:solidFill>
              </a:rPr>
              <a:t> measurements for which they hold a key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D89C5-6862-4B4C-BCD1-0EBE4C83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36C51-19BA-4CDE-9C04-BBED319A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5802AF-C205-4401-871A-DA031842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Sequential Assumption</a:t>
            </a:r>
          </a:p>
        </p:txBody>
      </p:sp>
      <p:pic>
        <p:nvPicPr>
          <p:cNvPr id="7" name="Picture 6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p&#10;\end{equation*}&#10;\end{document}" title="IguanaTex Bitmap Display">
            <a:extLst>
              <a:ext uri="{FF2B5EF4-FFF2-40B4-BE49-F238E27FC236}">
                <a16:creationId xmlns:a16="http://schemas.microsoft.com/office/drawing/2014/main" id="{79C2FE9E-4FE7-4303-AEF4-0571350153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016" y="1556710"/>
            <a:ext cx="106472" cy="127040"/>
          </a:xfrm>
          <a:prstGeom prst="rect">
            <a:avLst/>
          </a:prstGeom>
        </p:spPr>
      </p:pic>
      <p:pic>
        <p:nvPicPr>
          <p:cNvPr id="9" name="Picture 8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q&#10;\end{equation*}&#10;\end{document}" title="IguanaTex Bitmap Display">
            <a:extLst>
              <a:ext uri="{FF2B5EF4-FFF2-40B4-BE49-F238E27FC236}">
                <a16:creationId xmlns:a16="http://schemas.microsoft.com/office/drawing/2014/main" id="{EB1AF906-4847-4272-B3CF-985D5AE22C3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50" y="1250950"/>
            <a:ext cx="84114" cy="128000"/>
          </a:xfrm>
          <a:prstGeom prst="rect">
            <a:avLst/>
          </a:prstGeom>
        </p:spPr>
      </p:pic>
      <p:pic>
        <p:nvPicPr>
          <p:cNvPr id="20" name="Picture 19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left(1\leq q \leq n\right)&#10;\end{equation*}&#10;\end{document}" title="IguanaTex Bitmap Display">
            <a:extLst>
              <a:ext uri="{FF2B5EF4-FFF2-40B4-BE49-F238E27FC236}">
                <a16:creationId xmlns:a16="http://schemas.microsoft.com/office/drawing/2014/main" id="{D3714F87-0320-48F9-85F7-E1260FF969C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922" y="1176897"/>
            <a:ext cx="971554" cy="202053"/>
          </a:xfrm>
          <a:prstGeom prst="rect">
            <a:avLst/>
          </a:prstGeom>
        </p:spPr>
      </p:pic>
      <p:pic>
        <p:nvPicPr>
          <p:cNvPr id="27" name="Picture 26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left(0\leq p \leq n\right)&#10;\end{equation*}&#10;\end{document}" title="IguanaTex Bitmap Display">
            <a:extLst>
              <a:ext uri="{FF2B5EF4-FFF2-40B4-BE49-F238E27FC236}">
                <a16:creationId xmlns:a16="http://schemas.microsoft.com/office/drawing/2014/main" id="{A2999091-650C-4200-9393-117B8252D2B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72" y="1481697"/>
            <a:ext cx="973974" cy="202053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CB233063-6E16-495E-9C49-F20A805F0C70}"/>
              </a:ext>
            </a:extLst>
          </p:cNvPr>
          <p:cNvGrpSpPr/>
          <p:nvPr/>
        </p:nvGrpSpPr>
        <p:grpSpPr>
          <a:xfrm>
            <a:off x="2121696" y="3129721"/>
            <a:ext cx="4900604" cy="1384732"/>
            <a:chOff x="2447948" y="3305862"/>
            <a:chExt cx="4900604" cy="1384732"/>
          </a:xfrm>
        </p:grpSpPr>
        <p:pic>
          <p:nvPicPr>
            <p:cNvPr id="30" name="Picture 29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0,q]}&#10;\end{equation*}&#10;\end{document}" title="IguanaTex Bitmap Display">
              <a:extLst>
                <a:ext uri="{FF2B5EF4-FFF2-40B4-BE49-F238E27FC236}">
                  <a16:creationId xmlns:a16="http://schemas.microsoft.com/office/drawing/2014/main" id="{6C9AEBC2-A1C7-4D79-B2CC-D17C227A22E3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043" y="3363447"/>
              <a:ext cx="364495" cy="192610"/>
            </a:xfrm>
            <a:prstGeom prst="rect">
              <a:avLst/>
            </a:prstGeom>
          </p:spPr>
        </p:pic>
        <p:pic>
          <p:nvPicPr>
            <p:cNvPr id="32" name="Picture 31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 title="IguanaTex Bitmap Display">
              <a:extLst>
                <a:ext uri="{FF2B5EF4-FFF2-40B4-BE49-F238E27FC236}">
                  <a16:creationId xmlns:a16="http://schemas.microsoft.com/office/drawing/2014/main" id="{2D9924E5-0077-483A-9BF8-A54464F6FE8C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948" y="3905168"/>
              <a:ext cx="370590" cy="192610"/>
            </a:xfrm>
            <a:prstGeom prst="rect">
              <a:avLst/>
            </a:prstGeom>
          </p:spPr>
        </p:pic>
        <p:pic>
          <p:nvPicPr>
            <p:cNvPr id="35" name="Picture 34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q]}&#10;\end{equation*}&#10;\end{document}" title="IguanaTex Bitmap Display">
              <a:extLst>
                <a:ext uri="{FF2B5EF4-FFF2-40B4-BE49-F238E27FC236}">
                  <a16:creationId xmlns:a16="http://schemas.microsoft.com/office/drawing/2014/main" id="{5BE3021D-EFAE-41B7-BBDB-62CE6E5CF187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948" y="4446889"/>
              <a:ext cx="366933" cy="192610"/>
            </a:xfrm>
            <a:prstGeom prst="rect">
              <a:avLst/>
            </a:prstGeom>
          </p:spPr>
        </p:pic>
        <p:pic>
          <p:nvPicPr>
            <p:cNvPr id="43" name="Picture 42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'_{k,i}\,,\ 1\leq i \leq q&#10;\end{equation*}&#10;\end{document}" title="IguanaTex Bitmap Display">
              <a:extLst>
                <a:ext uri="{FF2B5EF4-FFF2-40B4-BE49-F238E27FC236}">
                  <a16:creationId xmlns:a16="http://schemas.microsoft.com/office/drawing/2014/main" id="{55C4EF58-AB11-44C8-B74F-F46F23939C65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8001" y="3318951"/>
              <a:ext cx="1304381" cy="281600"/>
            </a:xfrm>
            <a:prstGeom prst="rect">
              <a:avLst/>
            </a:prstGeom>
          </p:spPr>
        </p:pic>
        <p:pic>
          <p:nvPicPr>
            <p:cNvPr id="47" name="Picture 46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'_{k,i}\,,\ \mathsf{sk}_i\,,\ 1\leq i \leq p&#10;\end{equation*}&#10;\end{document}" title="IguanaTex Bitmap Display">
              <a:extLst>
                <a:ext uri="{FF2B5EF4-FFF2-40B4-BE49-F238E27FC236}">
                  <a16:creationId xmlns:a16="http://schemas.microsoft.com/office/drawing/2014/main" id="{1E9DAFC1-1ED5-4588-BBB5-47EFA634AB90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8000" y="3860589"/>
              <a:ext cx="1748114" cy="281600"/>
            </a:xfrm>
            <a:prstGeom prst="rect">
              <a:avLst/>
            </a:prstGeom>
          </p:spPr>
        </p:pic>
        <p:pic>
          <p:nvPicPr>
            <p:cNvPr id="45" name="Picture 44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'_{k,i}\,,\ 1\leq i \leq q\hspace{0.75cm}\mathsf{sk}_j\,,\ 1\leq j \leq p&#10;\end{equation*}&#10;\end{document}" title="IguanaTex Bitmap Display">
              <a:extLst>
                <a:ext uri="{FF2B5EF4-FFF2-40B4-BE49-F238E27FC236}">
                  <a16:creationId xmlns:a16="http://schemas.microsoft.com/office/drawing/2014/main" id="{0A796D9C-F694-48D6-AEB1-DB966744D416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8000" y="4395906"/>
              <a:ext cx="3030552" cy="2816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24C7FDF-94C5-4639-935B-86D54D07399C}"/>
                </a:ext>
              </a:extLst>
            </p:cNvPr>
            <p:cNvSpPr txBox="1"/>
            <p:nvPr/>
          </p:nvSpPr>
          <p:spPr>
            <a:xfrm>
              <a:off x="3097724" y="3305862"/>
              <a:ext cx="941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Access to: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7BCE56D-954C-4B5B-853A-D28714E9FF39}"/>
                </a:ext>
              </a:extLst>
            </p:cNvPr>
            <p:cNvSpPr txBox="1"/>
            <p:nvPr/>
          </p:nvSpPr>
          <p:spPr>
            <a:xfrm>
              <a:off x="3097723" y="3847500"/>
              <a:ext cx="941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Access to: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47CF436-7A58-4110-B125-2E0DDAB365DE}"/>
                </a:ext>
              </a:extLst>
            </p:cNvPr>
            <p:cNvSpPr txBox="1"/>
            <p:nvPr/>
          </p:nvSpPr>
          <p:spPr>
            <a:xfrm>
              <a:off x="3097723" y="4382817"/>
              <a:ext cx="941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Access to:</a:t>
              </a:r>
            </a:p>
          </p:txBody>
        </p:sp>
      </p:grpSp>
      <p:pic>
        <p:nvPicPr>
          <p:cNvPr id="13" name="Picture 12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\text{privilege, access}]}&#10;\end{equation*}&#10;\end{document}" title="IguanaTex Bitmap Display">
            <a:extLst>
              <a:ext uri="{FF2B5EF4-FFF2-40B4-BE49-F238E27FC236}">
                <a16:creationId xmlns:a16="http://schemas.microsoft.com/office/drawing/2014/main" id="{6C254C4B-1DE8-41CE-9500-7B4F2DFEF56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390" y="1942440"/>
            <a:ext cx="1281218" cy="19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55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FC3185-4F74-4BC0-B42E-2E0112D5D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127290"/>
            <a:ext cx="8424000" cy="3844762"/>
          </a:xfrm>
        </p:spPr>
        <p:txBody>
          <a:bodyPr>
            <a:normAutofit/>
          </a:bodyPr>
          <a:lstStyle/>
          <a:p>
            <a:r>
              <a:rPr lang="en-AU" dirty="0"/>
              <a:t>Capture desired performance differences in </a:t>
            </a:r>
            <a:r>
              <a:rPr lang="en-AU" dirty="0" err="1"/>
              <a:t>multisensor</a:t>
            </a:r>
            <a:r>
              <a:rPr lang="en-AU" dirty="0"/>
              <a:t> environment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9EB66-1284-4765-8373-C00083D0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77" y="4972054"/>
            <a:ext cx="3086099" cy="171444"/>
          </a:xfrm>
        </p:spPr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DC448-793D-430B-85B3-A529E710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6F9D07-3716-4A71-879E-FF17F76D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Bounds on Performance Loss and Gain</a:t>
            </a:r>
          </a:p>
        </p:txBody>
      </p:sp>
    </p:spTree>
    <p:extLst>
      <p:ext uri="{BB962C8B-B14F-4D97-AF65-F5344CB8AC3E}">
        <p14:creationId xmlns:p14="http://schemas.microsoft.com/office/powerpoint/2010/main" val="874176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FC3185-4F74-4BC0-B42E-2E0112D5D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127290"/>
            <a:ext cx="8424000" cy="3844762"/>
          </a:xfrm>
        </p:spPr>
        <p:txBody>
          <a:bodyPr>
            <a:normAutofit/>
          </a:bodyPr>
          <a:lstStyle/>
          <a:p>
            <a:r>
              <a:rPr lang="en-AU" dirty="0"/>
              <a:t>Capture desired performance differences in </a:t>
            </a:r>
            <a:r>
              <a:rPr lang="en-AU" dirty="0" err="1"/>
              <a:t>multisensor</a:t>
            </a:r>
            <a:r>
              <a:rPr lang="en-AU" dirty="0"/>
              <a:t> environment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9EB66-1284-4765-8373-C00083D0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77" y="4972054"/>
            <a:ext cx="3086099" cy="171444"/>
          </a:xfrm>
        </p:spPr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DC448-793D-430B-85B3-A529E710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6F9D07-3716-4A71-879E-FF17F76D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Bounds on Performance Loss and Gain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1697E33-F65A-469C-AED6-45765AFA4BEF}"/>
              </a:ext>
            </a:extLst>
          </p:cNvPr>
          <p:cNvGrpSpPr/>
          <p:nvPr/>
        </p:nvGrpSpPr>
        <p:grpSpPr>
          <a:xfrm>
            <a:off x="1110855" y="1640760"/>
            <a:ext cx="2803071" cy="2724150"/>
            <a:chOff x="1110855" y="1687596"/>
            <a:chExt cx="2803071" cy="272415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0CE34A4-CD1A-4096-A09F-6747853EE91C}"/>
                </a:ext>
              </a:extLst>
            </p:cNvPr>
            <p:cNvGrpSpPr/>
            <p:nvPr/>
          </p:nvGrpSpPr>
          <p:grpSpPr>
            <a:xfrm>
              <a:off x="1110855" y="1687596"/>
              <a:ext cx="2803071" cy="2724150"/>
              <a:chOff x="1119389" y="1748030"/>
              <a:chExt cx="2803071" cy="272415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2E3373C-51F8-4248-B4F2-54539113E8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9389" y="1748030"/>
                <a:ext cx="2746851" cy="2724150"/>
              </a:xfrm>
              <a:prstGeom prst="rect">
                <a:avLst/>
              </a:prstGeom>
            </p:spPr>
          </p:pic>
          <p:pic>
            <p:nvPicPr>
              <p:cNvPr id="11" name="Picture 10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0,n]}&#10;\end{equation*}&#10;\end{document}" title="IguanaTex Bitmap Display">
                <a:extLst>
                  <a:ext uri="{FF2B5EF4-FFF2-40B4-BE49-F238E27FC236}">
                    <a16:creationId xmlns:a16="http://schemas.microsoft.com/office/drawing/2014/main" id="{B47A63DA-E7DC-43BB-8872-1DB4E49BC20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7241" y="2480659"/>
                <a:ext cx="385219" cy="192610"/>
              </a:xfrm>
              <a:prstGeom prst="rect">
                <a:avLst/>
              </a:prstGeom>
            </p:spPr>
          </p:pic>
          <p:pic>
            <p:nvPicPr>
              <p:cNvPr id="14" name="Picture 13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 title="IguanaTex Bitmap Display">
                <a:extLst>
                  <a:ext uri="{FF2B5EF4-FFF2-40B4-BE49-F238E27FC236}">
                    <a16:creationId xmlns:a16="http://schemas.microsoft.com/office/drawing/2014/main" id="{368CDC87-EEA2-47C8-B589-A993DCD526A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9243" y="3031175"/>
                <a:ext cx="370590" cy="192610"/>
              </a:xfrm>
              <a:prstGeom prst="rect">
                <a:avLst/>
              </a:prstGeom>
            </p:spPr>
          </p:pic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63FDDAF6-2E6E-4DA3-A55E-D2329F117DF3}"/>
                  </a:ext>
                </a:extLst>
              </p:cNvPr>
              <p:cNvCxnSpPr/>
              <p:nvPr/>
            </p:nvCxnSpPr>
            <p:spPr>
              <a:xfrm>
                <a:off x="3187733" y="2673269"/>
                <a:ext cx="0" cy="436836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7AD5D84-28ED-4CF2-B254-04A036668B7C}"/>
                  </a:ext>
                </a:extLst>
              </p:cNvPr>
              <p:cNvSpPr txBox="1"/>
              <p:nvPr/>
            </p:nvSpPr>
            <p:spPr>
              <a:xfrm>
                <a:off x="1211959" y="1766465"/>
                <a:ext cx="25515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1"/>
                    </a:solidFill>
                  </a:rPr>
                  <a:t>Performance Loss Lower Bound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64D094A-D0DD-4138-ADEF-BD521F91F705}"/>
                </a:ext>
              </a:extLst>
            </p:cNvPr>
            <p:cNvSpPr txBox="1"/>
            <p:nvPr/>
          </p:nvSpPr>
          <p:spPr>
            <a:xfrm>
              <a:off x="2921000" y="2738920"/>
              <a:ext cx="30328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600" dirty="0">
                  <a:solidFill>
                    <a:schemeClr val="accent1"/>
                  </a:solidFill>
                </a:rPr>
                <a:t>min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0367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FC3185-4F74-4BC0-B42E-2E0112D5D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127290"/>
            <a:ext cx="8424000" cy="3844762"/>
          </a:xfrm>
        </p:spPr>
        <p:txBody>
          <a:bodyPr>
            <a:normAutofit/>
          </a:bodyPr>
          <a:lstStyle/>
          <a:p>
            <a:r>
              <a:rPr lang="en-AU" dirty="0"/>
              <a:t>Capture desired performance differences in </a:t>
            </a:r>
            <a:r>
              <a:rPr lang="en-AU" dirty="0" err="1"/>
              <a:t>multisensor</a:t>
            </a:r>
            <a:r>
              <a:rPr lang="en-AU" dirty="0"/>
              <a:t> environment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9EB66-1284-4765-8373-C00083D0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77" y="4972054"/>
            <a:ext cx="3086099" cy="171444"/>
          </a:xfrm>
        </p:spPr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DC448-793D-430B-85B3-A529E710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6F9D07-3716-4A71-879E-FF17F76D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Bounds on Performance Loss and Gain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1697E33-F65A-469C-AED6-45765AFA4BEF}"/>
              </a:ext>
            </a:extLst>
          </p:cNvPr>
          <p:cNvGrpSpPr/>
          <p:nvPr/>
        </p:nvGrpSpPr>
        <p:grpSpPr>
          <a:xfrm>
            <a:off x="1110855" y="1640760"/>
            <a:ext cx="6922287" cy="2724150"/>
            <a:chOff x="1110855" y="1687596"/>
            <a:chExt cx="6922287" cy="272415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0CE34A4-CD1A-4096-A09F-6747853EE91C}"/>
                </a:ext>
              </a:extLst>
            </p:cNvPr>
            <p:cNvGrpSpPr/>
            <p:nvPr/>
          </p:nvGrpSpPr>
          <p:grpSpPr>
            <a:xfrm>
              <a:off x="1110855" y="1687596"/>
              <a:ext cx="6922287" cy="2724150"/>
              <a:chOff x="1119389" y="1748030"/>
              <a:chExt cx="6922287" cy="272415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2E3373C-51F8-4248-B4F2-54539113E8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9389" y="1748030"/>
                <a:ext cx="2746851" cy="272415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7932C0AF-46ED-49A8-A320-99599197AC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2314" y="1748030"/>
                <a:ext cx="2746851" cy="2724150"/>
              </a:xfrm>
              <a:prstGeom prst="rect">
                <a:avLst/>
              </a:prstGeom>
            </p:spPr>
          </p:pic>
          <p:pic>
            <p:nvPicPr>
              <p:cNvPr id="11" name="Picture 10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0,n]}&#10;\end{equation*}&#10;\end{document}" title="IguanaTex Bitmap Display">
                <a:extLst>
                  <a:ext uri="{FF2B5EF4-FFF2-40B4-BE49-F238E27FC236}">
                    <a16:creationId xmlns:a16="http://schemas.microsoft.com/office/drawing/2014/main" id="{B47A63DA-E7DC-43BB-8872-1DB4E49BC20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7241" y="2480659"/>
                <a:ext cx="385219" cy="192610"/>
              </a:xfrm>
              <a:prstGeom prst="rect">
                <a:avLst/>
              </a:prstGeom>
            </p:spPr>
          </p:pic>
          <p:pic>
            <p:nvPicPr>
              <p:cNvPr id="14" name="Picture 13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 title="IguanaTex Bitmap Display">
                <a:extLst>
                  <a:ext uri="{FF2B5EF4-FFF2-40B4-BE49-F238E27FC236}">
                    <a16:creationId xmlns:a16="http://schemas.microsoft.com/office/drawing/2014/main" id="{368CDC87-EEA2-47C8-B589-A993DCD526A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9243" y="3031175"/>
                <a:ext cx="370590" cy="192610"/>
              </a:xfrm>
              <a:prstGeom prst="rect">
                <a:avLst/>
              </a:prstGeom>
            </p:spPr>
          </p:pic>
          <p:pic>
            <p:nvPicPr>
              <p:cNvPr id="16" name="Picture 15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 title="IguanaTex Bitmap Display">
                <a:extLst>
                  <a:ext uri="{FF2B5EF4-FFF2-40B4-BE49-F238E27FC236}">
                    <a16:creationId xmlns:a16="http://schemas.microsoft.com/office/drawing/2014/main" id="{E36264DE-1374-4C1B-9748-10FF4E95960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4019" y="3031175"/>
                <a:ext cx="370590" cy="192610"/>
              </a:xfrm>
              <a:prstGeom prst="rect">
                <a:avLst/>
              </a:prstGeom>
            </p:spPr>
          </p:pic>
          <p:pic>
            <p:nvPicPr>
              <p:cNvPr id="28" name="Picture 27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n]}&#10;\end{equation*}&#10;\end{document}" title="IguanaTex Bitmap Display">
                <a:extLst>
                  <a:ext uri="{FF2B5EF4-FFF2-40B4-BE49-F238E27FC236}">
                    <a16:creationId xmlns:a16="http://schemas.microsoft.com/office/drawing/2014/main" id="{38DE24EF-4605-43F5-A1A3-BD731B965D1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4019" y="3539970"/>
                <a:ext cx="387657" cy="192610"/>
              </a:xfrm>
              <a:prstGeom prst="rect">
                <a:avLst/>
              </a:prstGeom>
            </p:spPr>
          </p:pic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63FDDAF6-2E6E-4DA3-A55E-D2329F117DF3}"/>
                  </a:ext>
                </a:extLst>
              </p:cNvPr>
              <p:cNvCxnSpPr/>
              <p:nvPr/>
            </p:nvCxnSpPr>
            <p:spPr>
              <a:xfrm>
                <a:off x="3187733" y="2673269"/>
                <a:ext cx="0" cy="436836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8862F02-5B59-452A-AF34-F549C74CA97E}"/>
                  </a:ext>
                </a:extLst>
              </p:cNvPr>
              <p:cNvCxnSpPr/>
              <p:nvPr/>
            </p:nvCxnSpPr>
            <p:spPr>
              <a:xfrm>
                <a:off x="7320821" y="3199439"/>
                <a:ext cx="0" cy="436836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7AD5D84-28ED-4CF2-B254-04A036668B7C}"/>
                  </a:ext>
                </a:extLst>
              </p:cNvPr>
              <p:cNvSpPr txBox="1"/>
              <p:nvPr/>
            </p:nvSpPr>
            <p:spPr>
              <a:xfrm>
                <a:off x="1211959" y="1766465"/>
                <a:ext cx="25515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1"/>
                    </a:solidFill>
                  </a:rPr>
                  <a:t>Performance Loss Lower Bound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0D87C8-08F8-469A-9FEE-A225161F605B}"/>
                  </a:ext>
                </a:extLst>
              </p:cNvPr>
              <p:cNvSpPr txBox="1"/>
              <p:nvPr/>
            </p:nvSpPr>
            <p:spPr>
              <a:xfrm>
                <a:off x="5313654" y="1758441"/>
                <a:ext cx="25841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1"/>
                    </a:solidFill>
                  </a:rPr>
                  <a:t>Performance Gain Upper Bound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64D094A-D0DD-4138-ADEF-BD521F91F705}"/>
                </a:ext>
              </a:extLst>
            </p:cNvPr>
            <p:cNvSpPr txBox="1"/>
            <p:nvPr/>
          </p:nvSpPr>
          <p:spPr>
            <a:xfrm>
              <a:off x="2921000" y="2738920"/>
              <a:ext cx="30328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600" dirty="0">
                  <a:solidFill>
                    <a:schemeClr val="accent1"/>
                  </a:solidFill>
                </a:rPr>
                <a:t>min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AE9EBE-C635-4660-8716-FF2858FF3772}"/>
                </a:ext>
              </a:extLst>
            </p:cNvPr>
            <p:cNvSpPr txBox="1"/>
            <p:nvPr/>
          </p:nvSpPr>
          <p:spPr>
            <a:xfrm>
              <a:off x="7048500" y="3265090"/>
              <a:ext cx="31771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600" dirty="0">
                  <a:solidFill>
                    <a:schemeClr val="accent1"/>
                  </a:solidFill>
                </a:rPr>
                <a:t>max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8784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FC3185-4F74-4BC0-B42E-2E0112D5D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127290"/>
            <a:ext cx="8424000" cy="3844762"/>
          </a:xfrm>
        </p:spPr>
        <p:txBody>
          <a:bodyPr>
            <a:normAutofit/>
          </a:bodyPr>
          <a:lstStyle/>
          <a:p>
            <a:r>
              <a:rPr lang="en-AU" dirty="0"/>
              <a:t>Capture desired performance differences in </a:t>
            </a:r>
            <a:r>
              <a:rPr lang="en-AU" dirty="0" err="1"/>
              <a:t>multisensor</a:t>
            </a:r>
            <a:r>
              <a:rPr lang="en-AU" dirty="0"/>
              <a:t> environment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>
                <a:solidFill>
                  <a:schemeClr val="accent1"/>
                </a:solidFill>
              </a:rPr>
              <a:t>Both bounds desired for each privilege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9EB66-1284-4765-8373-C00083D0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77" y="4972054"/>
            <a:ext cx="3086099" cy="171444"/>
          </a:xfrm>
        </p:spPr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DC448-793D-430B-85B3-A529E710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6F9D07-3716-4A71-879E-FF17F76D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Bounds on Performance Loss and Gain</a:t>
            </a:r>
          </a:p>
        </p:txBody>
      </p:sp>
      <p:pic>
        <p:nvPicPr>
          <p:cNvPr id="31" name="Picture 30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p&#10;\end{equation*}&#10;\end{document}" title="IguanaTex Bitmap Display">
            <a:extLst>
              <a:ext uri="{FF2B5EF4-FFF2-40B4-BE49-F238E27FC236}">
                <a16:creationId xmlns:a16="http://schemas.microsoft.com/office/drawing/2014/main" id="{C44168F1-4A9E-41AF-8ABB-DB3E455E772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048" y="4619648"/>
            <a:ext cx="106472" cy="12704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1697E33-F65A-469C-AED6-45765AFA4BEF}"/>
              </a:ext>
            </a:extLst>
          </p:cNvPr>
          <p:cNvGrpSpPr/>
          <p:nvPr/>
        </p:nvGrpSpPr>
        <p:grpSpPr>
          <a:xfrm>
            <a:off x="1110855" y="1640760"/>
            <a:ext cx="6922287" cy="2724150"/>
            <a:chOff x="1110855" y="1687596"/>
            <a:chExt cx="6922287" cy="272415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0CE34A4-CD1A-4096-A09F-6747853EE91C}"/>
                </a:ext>
              </a:extLst>
            </p:cNvPr>
            <p:cNvGrpSpPr/>
            <p:nvPr/>
          </p:nvGrpSpPr>
          <p:grpSpPr>
            <a:xfrm>
              <a:off x="1110855" y="1687596"/>
              <a:ext cx="6922287" cy="2724150"/>
              <a:chOff x="1119389" y="1748030"/>
              <a:chExt cx="6922287" cy="272415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2E3373C-51F8-4248-B4F2-54539113E8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9389" y="1748030"/>
                <a:ext cx="2746851" cy="272415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7932C0AF-46ED-49A8-A320-99599197AC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2314" y="1748030"/>
                <a:ext cx="2746851" cy="2724150"/>
              </a:xfrm>
              <a:prstGeom prst="rect">
                <a:avLst/>
              </a:prstGeom>
            </p:spPr>
          </p:pic>
          <p:pic>
            <p:nvPicPr>
              <p:cNvPr id="11" name="Picture 10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0,n]}&#10;\end{equation*}&#10;\end{document}" title="IguanaTex Bitmap Display">
                <a:extLst>
                  <a:ext uri="{FF2B5EF4-FFF2-40B4-BE49-F238E27FC236}">
                    <a16:creationId xmlns:a16="http://schemas.microsoft.com/office/drawing/2014/main" id="{B47A63DA-E7DC-43BB-8872-1DB4E49BC20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7241" y="2480659"/>
                <a:ext cx="385219" cy="192610"/>
              </a:xfrm>
              <a:prstGeom prst="rect">
                <a:avLst/>
              </a:prstGeom>
            </p:spPr>
          </p:pic>
          <p:pic>
            <p:nvPicPr>
              <p:cNvPr id="14" name="Picture 13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 title="IguanaTex Bitmap Display">
                <a:extLst>
                  <a:ext uri="{FF2B5EF4-FFF2-40B4-BE49-F238E27FC236}">
                    <a16:creationId xmlns:a16="http://schemas.microsoft.com/office/drawing/2014/main" id="{368CDC87-EEA2-47C8-B589-A993DCD526A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9243" y="3031175"/>
                <a:ext cx="370590" cy="192610"/>
              </a:xfrm>
              <a:prstGeom prst="rect">
                <a:avLst/>
              </a:prstGeom>
            </p:spPr>
          </p:pic>
          <p:pic>
            <p:nvPicPr>
              <p:cNvPr id="16" name="Picture 15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 title="IguanaTex Bitmap Display">
                <a:extLst>
                  <a:ext uri="{FF2B5EF4-FFF2-40B4-BE49-F238E27FC236}">
                    <a16:creationId xmlns:a16="http://schemas.microsoft.com/office/drawing/2014/main" id="{E36264DE-1374-4C1B-9748-10FF4E95960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4019" y="3031175"/>
                <a:ext cx="370590" cy="192610"/>
              </a:xfrm>
              <a:prstGeom prst="rect">
                <a:avLst/>
              </a:prstGeom>
            </p:spPr>
          </p:pic>
          <p:pic>
            <p:nvPicPr>
              <p:cNvPr id="28" name="Picture 27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n]}&#10;\end{equation*}&#10;\end{document}" title="IguanaTex Bitmap Display">
                <a:extLst>
                  <a:ext uri="{FF2B5EF4-FFF2-40B4-BE49-F238E27FC236}">
                    <a16:creationId xmlns:a16="http://schemas.microsoft.com/office/drawing/2014/main" id="{38DE24EF-4605-43F5-A1A3-BD731B965D1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4019" y="3539970"/>
                <a:ext cx="387657" cy="192610"/>
              </a:xfrm>
              <a:prstGeom prst="rect">
                <a:avLst/>
              </a:prstGeom>
            </p:spPr>
          </p:pic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63FDDAF6-2E6E-4DA3-A55E-D2329F117DF3}"/>
                  </a:ext>
                </a:extLst>
              </p:cNvPr>
              <p:cNvCxnSpPr/>
              <p:nvPr/>
            </p:nvCxnSpPr>
            <p:spPr>
              <a:xfrm>
                <a:off x="3187733" y="2673269"/>
                <a:ext cx="0" cy="436836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8862F02-5B59-452A-AF34-F549C74CA97E}"/>
                  </a:ext>
                </a:extLst>
              </p:cNvPr>
              <p:cNvCxnSpPr/>
              <p:nvPr/>
            </p:nvCxnSpPr>
            <p:spPr>
              <a:xfrm>
                <a:off x="7320821" y="3199439"/>
                <a:ext cx="0" cy="436836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7AD5D84-28ED-4CF2-B254-04A036668B7C}"/>
                  </a:ext>
                </a:extLst>
              </p:cNvPr>
              <p:cNvSpPr txBox="1"/>
              <p:nvPr/>
            </p:nvSpPr>
            <p:spPr>
              <a:xfrm>
                <a:off x="1211959" y="1766465"/>
                <a:ext cx="25515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/>
                  <a:t>Performance Loss Lower Bound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0D87C8-08F8-469A-9FEE-A225161F605B}"/>
                  </a:ext>
                </a:extLst>
              </p:cNvPr>
              <p:cNvSpPr txBox="1"/>
              <p:nvPr/>
            </p:nvSpPr>
            <p:spPr>
              <a:xfrm>
                <a:off x="5313654" y="1758441"/>
                <a:ext cx="25841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/>
                  <a:t>Performance Gain Upper Bound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64D094A-D0DD-4138-ADEF-BD521F91F705}"/>
                </a:ext>
              </a:extLst>
            </p:cNvPr>
            <p:cNvSpPr txBox="1"/>
            <p:nvPr/>
          </p:nvSpPr>
          <p:spPr>
            <a:xfrm>
              <a:off x="2921000" y="2738920"/>
              <a:ext cx="30328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600" dirty="0">
                  <a:solidFill>
                    <a:schemeClr val="accent1"/>
                  </a:solidFill>
                </a:rPr>
                <a:t>min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AE9EBE-C635-4660-8716-FF2858FF3772}"/>
                </a:ext>
              </a:extLst>
            </p:cNvPr>
            <p:cNvSpPr txBox="1"/>
            <p:nvPr/>
          </p:nvSpPr>
          <p:spPr>
            <a:xfrm>
              <a:off x="7048500" y="3265090"/>
              <a:ext cx="31771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600" dirty="0">
                  <a:solidFill>
                    <a:schemeClr val="accent1"/>
                  </a:solidFill>
                </a:rPr>
                <a:t>max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564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5DEF85-A146-4AA8-B7B2-9F196C23D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Generate uniform keystreams from      for</a:t>
            </a:r>
          </a:p>
          <a:p>
            <a:r>
              <a:rPr lang="en-AU" dirty="0"/>
              <a:t>Correlated uniform keystreams with Box-Muller transform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42C564-5E8A-4950-BFE8-6DC631533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8FEAC-E66F-45E6-AF39-F9DD4F55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C58D2E-73DD-450C-8E2A-3D7C9ED7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Correlated Noise Generation</a:t>
            </a:r>
          </a:p>
        </p:txBody>
      </p:sp>
      <p:pic>
        <p:nvPicPr>
          <p:cNvPr id="9" name="Picture 8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sk}_i&#10;\end{equation*}&#10;\end{document}" title="IguanaTex Bitmap Display">
            <a:extLst>
              <a:ext uri="{FF2B5EF4-FFF2-40B4-BE49-F238E27FC236}">
                <a16:creationId xmlns:a16="http://schemas.microsoft.com/office/drawing/2014/main" id="{78565664-788A-4B75-AAF7-60437708C97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48" y="1194493"/>
            <a:ext cx="218993" cy="170597"/>
          </a:xfrm>
          <a:prstGeom prst="rect">
            <a:avLst/>
          </a:prstGeom>
        </p:spPr>
      </p:pic>
      <p:pic>
        <p:nvPicPr>
          <p:cNvPr id="11" name="Picture 10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1\leq i \leq n&#10;\end{equation*}&#10;\end{document}" title="IguanaTex Bitmap Display">
            <a:extLst>
              <a:ext uri="{FF2B5EF4-FFF2-40B4-BE49-F238E27FC236}">
                <a16:creationId xmlns:a16="http://schemas.microsoft.com/office/drawing/2014/main" id="{5B5BEEB9-79DD-49A6-9F25-978534A6C10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102" y="1197648"/>
            <a:ext cx="809448" cy="162133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2B1485E4-B591-4AC2-A0EA-D80BD9FEF1C2}"/>
              </a:ext>
            </a:extLst>
          </p:cNvPr>
          <p:cNvGrpSpPr/>
          <p:nvPr/>
        </p:nvGrpSpPr>
        <p:grpSpPr>
          <a:xfrm>
            <a:off x="1727897" y="2024083"/>
            <a:ext cx="5688204" cy="1187025"/>
            <a:chOff x="2002217" y="2024083"/>
            <a:chExt cx="5688204" cy="1187025"/>
          </a:xfrm>
        </p:grpSpPr>
        <p:pic>
          <p:nvPicPr>
            <p:cNvPr id="26" name="Picture 25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begin{bmatrix}&#10;\vec{g}_{k,1}\\&#10;\vdots\\&#10;\vec{g}_{k,n}&#10;\end{bmatrix}&#10;\sim\mathcal{N}\left(\vec{0},\mat{S}^{(n)}\right)\hspace{0.75cm}&#10;\mat{S}^{(n)}=&#10;  \begin{bmatrix}&#10;    \mat{Z} &amp; \cdots &amp; \mat{Z}\\&#10;    \vdots &amp; \ddots &amp; \vdots\\&#10;    \mat{Z} &amp; \cdots &amp; \mat{Z}\\&#10;  \end{bmatrix}+&#10;  \begin{bmatrix}&#10;    \mat{Y} &amp; \mat{0} &amp; \mat{0}\\&#10;    \mat{0} &amp; \ddots &amp; \mat{0}\\&#10;    \mat{0} &amp; \mat{0} &amp; \mat{Y}\\&#10;  \end{bmatrix}&#10;\end{equation*}&#10;\end{document}" title="IguanaTex Bitmap Display">
              <a:extLst>
                <a:ext uri="{FF2B5EF4-FFF2-40B4-BE49-F238E27FC236}">
                  <a16:creationId xmlns:a16="http://schemas.microsoft.com/office/drawing/2014/main" id="{B609D668-40AC-46C8-87D2-36EDB2C6CDC1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2217" y="2024083"/>
              <a:ext cx="5639315" cy="97158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D100241-7581-41FC-B237-4A681717DA3F}"/>
                </a:ext>
              </a:extLst>
            </p:cNvPr>
            <p:cNvSpPr txBox="1"/>
            <p:nvPr/>
          </p:nvSpPr>
          <p:spPr>
            <a:xfrm>
              <a:off x="5003706" y="2995664"/>
              <a:ext cx="11288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>
                  <a:solidFill>
                    <a:schemeClr val="accent1"/>
                  </a:solidFill>
                </a:rPr>
                <a:t>Correlated component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EDDAA0-8D12-4E4A-9CFB-53862F39F7F7}"/>
                </a:ext>
              </a:extLst>
            </p:cNvPr>
            <p:cNvSpPr txBox="1"/>
            <p:nvPr/>
          </p:nvSpPr>
          <p:spPr>
            <a:xfrm>
              <a:off x="6458994" y="2995664"/>
              <a:ext cx="12314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>
                  <a:solidFill>
                    <a:schemeClr val="accent1"/>
                  </a:solidFill>
                </a:rPr>
                <a:t>Uncorrelated component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0641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5DEF85-A146-4AA8-B7B2-9F196C23D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Generate uniform keystreams from      for</a:t>
            </a:r>
          </a:p>
          <a:p>
            <a:r>
              <a:rPr lang="en-AU" dirty="0"/>
              <a:t>Correlated uniform keystreams with Box-Muller transform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>
                <a:solidFill>
                  <a:schemeClr val="accent1"/>
                </a:solidFill>
              </a:rPr>
              <a:t>Add generated keystreams to measurements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42C564-5E8A-4950-BFE8-6DC631533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8FEAC-E66F-45E6-AF39-F9DD4F55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C58D2E-73DD-450C-8E2A-3D7C9ED7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Correlated Noise Generation</a:t>
            </a:r>
          </a:p>
        </p:txBody>
      </p:sp>
      <p:pic>
        <p:nvPicPr>
          <p:cNvPr id="9" name="Picture 8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sk}_i&#10;\end{equation*}&#10;\end{document}" title="IguanaTex Bitmap Display">
            <a:extLst>
              <a:ext uri="{FF2B5EF4-FFF2-40B4-BE49-F238E27FC236}">
                <a16:creationId xmlns:a16="http://schemas.microsoft.com/office/drawing/2014/main" id="{78565664-788A-4B75-AAF7-60437708C97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48" y="1194493"/>
            <a:ext cx="218993" cy="170597"/>
          </a:xfrm>
          <a:prstGeom prst="rect">
            <a:avLst/>
          </a:prstGeom>
        </p:spPr>
      </p:pic>
      <p:pic>
        <p:nvPicPr>
          <p:cNvPr id="11" name="Picture 10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1\leq i \leq n&#10;\end{equation*}&#10;\end{document}" title="IguanaTex Bitmap Display">
            <a:extLst>
              <a:ext uri="{FF2B5EF4-FFF2-40B4-BE49-F238E27FC236}">
                <a16:creationId xmlns:a16="http://schemas.microsoft.com/office/drawing/2014/main" id="{5B5BEEB9-79DD-49A6-9F25-978534A6C10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102" y="1197648"/>
            <a:ext cx="809448" cy="162133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2B1485E4-B591-4AC2-A0EA-D80BD9FEF1C2}"/>
              </a:ext>
            </a:extLst>
          </p:cNvPr>
          <p:cNvGrpSpPr/>
          <p:nvPr/>
        </p:nvGrpSpPr>
        <p:grpSpPr>
          <a:xfrm>
            <a:off x="1727897" y="2024083"/>
            <a:ext cx="5688204" cy="1187025"/>
            <a:chOff x="2002217" y="2024083"/>
            <a:chExt cx="5688204" cy="1187025"/>
          </a:xfrm>
        </p:grpSpPr>
        <p:pic>
          <p:nvPicPr>
            <p:cNvPr id="26" name="Picture 25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begin{bmatrix}&#10;\vec{g}_{k,1}\\&#10;\vdots\\&#10;\vec{g}_{k,n}&#10;\end{bmatrix}&#10;\sim\mathcal{N}\left(\vec{0},\mat{S}^{(n)}\right)\hspace{0.75cm}&#10;\mat{S}^{(n)}=&#10;  \begin{bmatrix}&#10;    \mat{Z} &amp; \cdots &amp; \mat{Z}\\&#10;    \vdots &amp; \ddots &amp; \vdots\\&#10;    \mat{Z} &amp; \cdots &amp; \mat{Z}\\&#10;  \end{bmatrix}+&#10;  \begin{bmatrix}&#10;    \mat{Y} &amp; \mat{0} &amp; \mat{0}\\&#10;    \mat{0} &amp; \ddots &amp; \mat{0}\\&#10;    \mat{0} &amp; \mat{0} &amp; \mat{Y}\\&#10;  \end{bmatrix}&#10;\end{equation*}&#10;\end{document}" title="IguanaTex Bitmap Display">
              <a:extLst>
                <a:ext uri="{FF2B5EF4-FFF2-40B4-BE49-F238E27FC236}">
                  <a16:creationId xmlns:a16="http://schemas.microsoft.com/office/drawing/2014/main" id="{B609D668-40AC-46C8-87D2-36EDB2C6CDC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2217" y="2024083"/>
              <a:ext cx="5639315" cy="97158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D100241-7581-41FC-B237-4A681717DA3F}"/>
                </a:ext>
              </a:extLst>
            </p:cNvPr>
            <p:cNvSpPr txBox="1"/>
            <p:nvPr/>
          </p:nvSpPr>
          <p:spPr>
            <a:xfrm>
              <a:off x="5003706" y="2995664"/>
              <a:ext cx="11288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/>
                <a:t>Correlated component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EDDAA0-8D12-4E4A-9CFB-53862F39F7F7}"/>
                </a:ext>
              </a:extLst>
            </p:cNvPr>
            <p:cNvSpPr txBox="1"/>
            <p:nvPr/>
          </p:nvSpPr>
          <p:spPr>
            <a:xfrm>
              <a:off x="6458994" y="2995664"/>
              <a:ext cx="12314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/>
                <a:t>Uncorrelated component</a:t>
              </a:r>
            </a:p>
          </p:txBody>
        </p:sp>
      </p:grpSp>
      <p:pic>
        <p:nvPicPr>
          <p:cNvPr id="23" name="Picture 22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^\prime_{k,i} = \vec{y}_{k,i}+\vec{g}_{k,i} = \mat{H}_{k,i} \vec{x}_k + \vec{v}_{k,i} + \vec{g}_{k,i}\hspace{2cm} \vec{v}_k \sim \mathcal{N}(\vec{0},\mat{R}_{k,i})&#10;\end{equation*}&#10;\end{document}" title="IguanaTex Bitmap Display">
            <a:extLst>
              <a:ext uri="{FF2B5EF4-FFF2-40B4-BE49-F238E27FC236}">
                <a16:creationId xmlns:a16="http://schemas.microsoft.com/office/drawing/2014/main" id="{9623993F-8024-45C0-9DA5-BB95BB20CAC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666" y="3875410"/>
            <a:ext cx="5964800" cy="2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7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CBE6135-6B7B-46E0-9660-0495FE003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127290"/>
            <a:ext cx="4212001" cy="3263503"/>
          </a:xfrm>
        </p:spPr>
        <p:txBody>
          <a:bodyPr>
            <a:normAutofit/>
          </a:bodyPr>
          <a:lstStyle/>
          <a:p>
            <a:r>
              <a:rPr lang="de-DE" dirty="0"/>
              <a:t>Growing number of public networks</a:t>
            </a:r>
          </a:p>
          <a:p>
            <a:endParaRPr lang="de-DE" dirty="0"/>
          </a:p>
          <a:p>
            <a:r>
              <a:rPr lang="de-DE" dirty="0"/>
              <a:t>Increasingly used by distributed sensors, IoT devices, cloud computing, etc</a:t>
            </a:r>
          </a:p>
          <a:p>
            <a:endParaRPr lang="de-DE" dirty="0"/>
          </a:p>
          <a:p>
            <a:r>
              <a:rPr lang="de-DE" dirty="0"/>
              <a:t>Greater need for security guarantees</a:t>
            </a:r>
          </a:p>
          <a:p>
            <a:endParaRPr lang="de-DE" dirty="0"/>
          </a:p>
          <a:p>
            <a:r>
              <a:rPr lang="de-DE" dirty="0"/>
              <a:t>Affected users</a:t>
            </a:r>
          </a:p>
          <a:p>
            <a:pPr lvl="1"/>
            <a:r>
              <a:rPr lang="de-DE" dirty="0"/>
              <a:t>Private</a:t>
            </a:r>
          </a:p>
          <a:p>
            <a:pPr lvl="1"/>
            <a:r>
              <a:rPr lang="de-DE" dirty="0"/>
              <a:t>Commercial</a:t>
            </a:r>
          </a:p>
          <a:p>
            <a:pPr lvl="1"/>
            <a:r>
              <a:rPr lang="de-DE" dirty="0"/>
              <a:t>Government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40E3EFE-D11A-4626-8C85-2EE780A1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22A7E1E-EA71-40E9-8C88-9A6D8EB9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EA7F7-4749-40DD-87CC-68AD44BCC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in Networks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772F6FA-A683-4F73-A528-0C2E3A86E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955" y="717585"/>
            <a:ext cx="2576042" cy="18978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F700A56-80B1-4B96-A348-04B533E85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382" y="2686010"/>
            <a:ext cx="2673996" cy="2123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194488C-E0E6-4954-A876-447609862115}"/>
              </a:ext>
            </a:extLst>
          </p:cNvPr>
          <p:cNvGrpSpPr/>
          <p:nvPr/>
        </p:nvGrpSpPr>
        <p:grpSpPr>
          <a:xfrm>
            <a:off x="4196365" y="2230751"/>
            <a:ext cx="2584352" cy="2085436"/>
            <a:chOff x="4913377" y="1334642"/>
            <a:chExt cx="3498268" cy="282291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DF4B8F9-1406-4B14-9F2E-F8D5D3C3B1D7}"/>
                </a:ext>
              </a:extLst>
            </p:cNvPr>
            <p:cNvSpPr/>
            <p:nvPr/>
          </p:nvSpPr>
          <p:spPr>
            <a:xfrm>
              <a:off x="4913377" y="1334642"/>
              <a:ext cx="3498268" cy="282291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pic>
          <p:nvPicPr>
            <p:cNvPr id="19" name="Graphic 18" descr="Wireless">
              <a:extLst>
                <a:ext uri="{FF2B5EF4-FFF2-40B4-BE49-F238E27FC236}">
                  <a16:creationId xmlns:a16="http://schemas.microsoft.com/office/drawing/2014/main" id="{D3B67E94-ACEC-4A57-99AF-5CE537BBE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8100000">
              <a:off x="7881884" y="2469556"/>
              <a:ext cx="438868" cy="438868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E1B0B46-A2C7-4FE0-9469-D59111B604D7}"/>
                </a:ext>
              </a:extLst>
            </p:cNvPr>
            <p:cNvSpPr/>
            <p:nvPr/>
          </p:nvSpPr>
          <p:spPr>
            <a:xfrm>
              <a:off x="7902029" y="2638193"/>
              <a:ext cx="93675" cy="99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4" name="Graphic 3" descr="Computer">
              <a:extLst>
                <a:ext uri="{FF2B5EF4-FFF2-40B4-BE49-F238E27FC236}">
                  <a16:creationId xmlns:a16="http://schemas.microsoft.com/office/drawing/2014/main" id="{B5EDEE70-A46B-427B-8660-ED0B7ABF7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06702" y="1509409"/>
              <a:ext cx="357748" cy="357748"/>
            </a:xfrm>
            <a:prstGeom prst="rect">
              <a:avLst/>
            </a:prstGeom>
          </p:spPr>
        </p:pic>
        <p:pic>
          <p:nvPicPr>
            <p:cNvPr id="6" name="Graphic 5" descr="Server">
              <a:extLst>
                <a:ext uri="{FF2B5EF4-FFF2-40B4-BE49-F238E27FC236}">
                  <a16:creationId xmlns:a16="http://schemas.microsoft.com/office/drawing/2014/main" id="{9802AAAD-A961-4040-8670-14F706383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26736" y="2595326"/>
              <a:ext cx="357748" cy="357748"/>
            </a:xfrm>
            <a:prstGeom prst="rect">
              <a:avLst/>
            </a:prstGeom>
          </p:spPr>
        </p:pic>
        <p:pic>
          <p:nvPicPr>
            <p:cNvPr id="8" name="Graphic 7" descr="Laptop">
              <a:extLst>
                <a:ext uri="{FF2B5EF4-FFF2-40B4-BE49-F238E27FC236}">
                  <a16:creationId xmlns:a16="http://schemas.microsoft.com/office/drawing/2014/main" id="{AE63A9D4-ADF7-4689-A356-3DB0A5F5C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71363" y="3215165"/>
              <a:ext cx="357748" cy="357748"/>
            </a:xfrm>
            <a:prstGeom prst="rect">
              <a:avLst/>
            </a:prstGeom>
          </p:spPr>
        </p:pic>
        <p:pic>
          <p:nvPicPr>
            <p:cNvPr id="10" name="Graphic 9" descr="Call center">
              <a:extLst>
                <a:ext uri="{FF2B5EF4-FFF2-40B4-BE49-F238E27FC236}">
                  <a16:creationId xmlns:a16="http://schemas.microsoft.com/office/drawing/2014/main" id="{72DE1803-AFF5-4F3B-B869-F0CD626D9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627293" y="3691046"/>
              <a:ext cx="359712" cy="359712"/>
            </a:xfrm>
            <a:prstGeom prst="rect">
              <a:avLst/>
            </a:prstGeom>
          </p:spPr>
        </p:pic>
        <p:pic>
          <p:nvPicPr>
            <p:cNvPr id="15" name="Graphic 14" descr="Processor">
              <a:extLst>
                <a:ext uri="{FF2B5EF4-FFF2-40B4-BE49-F238E27FC236}">
                  <a16:creationId xmlns:a16="http://schemas.microsoft.com/office/drawing/2014/main" id="{00F19AD7-0E20-4D10-8B76-6BD5BC439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646227" y="2509135"/>
              <a:ext cx="359712" cy="359712"/>
            </a:xfrm>
            <a:prstGeom prst="rect">
              <a:avLst/>
            </a:prstGeom>
          </p:spPr>
        </p:pic>
        <p:pic>
          <p:nvPicPr>
            <p:cNvPr id="17" name="Graphic 16" descr="Man">
              <a:extLst>
                <a:ext uri="{FF2B5EF4-FFF2-40B4-BE49-F238E27FC236}">
                  <a16:creationId xmlns:a16="http://schemas.microsoft.com/office/drawing/2014/main" id="{7C4BEB1F-4F70-4F78-8606-D987ABAFC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870696" y="1507445"/>
              <a:ext cx="359712" cy="359712"/>
            </a:xfrm>
            <a:prstGeom prst="rect">
              <a:avLst/>
            </a:prstGeom>
          </p:spPr>
        </p:pic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C604422-F97F-433A-A4B0-D9FCC542D3A2}"/>
                </a:ext>
              </a:extLst>
            </p:cNvPr>
            <p:cNvCxnSpPr>
              <a:cxnSpLocks/>
            </p:cNvCxnSpPr>
            <p:nvPr/>
          </p:nvCxnSpPr>
          <p:spPr>
            <a:xfrm>
              <a:off x="5980532" y="2268625"/>
              <a:ext cx="587191" cy="2463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7105F2-480E-432C-A77C-3B095452CE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78917" y="2268625"/>
              <a:ext cx="38472" cy="49265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3F6A1F2-70D0-4177-9367-D2A842E519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7389" y="2514953"/>
              <a:ext cx="546898" cy="2463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FF80836-3EA9-4998-9E92-DB914490818D}"/>
                </a:ext>
              </a:extLst>
            </p:cNvPr>
            <p:cNvCxnSpPr>
              <a:cxnSpLocks/>
            </p:cNvCxnSpPr>
            <p:nvPr/>
          </p:nvCxnSpPr>
          <p:spPr>
            <a:xfrm>
              <a:off x="6559420" y="2514953"/>
              <a:ext cx="122402" cy="81341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316A219-E216-41FA-A507-F73487F857C9}"/>
                </a:ext>
              </a:extLst>
            </p:cNvPr>
            <p:cNvCxnSpPr>
              <a:cxnSpLocks/>
            </p:cNvCxnSpPr>
            <p:nvPr/>
          </p:nvCxnSpPr>
          <p:spPr>
            <a:xfrm>
              <a:off x="6559420" y="2514953"/>
              <a:ext cx="525579" cy="19627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A64B670-8AB7-4FF5-A34B-69550E9051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1822" y="2711232"/>
              <a:ext cx="403177" cy="61713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23FFE47-0EAD-4DC0-BBE1-B47BBC5C5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1822" y="3198934"/>
              <a:ext cx="525962" cy="12943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8BF26A9-55D3-402F-8F8A-3DDB6F4F79A8}"/>
                </a:ext>
              </a:extLst>
            </p:cNvPr>
            <p:cNvCxnSpPr>
              <a:cxnSpLocks/>
            </p:cNvCxnSpPr>
            <p:nvPr/>
          </p:nvCxnSpPr>
          <p:spPr>
            <a:xfrm>
              <a:off x="7085000" y="2711232"/>
              <a:ext cx="122785" cy="48770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B2581A0-6DED-45CC-B5C9-82784E1AB9D2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H="1" flipV="1">
              <a:off x="5585576" y="1867157"/>
              <a:ext cx="393342" cy="40146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A6DDB00-F0F2-4DFB-BC6D-F5F9D10B79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9420" y="1908858"/>
              <a:ext cx="467290" cy="6002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1B62881-96A1-44C8-8202-335FC21CA056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H="1">
              <a:off x="5484484" y="2761282"/>
              <a:ext cx="532905" cy="1291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2DCFF17-4F61-4E61-BBF0-40B7D80E6180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5750237" y="2767741"/>
              <a:ext cx="255643" cy="4474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2012666-1763-4554-91AA-FCF5B965B79C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6681822" y="3305828"/>
              <a:ext cx="125326" cy="3852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37ACB01-E6F5-4691-ADA7-4EE843860FD1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 flipV="1">
              <a:off x="7085000" y="2688991"/>
              <a:ext cx="561228" cy="2224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7E23503-1473-4A24-A69A-DA002756F114}"/>
                </a:ext>
              </a:extLst>
            </p:cNvPr>
            <p:cNvSpPr/>
            <p:nvPr/>
          </p:nvSpPr>
          <p:spPr>
            <a:xfrm>
              <a:off x="6643351" y="3287254"/>
              <a:ext cx="76942" cy="769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06574F4-C1A0-4C59-87A6-52ECDD3EF6E4}"/>
                </a:ext>
              </a:extLst>
            </p:cNvPr>
            <p:cNvSpPr/>
            <p:nvPr/>
          </p:nvSpPr>
          <p:spPr>
            <a:xfrm>
              <a:off x="7163006" y="3158433"/>
              <a:ext cx="76942" cy="769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3F4DB8FF-4ADD-49F7-8162-E2142BCA5F8B}"/>
                </a:ext>
              </a:extLst>
            </p:cNvPr>
            <p:cNvSpPr/>
            <p:nvPr/>
          </p:nvSpPr>
          <p:spPr>
            <a:xfrm>
              <a:off x="7048520" y="2669460"/>
              <a:ext cx="76942" cy="769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94AD3AA-507D-4B90-9E1C-78DC467897BD}"/>
                </a:ext>
              </a:extLst>
            </p:cNvPr>
            <p:cNvSpPr/>
            <p:nvPr/>
          </p:nvSpPr>
          <p:spPr>
            <a:xfrm>
              <a:off x="6511325" y="2476481"/>
              <a:ext cx="76942" cy="769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AC27430-DE60-488F-B537-DB219D4D0237}"/>
                </a:ext>
              </a:extLst>
            </p:cNvPr>
            <p:cNvSpPr/>
            <p:nvPr/>
          </p:nvSpPr>
          <p:spPr>
            <a:xfrm>
              <a:off x="5976215" y="2722811"/>
              <a:ext cx="76942" cy="769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86577410-B4BC-46AE-8B10-ED6410D280E4}"/>
                </a:ext>
              </a:extLst>
            </p:cNvPr>
            <p:cNvSpPr/>
            <p:nvPr/>
          </p:nvSpPr>
          <p:spPr>
            <a:xfrm>
              <a:off x="5939095" y="2226925"/>
              <a:ext cx="76942" cy="769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3753815-E564-455D-9BDB-AE067802BB15}"/>
                </a:ext>
              </a:extLst>
            </p:cNvPr>
            <p:cNvSpPr/>
            <p:nvPr/>
          </p:nvSpPr>
          <p:spPr>
            <a:xfrm>
              <a:off x="7007615" y="1889762"/>
              <a:ext cx="38190" cy="381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050F1BD-6CD5-41FA-8457-0CE66D851E26}"/>
                </a:ext>
              </a:extLst>
            </p:cNvPr>
            <p:cNvSpPr/>
            <p:nvPr/>
          </p:nvSpPr>
          <p:spPr>
            <a:xfrm>
              <a:off x="5564866" y="1848061"/>
              <a:ext cx="38190" cy="381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D5DDD648-A42A-4031-828A-51CD87B177DC}"/>
                </a:ext>
              </a:extLst>
            </p:cNvPr>
            <p:cNvSpPr/>
            <p:nvPr/>
          </p:nvSpPr>
          <p:spPr>
            <a:xfrm>
              <a:off x="5472902" y="2755105"/>
              <a:ext cx="38190" cy="381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2E5AF21-5413-41B5-B499-768DFE9E53D6}"/>
                </a:ext>
              </a:extLst>
            </p:cNvPr>
            <p:cNvSpPr/>
            <p:nvPr/>
          </p:nvSpPr>
          <p:spPr>
            <a:xfrm>
              <a:off x="5731142" y="3196070"/>
              <a:ext cx="38190" cy="381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22199C4D-AC9A-41A1-817F-C9CFBD218EC8}"/>
                </a:ext>
              </a:extLst>
            </p:cNvPr>
            <p:cNvSpPr/>
            <p:nvPr/>
          </p:nvSpPr>
          <p:spPr>
            <a:xfrm>
              <a:off x="7622247" y="2669802"/>
              <a:ext cx="38190" cy="381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BC5044B-7E7C-4897-A0C8-C27EEF8D1FEA}"/>
                </a:ext>
              </a:extLst>
            </p:cNvPr>
            <p:cNvSpPr/>
            <p:nvPr/>
          </p:nvSpPr>
          <p:spPr>
            <a:xfrm>
              <a:off x="6784020" y="3655275"/>
              <a:ext cx="38190" cy="381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25" name="Graphic 124" descr="Lock">
              <a:extLst>
                <a:ext uri="{FF2B5EF4-FFF2-40B4-BE49-F238E27FC236}">
                  <a16:creationId xmlns:a16="http://schemas.microsoft.com/office/drawing/2014/main" id="{1E3C2593-ECBB-4AFB-8D33-119EDE58D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285040" y="2461981"/>
              <a:ext cx="215371" cy="215371"/>
            </a:xfrm>
            <a:prstGeom prst="rect">
              <a:avLst/>
            </a:prstGeom>
          </p:spPr>
        </p:pic>
        <p:pic>
          <p:nvPicPr>
            <p:cNvPr id="127" name="Graphic 126" descr="Key">
              <a:extLst>
                <a:ext uri="{FF2B5EF4-FFF2-40B4-BE49-F238E27FC236}">
                  <a16:creationId xmlns:a16="http://schemas.microsoft.com/office/drawing/2014/main" id="{B3E826AE-D335-408E-B3B5-A549CF69E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679476" y="3503780"/>
              <a:ext cx="171444" cy="171444"/>
            </a:xfrm>
            <a:prstGeom prst="rect">
              <a:avLst/>
            </a:prstGeom>
          </p:spPr>
        </p:pic>
        <p:pic>
          <p:nvPicPr>
            <p:cNvPr id="141" name="Graphic 140" descr="Unlock">
              <a:extLst>
                <a:ext uri="{FF2B5EF4-FFF2-40B4-BE49-F238E27FC236}">
                  <a16:creationId xmlns:a16="http://schemas.microsoft.com/office/drawing/2014/main" id="{5088E2C1-EA4B-4118-BFDF-4216BD4E2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6612607" y="1969935"/>
              <a:ext cx="215371" cy="215371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006A3146-CCF7-4352-81B6-11E1F873FF15}"/>
              </a:ext>
            </a:extLst>
          </p:cNvPr>
          <p:cNvSpPr txBox="1"/>
          <p:nvPr/>
        </p:nvSpPr>
        <p:spPr>
          <a:xfrm>
            <a:off x="6342350" y="4785908"/>
            <a:ext cx="252665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00" dirty="0"/>
              <a:t>https://www.eea.europa.eu/data-and-maps/figures/soil-contamination-by-heavy-metals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2120006-5D1C-4138-A7F7-DA9578124D05}"/>
              </a:ext>
            </a:extLst>
          </p:cNvPr>
          <p:cNvSpPr txBox="1"/>
          <p:nvPr/>
        </p:nvSpPr>
        <p:spPr>
          <a:xfrm>
            <a:off x="5697084" y="566613"/>
            <a:ext cx="252665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00" dirty="0"/>
              <a:t>https://fr.wikipedia.org/wiki/G%C3%A9olocalisation#/media/Fichier:Geolocation.png</a:t>
            </a:r>
          </a:p>
        </p:txBody>
      </p:sp>
    </p:spTree>
    <p:extLst>
      <p:ext uri="{BB962C8B-B14F-4D97-AF65-F5344CB8AC3E}">
        <p14:creationId xmlns:p14="http://schemas.microsoft.com/office/powerpoint/2010/main" val="26486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43"/>
    </mc:Choice>
    <mc:Fallback xmlns="">
      <p:transition spd="slow" advTm="6004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5DEF85-A146-4AA8-B7B2-9F196C23D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/>
                </a:solidFill>
              </a:rPr>
              <a:t>Each added noise depends on multiple keys!</a:t>
            </a:r>
          </a:p>
          <a:p>
            <a:r>
              <a:rPr lang="en-AU" dirty="0"/>
              <a:t>Need to correctly reconstruct partial noises when</a:t>
            </a:r>
          </a:p>
          <a:p>
            <a:r>
              <a:rPr lang="en-AU" dirty="0"/>
              <a:t>Lower-triangular decomposition (e.g. Cholesky) in Box-Muller transform ensures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42C564-5E8A-4950-BFE8-6DC631533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8FEAC-E66F-45E6-AF39-F9DD4F55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C58D2E-73DD-450C-8E2A-3D7C9ED7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Correlated Noise Reconstruction</a:t>
            </a:r>
          </a:p>
        </p:txBody>
      </p:sp>
      <p:pic>
        <p:nvPicPr>
          <p:cNvPr id="7" name="Picture 6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p&lt;n&#10;\end{equation*}&#10;\end{document}" title="IguanaTex Bitmap Display">
            <a:extLst>
              <a:ext uri="{FF2B5EF4-FFF2-40B4-BE49-F238E27FC236}">
                <a16:creationId xmlns:a16="http://schemas.microsoft.com/office/drawing/2014/main" id="{131FFD4A-506E-42AB-AF87-7F8AA637367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904" y="1528064"/>
            <a:ext cx="491221" cy="14760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4EED4BE-D57A-4985-BA4C-1C3A2A51363C}"/>
              </a:ext>
            </a:extLst>
          </p:cNvPr>
          <p:cNvGrpSpPr/>
          <p:nvPr/>
        </p:nvGrpSpPr>
        <p:grpSpPr>
          <a:xfrm>
            <a:off x="3121190" y="2282814"/>
            <a:ext cx="2901617" cy="338554"/>
            <a:chOff x="2540001" y="2469527"/>
            <a:chExt cx="2901617" cy="338554"/>
          </a:xfrm>
        </p:grpSpPr>
        <p:pic>
          <p:nvPicPr>
            <p:cNvPr id="12" name="Picture 11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g}_{k,i}&#10;\end{equation*}&#10;\end{document}" title="IguanaTex Bitmap Display">
              <a:extLst>
                <a:ext uri="{FF2B5EF4-FFF2-40B4-BE49-F238E27FC236}">
                  <a16:creationId xmlns:a16="http://schemas.microsoft.com/office/drawing/2014/main" id="{903BAA8D-A0A9-476F-AA47-E426A2E08753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0001" y="2602397"/>
              <a:ext cx="289167" cy="205684"/>
            </a:xfrm>
            <a:prstGeom prst="rect">
              <a:avLst/>
            </a:prstGeom>
          </p:spPr>
        </p:pic>
        <p:pic>
          <p:nvPicPr>
            <p:cNvPr id="14" name="Picture 13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sk}_j\,,\ 1\leq j \leq i&#10;\end{equation*}&#10;\end{document}" title="IguanaTex Bitmap Display">
              <a:extLst>
                <a:ext uri="{FF2B5EF4-FFF2-40B4-BE49-F238E27FC236}">
                  <a16:creationId xmlns:a16="http://schemas.microsoft.com/office/drawing/2014/main" id="{EF4BCB7E-A77B-40C3-A86A-8C616DE69746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8189" y="2571750"/>
              <a:ext cx="1243429" cy="199924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AFBD13-660C-4889-AFC9-E496FABE0D86}"/>
                </a:ext>
              </a:extLst>
            </p:cNvPr>
            <p:cNvSpPr txBox="1"/>
            <p:nvPr/>
          </p:nvSpPr>
          <p:spPr>
            <a:xfrm>
              <a:off x="2937559" y="2469527"/>
              <a:ext cx="11522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depends 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1962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5DEF85-A146-4AA8-B7B2-9F196C23D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Each added noise depends on multiple keys!</a:t>
            </a:r>
          </a:p>
          <a:p>
            <a:r>
              <a:rPr lang="en-AU" dirty="0"/>
              <a:t>Need to correctly reconstruct partial noises when</a:t>
            </a:r>
          </a:p>
          <a:p>
            <a:r>
              <a:rPr lang="en-AU" dirty="0"/>
              <a:t>Lower-triangular decomposition (e.g. Cholesky) in Box-Muller transform ensures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>
                <a:solidFill>
                  <a:schemeClr val="accent1"/>
                </a:solidFill>
              </a:rPr>
              <a:t>Can reconstruct first    noises with                     exactly (recall sequential assumption)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42C564-5E8A-4950-BFE8-6DC631533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8FEAC-E66F-45E6-AF39-F9DD4F55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21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C58D2E-73DD-450C-8E2A-3D7C9ED7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Correlated Noise Reconstruction</a:t>
            </a:r>
          </a:p>
        </p:txBody>
      </p:sp>
      <p:pic>
        <p:nvPicPr>
          <p:cNvPr id="7" name="Picture 6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p&lt;n&#10;\end{equation*}&#10;\end{document}" title="IguanaTex Bitmap Display">
            <a:extLst>
              <a:ext uri="{FF2B5EF4-FFF2-40B4-BE49-F238E27FC236}">
                <a16:creationId xmlns:a16="http://schemas.microsoft.com/office/drawing/2014/main" id="{131FFD4A-506E-42AB-AF87-7F8AA637367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904" y="1528064"/>
            <a:ext cx="491221" cy="147608"/>
          </a:xfrm>
          <a:prstGeom prst="rect">
            <a:avLst/>
          </a:prstGeom>
        </p:spPr>
      </p:pic>
      <p:pic>
        <p:nvPicPr>
          <p:cNvPr id="10" name="Picture 9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begin{bmatrix}&#10;\vec{g}_{k,1}\\&#10;\vdots\\&#10;\vec{g}_{k,p}&#10;\end{bmatrix}&#10;\sim\mathcal{N}\left(\vec{0},\mat{S}^{(p)}\right)\hspace{0.75cm}&#10;\mat{S}^{(p)}=&#10;  \begin{bmatrix}&#10;    \mat{Z} &amp; \cdots &amp; \mat{Z}\\&#10;    \vdots &amp; \ddots &amp; \vdots\\&#10;    \mat{Z} &amp; \cdots &amp; \mat{Z}\\&#10;  \end{bmatrix}+&#10;  \begin{bmatrix}&#10;    \mat{Y} &amp; \mat{0} &amp; \mat{0}\\&#10;    \mat{0} &amp; \ddots &amp; \mat{0}\\&#10;    \mat{0} &amp; \mat{0} &amp; \mat{Y}\\&#10;  \end{bmatrix}&#10;\end{equation*}&#10;\end{document}" title="IguanaTex Bitmap Display">
            <a:extLst>
              <a:ext uri="{FF2B5EF4-FFF2-40B4-BE49-F238E27FC236}">
                <a16:creationId xmlns:a16="http://schemas.microsoft.com/office/drawing/2014/main" id="{EB4A38D7-A574-4D97-B50E-FC90E317A23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722" y="3582242"/>
            <a:ext cx="5590554" cy="97158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4EED4BE-D57A-4985-BA4C-1C3A2A51363C}"/>
              </a:ext>
            </a:extLst>
          </p:cNvPr>
          <p:cNvGrpSpPr/>
          <p:nvPr/>
        </p:nvGrpSpPr>
        <p:grpSpPr>
          <a:xfrm>
            <a:off x="3121190" y="2282814"/>
            <a:ext cx="2901617" cy="338554"/>
            <a:chOff x="2540001" y="2469527"/>
            <a:chExt cx="2901617" cy="338554"/>
          </a:xfrm>
        </p:grpSpPr>
        <p:pic>
          <p:nvPicPr>
            <p:cNvPr id="12" name="Picture 11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g}_{k,i}&#10;\end{equation*}&#10;\end{document}" title="IguanaTex Bitmap Display">
              <a:extLst>
                <a:ext uri="{FF2B5EF4-FFF2-40B4-BE49-F238E27FC236}">
                  <a16:creationId xmlns:a16="http://schemas.microsoft.com/office/drawing/2014/main" id="{903BAA8D-A0A9-476F-AA47-E426A2E0875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0001" y="2602397"/>
              <a:ext cx="289167" cy="205684"/>
            </a:xfrm>
            <a:prstGeom prst="rect">
              <a:avLst/>
            </a:prstGeom>
          </p:spPr>
        </p:pic>
        <p:pic>
          <p:nvPicPr>
            <p:cNvPr id="14" name="Picture 13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sk}_j\,,\ 1\leq j \leq i&#10;\end{equation*}&#10;\end{document}" title="IguanaTex Bitmap Display">
              <a:extLst>
                <a:ext uri="{FF2B5EF4-FFF2-40B4-BE49-F238E27FC236}">
                  <a16:creationId xmlns:a16="http://schemas.microsoft.com/office/drawing/2014/main" id="{EF4BCB7E-A77B-40C3-A86A-8C616DE69746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8189" y="2571750"/>
              <a:ext cx="1243429" cy="199924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AFBD13-660C-4889-AFC9-E496FABE0D86}"/>
                </a:ext>
              </a:extLst>
            </p:cNvPr>
            <p:cNvSpPr txBox="1"/>
            <p:nvPr/>
          </p:nvSpPr>
          <p:spPr>
            <a:xfrm>
              <a:off x="2937559" y="2469527"/>
              <a:ext cx="11522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depends on</a:t>
              </a:r>
            </a:p>
          </p:txBody>
        </p:sp>
      </p:grpSp>
      <p:pic>
        <p:nvPicPr>
          <p:cNvPr id="18" name="Picture 17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p&#10;\end{equation*}&#10;\end{document}" title="IguanaTex Bitmap Display">
            <a:extLst>
              <a:ext uri="{FF2B5EF4-FFF2-40B4-BE49-F238E27FC236}">
                <a16:creationId xmlns:a16="http://schemas.microsoft.com/office/drawing/2014/main" id="{951A1015-452B-4730-BE41-C61FD7EBE6A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037" y="3083348"/>
            <a:ext cx="106472" cy="127040"/>
          </a:xfrm>
          <a:prstGeom prst="rect">
            <a:avLst/>
          </a:prstGeom>
        </p:spPr>
      </p:pic>
      <p:pic>
        <p:nvPicPr>
          <p:cNvPr id="20" name="Picture 19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sk}_i\,,\ 1\leq i \leq p&#10;\end{equation*}&#10;\end{document}" title="IguanaTex Bitmap Display">
            <a:extLst>
              <a:ext uri="{FF2B5EF4-FFF2-40B4-BE49-F238E27FC236}">
                <a16:creationId xmlns:a16="http://schemas.microsoft.com/office/drawing/2014/main" id="{1196451A-EC02-4C5E-81B4-18934E48ED1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89" y="3043093"/>
            <a:ext cx="1240991" cy="1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6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FB3B36-6C89-475C-81F7-5923C84F6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/>
                </a:solidFill>
              </a:rPr>
              <a:t>Gaussian keystream indistinguishable from random without key</a:t>
            </a:r>
          </a:p>
          <a:p>
            <a:r>
              <a:rPr lang="en-AU" dirty="0"/>
              <a:t>Leads to three observable measurement models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EB2A5A-82EE-4DE2-9581-A0A26082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0CFD6-2CE2-48DB-ADCB-6FC32AA7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22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5491B0-88F9-47CA-A787-B0DEE005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Observable Measurement Models</a:t>
            </a:r>
          </a:p>
        </p:txBody>
      </p:sp>
    </p:spTree>
    <p:extLst>
      <p:ext uri="{BB962C8B-B14F-4D97-AF65-F5344CB8AC3E}">
        <p14:creationId xmlns:p14="http://schemas.microsoft.com/office/powerpoint/2010/main" val="311973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FB3B36-6C89-475C-81F7-5923C84F6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Gaussian keystream indistinguishable from random without key</a:t>
            </a:r>
          </a:p>
          <a:p>
            <a:r>
              <a:rPr lang="en-AU" dirty="0">
                <a:solidFill>
                  <a:schemeClr val="accent1"/>
                </a:solidFill>
              </a:rPr>
              <a:t>Leads to three observable measurement models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EB2A5A-82EE-4DE2-9581-A0A26082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0CFD6-2CE2-48DB-ADCB-6FC32AA7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23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5491B0-88F9-47CA-A787-B0DEE005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Observable Measurement Models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D8AB0F1-C843-4BC1-B3CD-CB77F2B26692}"/>
              </a:ext>
            </a:extLst>
          </p:cNvPr>
          <p:cNvGrpSpPr/>
          <p:nvPr/>
        </p:nvGrpSpPr>
        <p:grpSpPr>
          <a:xfrm>
            <a:off x="730784" y="2189565"/>
            <a:ext cx="7682430" cy="2282354"/>
            <a:chOff x="658657" y="1939629"/>
            <a:chExt cx="7682430" cy="2282354"/>
          </a:xfrm>
        </p:grpSpPr>
        <p:pic>
          <p:nvPicPr>
            <p:cNvPr id="6" name="Picture 5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0,q]}&#10;\end{equation*}&#10;\end{document}" title="IguanaTex Bitmap Display">
              <a:extLst>
                <a:ext uri="{FF2B5EF4-FFF2-40B4-BE49-F238E27FC236}">
                  <a16:creationId xmlns:a16="http://schemas.microsoft.com/office/drawing/2014/main" id="{D46EF852-5BBF-4AAB-A32F-8DD7CF566C2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752" y="2025572"/>
              <a:ext cx="364495" cy="192610"/>
            </a:xfrm>
            <a:prstGeom prst="rect">
              <a:avLst/>
            </a:prstGeom>
          </p:spPr>
        </p:pic>
        <p:pic>
          <p:nvPicPr>
            <p:cNvPr id="7" name="Picture 6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 title="IguanaTex Bitmap Display">
              <a:extLst>
                <a:ext uri="{FF2B5EF4-FFF2-40B4-BE49-F238E27FC236}">
                  <a16:creationId xmlns:a16="http://schemas.microsoft.com/office/drawing/2014/main" id="{3020BB7A-E326-4748-852C-EFA60D52F1AE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657" y="2923854"/>
              <a:ext cx="370590" cy="192610"/>
            </a:xfrm>
            <a:prstGeom prst="rect">
              <a:avLst/>
            </a:prstGeom>
          </p:spPr>
        </p:pic>
        <p:pic>
          <p:nvPicPr>
            <p:cNvPr id="8" name="Picture 7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q]}&#10;\end{equation*}&#10;\end{document}" title="IguanaTex Bitmap Display">
              <a:extLst>
                <a:ext uri="{FF2B5EF4-FFF2-40B4-BE49-F238E27FC236}">
                  <a16:creationId xmlns:a16="http://schemas.microsoft.com/office/drawing/2014/main" id="{43A0402E-802B-49A2-9B8B-670168187880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657" y="3822136"/>
              <a:ext cx="366933" cy="192610"/>
            </a:xfrm>
            <a:prstGeom prst="rect">
              <a:avLst/>
            </a:prstGeom>
          </p:spPr>
        </p:pic>
        <p:pic>
          <p:nvPicPr>
            <p:cNvPr id="15" name="Picture 14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_k = \mat{H}_k^{(1:p)}\vec{x}_k + \vec{v}_k'\hspace{0.75cm}\vec{v}_k'\sim\mathcal{N}\left(\vec{0}, \mat{R}_k^{(1:p)}\right)&#10;\end{equation*}&#10;\end{document}" title="IguanaTex Bitmap Display">
              <a:extLst>
                <a:ext uri="{FF2B5EF4-FFF2-40B4-BE49-F238E27FC236}">
                  <a16:creationId xmlns:a16="http://schemas.microsoft.com/office/drawing/2014/main" id="{90850302-F00A-4589-8FCC-172B288DD4DC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4248" y="2837911"/>
              <a:ext cx="3724190" cy="364495"/>
            </a:xfrm>
            <a:prstGeom prst="rect">
              <a:avLst/>
            </a:prstGeom>
          </p:spPr>
        </p:pic>
        <p:pic>
          <p:nvPicPr>
            <p:cNvPr id="22" name="Picture 21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_k = \mat{H}_k^{(1:q)}\vec{x}_k + \vec{v}_k'\hspace{0.75cm}\vec{v}_k'\sim\mathcal{N}\left(\vec{0}, \mat{R}_k^{(1:q)} + \mat{S}^{(q)}\right)&#10;\end{equation*}&#10;\end{document}" title="IguanaTex Bitmap Display">
              <a:extLst>
                <a:ext uri="{FF2B5EF4-FFF2-40B4-BE49-F238E27FC236}">
                  <a16:creationId xmlns:a16="http://schemas.microsoft.com/office/drawing/2014/main" id="{99758C7F-A256-46FF-BC80-AEE553D52796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000" y="1939629"/>
              <a:ext cx="4309334" cy="364495"/>
            </a:xfrm>
            <a:prstGeom prst="rect">
              <a:avLst/>
            </a:prstGeom>
          </p:spPr>
        </p:pic>
        <p:pic>
          <p:nvPicPr>
            <p:cNvPr id="20" name="Picture 19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_k = \mat{H}_k^{(1:q)}\vec{x}_k + \vec{v}_k'\hspace{0.75cm}\vec{v}_k'\sim\mathcal{N}\left(\vec{0}, &#10;\begin{bmatrix}&#10;\mat{R}_k^{(1:p)} &amp; \mat{0}\\&#10;\mat{0} &amp; \mat{S}^{(q-p)}-\bar{\mat{Z}}\left(\mat{S}^{(p)}\right)^{-1}\bar{\mat{Z}} + \mat{R}_k^{(p+1:q)}&#10;\end{bmatrix}&#10;\right)&#10;\end{equation*}&#10;\end{document}" title="IguanaTex Bitmap Display">
              <a:extLst>
                <a:ext uri="{FF2B5EF4-FFF2-40B4-BE49-F238E27FC236}">
                  <a16:creationId xmlns:a16="http://schemas.microsoft.com/office/drawing/2014/main" id="{B3F7DADE-38AF-4508-8FF9-1D163882BF07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4248" y="3614898"/>
              <a:ext cx="7016839" cy="607085"/>
            </a:xfrm>
            <a:prstGeom prst="rect">
              <a:avLst/>
            </a:prstGeom>
          </p:spPr>
        </p:pic>
      </p:grpSp>
      <p:pic>
        <p:nvPicPr>
          <p:cNvPr id="25" name="Picture 24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  \mat{R}_k^{(1:q)}=&#10;    \begin{bmatrix}&#10;      \mat{R}_{k,1} &amp; \mat{0} &amp; \mat{0}\\&#10;      \mat{0} &amp; \ddots &amp; \mat{0}\\&#10;      \mat{0} &amp; \mat{0} &amp; \mat{R}_{k,q}&#10;    \end{bmatrix}\,&#10;\end{equation*}&#10;\end{document}" title="IguanaTex Bitmap Display">
            <a:extLst>
              <a:ext uri="{FF2B5EF4-FFF2-40B4-BE49-F238E27FC236}">
                <a16:creationId xmlns:a16="http://schemas.microsoft.com/office/drawing/2014/main" id="{48D57195-26BB-4AC6-9C47-D4E86CA2F44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626" y="1124280"/>
            <a:ext cx="1448494" cy="507554"/>
          </a:xfrm>
          <a:prstGeom prst="rect">
            <a:avLst/>
          </a:prstGeom>
        </p:spPr>
      </p:pic>
      <p:pic>
        <p:nvPicPr>
          <p:cNvPr id="27" name="Picture 26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bar{\mat{Z}}=&#10;\begin{bmatrix}&#10;\mat{Z} &amp; \cdots &amp; \mat{Z}\\&#10;\vdots &amp; \ddots &amp; \vdots\\&#10;\mat{Z} &amp; \cdots &amp; \mat{Z}&#10;\end{bmatrix}&#10;\end{equation*}&#10;\end{document}" title="IguanaTex Bitmap Display">
            <a:extLst>
              <a:ext uri="{FF2B5EF4-FFF2-40B4-BE49-F238E27FC236}">
                <a16:creationId xmlns:a16="http://schemas.microsoft.com/office/drawing/2014/main" id="{E2B4AAD5-D7D4-4925-B6A2-CAFA0C691D6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599" y="1733536"/>
            <a:ext cx="928330" cy="50544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31BDD95-2D02-475F-A97E-2D7B4E8AE6E1}"/>
              </a:ext>
            </a:extLst>
          </p:cNvPr>
          <p:cNvSpPr txBox="1"/>
          <p:nvPr/>
        </p:nvSpPr>
        <p:spPr>
          <a:xfrm>
            <a:off x="7457988" y="827710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>
                <a:solidFill>
                  <a:schemeClr val="bg1">
                    <a:lumMod val="50000"/>
                  </a:schemeClr>
                </a:solidFill>
              </a:rPr>
              <a:t>Notation</a:t>
            </a:r>
          </a:p>
        </p:txBody>
      </p:sp>
    </p:spTree>
    <p:extLst>
      <p:ext uri="{BB962C8B-B14F-4D97-AF65-F5344CB8AC3E}">
        <p14:creationId xmlns:p14="http://schemas.microsoft.com/office/powerpoint/2010/main" val="2938380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A69AF1-1D60-4D13-AE99-4EF72FE04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/>
                </a:solidFill>
              </a:rPr>
              <a:t>Exact linear models mean optimal estimates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F2733-E748-40C9-AF81-DF2A9585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FE8F4-52BF-4D69-8E9E-D3AC2647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24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B79642-F952-4B11-ACE6-E2B39D909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Proving Performance Loss and Gain Bounds</a:t>
            </a:r>
          </a:p>
        </p:txBody>
      </p:sp>
    </p:spTree>
    <p:extLst>
      <p:ext uri="{BB962C8B-B14F-4D97-AF65-F5344CB8AC3E}">
        <p14:creationId xmlns:p14="http://schemas.microsoft.com/office/powerpoint/2010/main" val="1706648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A69AF1-1D60-4D13-AE99-4EF72FE04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Exact linear models mean optimal estimates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F2733-E748-40C9-AF81-DF2A9585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FE8F4-52BF-4D69-8E9E-D3AC2647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25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B79642-F952-4B11-ACE6-E2B39D909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Proving Performance Loss and Gain Bounds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080FDE-E98A-4270-8D10-8C28D0685886}"/>
              </a:ext>
            </a:extLst>
          </p:cNvPr>
          <p:cNvGrpSpPr/>
          <p:nvPr/>
        </p:nvGrpSpPr>
        <p:grpSpPr>
          <a:xfrm>
            <a:off x="3083425" y="4389974"/>
            <a:ext cx="2977147" cy="307777"/>
            <a:chOff x="3252873" y="4394543"/>
            <a:chExt cx="2977147" cy="307777"/>
          </a:xfrm>
        </p:grpSpPr>
        <p:pic>
          <p:nvPicPr>
            <p:cNvPr id="27" name="Picture 26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P}_0 = \mat{0} \implies&#10;\end{equation*}&#10;\end{document}" title="IguanaTex Bitmap Display">
              <a:extLst>
                <a:ext uri="{FF2B5EF4-FFF2-40B4-BE49-F238E27FC236}">
                  <a16:creationId xmlns:a16="http://schemas.microsoft.com/office/drawing/2014/main" id="{6C6D89D1-6FDC-4459-8734-477DEC0CDD76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2873" y="4462489"/>
              <a:ext cx="1055695" cy="171886"/>
            </a:xfrm>
            <a:prstGeom prst="rect">
              <a:avLst/>
            </a:prstGeom>
          </p:spPr>
        </p:pic>
        <p:pic>
          <p:nvPicPr>
            <p:cNvPr id="34" name="Picture 33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tr}\left(\mat{P}_k\right)&#10;\end{equation*}&#10;\end{document}" title="IguanaTex Bitmap Display">
              <a:extLst>
                <a:ext uri="{FF2B5EF4-FFF2-40B4-BE49-F238E27FC236}">
                  <a16:creationId xmlns:a16="http://schemas.microsoft.com/office/drawing/2014/main" id="{9D033ED6-2D4C-42A2-BEDD-29F2B99C9BAC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9506" y="4446640"/>
              <a:ext cx="570514" cy="20358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20F5A6-AABC-4245-B4FD-D27CD131EBD7}"/>
                </a:ext>
              </a:extLst>
            </p:cNvPr>
            <p:cNvSpPr txBox="1"/>
            <p:nvPr/>
          </p:nvSpPr>
          <p:spPr>
            <a:xfrm>
              <a:off x="4317664" y="4394543"/>
              <a:ext cx="13418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Lowest possible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42E7BE2-9D26-4C74-B0C9-E9B1321460D0}"/>
              </a:ext>
            </a:extLst>
          </p:cNvPr>
          <p:cNvGrpSpPr/>
          <p:nvPr/>
        </p:nvGrpSpPr>
        <p:grpSpPr>
          <a:xfrm>
            <a:off x="799705" y="1613725"/>
            <a:ext cx="3329328" cy="2724150"/>
            <a:chOff x="1110855" y="1640760"/>
            <a:chExt cx="3329328" cy="272415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DABF2F8-3F60-48D9-9E45-F12DAFB0D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855" y="1640760"/>
              <a:ext cx="2746851" cy="2724150"/>
            </a:xfrm>
            <a:prstGeom prst="rect">
              <a:avLst/>
            </a:prstGeom>
          </p:spPr>
        </p:pic>
        <p:pic>
          <p:nvPicPr>
            <p:cNvPr id="12" name="Picture 11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0,n]}&#10;\end{equation*}&#10;\end{document}" title="IguanaTex Bitmap Display">
              <a:extLst>
                <a:ext uri="{FF2B5EF4-FFF2-40B4-BE49-F238E27FC236}">
                  <a16:creationId xmlns:a16="http://schemas.microsoft.com/office/drawing/2014/main" id="{9BDB55F2-9917-4816-85A0-438F9EEE9DDD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4964" y="2373389"/>
              <a:ext cx="385219" cy="192610"/>
            </a:xfrm>
            <a:prstGeom prst="rect">
              <a:avLst/>
            </a:prstGeom>
          </p:spPr>
        </p:pic>
        <p:pic>
          <p:nvPicPr>
            <p:cNvPr id="13" name="Picture 12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 title="IguanaTex Bitmap Display">
              <a:extLst>
                <a:ext uri="{FF2B5EF4-FFF2-40B4-BE49-F238E27FC236}">
                  <a16:creationId xmlns:a16="http://schemas.microsoft.com/office/drawing/2014/main" id="{9068DD66-318D-4185-9F8C-6363CA92FF3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4964" y="2923905"/>
              <a:ext cx="370590" cy="192610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2976CCA-C709-4B0C-883D-B460FE12A822}"/>
                </a:ext>
              </a:extLst>
            </p:cNvPr>
            <p:cNvCxnSpPr/>
            <p:nvPr/>
          </p:nvCxnSpPr>
          <p:spPr>
            <a:xfrm>
              <a:off x="3179199" y="2565999"/>
              <a:ext cx="0" cy="43683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FCC8B9-C765-4467-AB9A-7AFD0D11E67F}"/>
                </a:ext>
              </a:extLst>
            </p:cNvPr>
            <p:cNvSpPr txBox="1"/>
            <p:nvPr/>
          </p:nvSpPr>
          <p:spPr>
            <a:xfrm>
              <a:off x="1203425" y="1659195"/>
              <a:ext cx="2551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1"/>
                  </a:solidFill>
                </a:rPr>
                <a:t>Performance Loss Lower Bound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F28BA2-FE30-451D-9EED-AFE5FB905243}"/>
                </a:ext>
              </a:extLst>
            </p:cNvPr>
            <p:cNvSpPr txBox="1"/>
            <p:nvPr/>
          </p:nvSpPr>
          <p:spPr>
            <a:xfrm>
              <a:off x="2921000" y="2692084"/>
              <a:ext cx="30328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600" dirty="0">
                  <a:solidFill>
                    <a:schemeClr val="accent2"/>
                  </a:solidFill>
                </a:rPr>
                <a:t>min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442828-8E4A-4C3F-A941-E232E09E28FA}"/>
                </a:ext>
              </a:extLst>
            </p:cNvPr>
            <p:cNvSpPr txBox="1"/>
            <p:nvPr/>
          </p:nvSpPr>
          <p:spPr>
            <a:xfrm>
              <a:off x="3437399" y="2361484"/>
              <a:ext cx="6671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optimal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B4793B2-C9EF-4965-A648-28070212367E}"/>
                </a:ext>
              </a:extLst>
            </p:cNvPr>
            <p:cNvSpPr txBox="1"/>
            <p:nvPr/>
          </p:nvSpPr>
          <p:spPr>
            <a:xfrm>
              <a:off x="3437399" y="2914484"/>
              <a:ext cx="6671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optimal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3685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A69AF1-1D60-4D13-AE99-4EF72FE04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Exact linear models mean optimal estimates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F2733-E748-40C9-AF81-DF2A9585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FE8F4-52BF-4D69-8E9E-D3AC2647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26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B79642-F952-4B11-ACE6-E2B39D909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Proving Performance Loss and Gain Bounds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080FDE-E98A-4270-8D10-8C28D0685886}"/>
              </a:ext>
            </a:extLst>
          </p:cNvPr>
          <p:cNvGrpSpPr/>
          <p:nvPr/>
        </p:nvGrpSpPr>
        <p:grpSpPr>
          <a:xfrm>
            <a:off x="3083425" y="4389974"/>
            <a:ext cx="2977147" cy="307777"/>
            <a:chOff x="3252873" y="4394543"/>
            <a:chExt cx="2977147" cy="307777"/>
          </a:xfrm>
        </p:grpSpPr>
        <p:pic>
          <p:nvPicPr>
            <p:cNvPr id="27" name="Picture 26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P}_0 = \mat{0} \implies&#10;\end{equation*}&#10;\end{document}" title="IguanaTex Bitmap Display">
              <a:extLst>
                <a:ext uri="{FF2B5EF4-FFF2-40B4-BE49-F238E27FC236}">
                  <a16:creationId xmlns:a16="http://schemas.microsoft.com/office/drawing/2014/main" id="{6C6D89D1-6FDC-4459-8734-477DEC0CDD76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2873" y="4462489"/>
              <a:ext cx="1055695" cy="171886"/>
            </a:xfrm>
            <a:prstGeom prst="rect">
              <a:avLst/>
            </a:prstGeom>
          </p:spPr>
        </p:pic>
        <p:pic>
          <p:nvPicPr>
            <p:cNvPr id="34" name="Picture 33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tr}\left(\mat{P}_k\right)&#10;\end{equation*}&#10;\end{document}" title="IguanaTex Bitmap Display">
              <a:extLst>
                <a:ext uri="{FF2B5EF4-FFF2-40B4-BE49-F238E27FC236}">
                  <a16:creationId xmlns:a16="http://schemas.microsoft.com/office/drawing/2014/main" id="{9D033ED6-2D4C-42A2-BEDD-29F2B99C9BAC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9506" y="4446640"/>
              <a:ext cx="570514" cy="20358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20F5A6-AABC-4245-B4FD-D27CD131EBD7}"/>
                </a:ext>
              </a:extLst>
            </p:cNvPr>
            <p:cNvSpPr txBox="1"/>
            <p:nvPr/>
          </p:nvSpPr>
          <p:spPr>
            <a:xfrm>
              <a:off x="4317664" y="4394543"/>
              <a:ext cx="13418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Lowest possible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42E7BE2-9D26-4C74-B0C9-E9B1321460D0}"/>
              </a:ext>
            </a:extLst>
          </p:cNvPr>
          <p:cNvGrpSpPr/>
          <p:nvPr/>
        </p:nvGrpSpPr>
        <p:grpSpPr>
          <a:xfrm>
            <a:off x="799705" y="1613725"/>
            <a:ext cx="7450883" cy="2724150"/>
            <a:chOff x="1110855" y="1640760"/>
            <a:chExt cx="7450883" cy="272415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DABF2F8-3F60-48D9-9E45-F12DAFB0D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855" y="1640760"/>
              <a:ext cx="2746851" cy="272415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791FED6-7BFD-4157-A6E8-955DC8CB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3780" y="1640760"/>
              <a:ext cx="2746851" cy="2724150"/>
            </a:xfrm>
            <a:prstGeom prst="rect">
              <a:avLst/>
            </a:prstGeom>
          </p:spPr>
        </p:pic>
        <p:pic>
          <p:nvPicPr>
            <p:cNvPr id="12" name="Picture 11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0,n]}&#10;\end{equation*}&#10;\end{document}" title="IguanaTex Bitmap Display">
              <a:extLst>
                <a:ext uri="{FF2B5EF4-FFF2-40B4-BE49-F238E27FC236}">
                  <a16:creationId xmlns:a16="http://schemas.microsoft.com/office/drawing/2014/main" id="{9BDB55F2-9917-4816-85A0-438F9EEE9DDD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4964" y="2373389"/>
              <a:ext cx="385219" cy="192610"/>
            </a:xfrm>
            <a:prstGeom prst="rect">
              <a:avLst/>
            </a:prstGeom>
          </p:spPr>
        </p:pic>
        <p:pic>
          <p:nvPicPr>
            <p:cNvPr id="13" name="Picture 12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 title="IguanaTex Bitmap Display">
              <a:extLst>
                <a:ext uri="{FF2B5EF4-FFF2-40B4-BE49-F238E27FC236}">
                  <a16:creationId xmlns:a16="http://schemas.microsoft.com/office/drawing/2014/main" id="{9068DD66-318D-4185-9F8C-6363CA92FF3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4964" y="2923905"/>
              <a:ext cx="370590" cy="192610"/>
            </a:xfrm>
            <a:prstGeom prst="rect">
              <a:avLst/>
            </a:prstGeom>
          </p:spPr>
        </p:pic>
        <p:pic>
          <p:nvPicPr>
            <p:cNvPr id="14" name="Picture 13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 title="IguanaTex Bitmap Display">
              <a:extLst>
                <a:ext uri="{FF2B5EF4-FFF2-40B4-BE49-F238E27FC236}">
                  <a16:creationId xmlns:a16="http://schemas.microsoft.com/office/drawing/2014/main" id="{A0F8B27D-AF11-4220-9E10-C835389118ED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9362" y="2923905"/>
              <a:ext cx="370590" cy="192610"/>
            </a:xfrm>
            <a:prstGeom prst="rect">
              <a:avLst/>
            </a:prstGeom>
          </p:spPr>
        </p:pic>
        <p:pic>
          <p:nvPicPr>
            <p:cNvPr id="15" name="Picture 14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n]}&#10;\end{equation*}&#10;\end{document}" title="IguanaTex Bitmap Display">
              <a:extLst>
                <a:ext uri="{FF2B5EF4-FFF2-40B4-BE49-F238E27FC236}">
                  <a16:creationId xmlns:a16="http://schemas.microsoft.com/office/drawing/2014/main" id="{AB18FAAB-65CE-45BC-BEC0-9FE7A5D47079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4081" y="3436760"/>
              <a:ext cx="387657" cy="192610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2976CCA-C709-4B0C-883D-B460FE12A822}"/>
                </a:ext>
              </a:extLst>
            </p:cNvPr>
            <p:cNvCxnSpPr/>
            <p:nvPr/>
          </p:nvCxnSpPr>
          <p:spPr>
            <a:xfrm>
              <a:off x="3179199" y="2565999"/>
              <a:ext cx="0" cy="43683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72F2EFB-2DDC-4A35-956C-C5EABCC1CB01}"/>
                </a:ext>
              </a:extLst>
            </p:cNvPr>
            <p:cNvCxnSpPr/>
            <p:nvPr/>
          </p:nvCxnSpPr>
          <p:spPr>
            <a:xfrm>
              <a:off x="7312287" y="3092169"/>
              <a:ext cx="0" cy="43683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FCC8B9-C765-4467-AB9A-7AFD0D11E67F}"/>
                </a:ext>
              </a:extLst>
            </p:cNvPr>
            <p:cNvSpPr txBox="1"/>
            <p:nvPr/>
          </p:nvSpPr>
          <p:spPr>
            <a:xfrm>
              <a:off x="1203425" y="1659195"/>
              <a:ext cx="2551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1"/>
                  </a:solidFill>
                </a:rPr>
                <a:t>Performance Loss Lower Bound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1C2AC2C-BFEE-4E1F-97AC-1EF84043A8DA}"/>
                </a:ext>
              </a:extLst>
            </p:cNvPr>
            <p:cNvSpPr txBox="1"/>
            <p:nvPr/>
          </p:nvSpPr>
          <p:spPr>
            <a:xfrm>
              <a:off x="5305120" y="1651171"/>
              <a:ext cx="25841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1"/>
                  </a:solidFill>
                </a:rPr>
                <a:t>Performance Gain Upper Bound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F28BA2-FE30-451D-9EED-AFE5FB905243}"/>
                </a:ext>
              </a:extLst>
            </p:cNvPr>
            <p:cNvSpPr txBox="1"/>
            <p:nvPr/>
          </p:nvSpPr>
          <p:spPr>
            <a:xfrm>
              <a:off x="2921000" y="2692084"/>
              <a:ext cx="30328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600" dirty="0">
                  <a:solidFill>
                    <a:schemeClr val="accent2"/>
                  </a:solidFill>
                </a:rPr>
                <a:t>min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6DEDFB-7785-4A41-BDE9-A59B6C87E9A0}"/>
                </a:ext>
              </a:extLst>
            </p:cNvPr>
            <p:cNvSpPr txBox="1"/>
            <p:nvPr/>
          </p:nvSpPr>
          <p:spPr>
            <a:xfrm>
              <a:off x="7048500" y="3218254"/>
              <a:ext cx="31771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600" dirty="0">
                  <a:solidFill>
                    <a:schemeClr val="accent2"/>
                  </a:solidFill>
                </a:rPr>
                <a:t>max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442828-8E4A-4C3F-A941-E232E09E28FA}"/>
                </a:ext>
              </a:extLst>
            </p:cNvPr>
            <p:cNvSpPr txBox="1"/>
            <p:nvPr/>
          </p:nvSpPr>
          <p:spPr>
            <a:xfrm>
              <a:off x="3437399" y="2361484"/>
              <a:ext cx="6671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optimal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B4793B2-C9EF-4965-A648-28070212367E}"/>
                </a:ext>
              </a:extLst>
            </p:cNvPr>
            <p:cNvSpPr txBox="1"/>
            <p:nvPr/>
          </p:nvSpPr>
          <p:spPr>
            <a:xfrm>
              <a:off x="3437399" y="2914484"/>
              <a:ext cx="6671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optimal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B255C58-54D0-4F33-AFD3-E9E76E24D0FE}"/>
                </a:ext>
              </a:extLst>
            </p:cNvPr>
            <p:cNvSpPr txBox="1"/>
            <p:nvPr/>
          </p:nvSpPr>
          <p:spPr>
            <a:xfrm>
              <a:off x="7552828" y="2907554"/>
              <a:ext cx="6671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optimal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4F1363D-EA8C-4148-93E2-96130AA7544D}"/>
                </a:ext>
              </a:extLst>
            </p:cNvPr>
            <p:cNvSpPr txBox="1"/>
            <p:nvPr/>
          </p:nvSpPr>
          <p:spPr>
            <a:xfrm>
              <a:off x="7552828" y="3423037"/>
              <a:ext cx="6671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optimal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626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D91A59-FA0B-43BC-ADCD-7F9177FC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Simulation Results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22E02F6-DA20-46D9-88B2-A377C28057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 </a:t>
            </a:r>
          </a:p>
          <a:p>
            <a:r>
              <a:rPr lang="en-AU" dirty="0"/>
              <a:t>Fixed fully correlated component      and uncorrelated component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7C9F3-4AAD-4653-AE2D-F13ED86B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0363F-E466-4298-9030-2F0F47C3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27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1747CB-0C27-46EA-BCBA-5CC2AB6225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01" y="723371"/>
            <a:ext cx="3439694" cy="4045460"/>
          </a:xfrm>
          <a:prstGeom prst="rect">
            <a:avLst/>
          </a:prstGeom>
        </p:spPr>
      </p:pic>
      <p:pic>
        <p:nvPicPr>
          <p:cNvPr id="16" name="Picture 15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n=4&#10;\end{equation*}&#10;\end{document}" title="IguanaTex Bitmap Display">
            <a:extLst>
              <a:ext uri="{FF2B5EF4-FFF2-40B4-BE49-F238E27FC236}">
                <a16:creationId xmlns:a16="http://schemas.microsoft.com/office/drawing/2014/main" id="{04ECD876-3CDC-4679-B83A-38D8B44A132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056" y="1424433"/>
            <a:ext cx="482743" cy="138971"/>
          </a:xfrm>
          <a:prstGeom prst="rect">
            <a:avLst/>
          </a:prstGeom>
        </p:spPr>
      </p:pic>
      <p:pic>
        <p:nvPicPr>
          <p:cNvPr id="20" name="Picture 19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Z}&#10;\end{equation*}&#10;\end{document}" title="IguanaTex Bitmap Display">
            <a:extLst>
              <a:ext uri="{FF2B5EF4-FFF2-40B4-BE49-F238E27FC236}">
                <a16:creationId xmlns:a16="http://schemas.microsoft.com/office/drawing/2014/main" id="{618DD347-B8DE-444F-90C3-532E8694A68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764" y="1796290"/>
            <a:ext cx="118248" cy="138971"/>
          </a:xfrm>
          <a:prstGeom prst="rect">
            <a:avLst/>
          </a:prstGeom>
        </p:spPr>
      </p:pic>
      <p:pic>
        <p:nvPicPr>
          <p:cNvPr id="23" name="Picture 22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Y}&#10;\end{equation*}&#10;\end{document}" title="IguanaTex Bitmap Display">
            <a:extLst>
              <a:ext uri="{FF2B5EF4-FFF2-40B4-BE49-F238E27FC236}">
                <a16:creationId xmlns:a16="http://schemas.microsoft.com/office/drawing/2014/main" id="{9584B90A-EDA7-47B3-81FB-60ADB81D40C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237" y="2027939"/>
            <a:ext cx="168229" cy="13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81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EB1510CF-404C-46A4-B4CB-0897FC3F6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29150" y="1360740"/>
            <a:ext cx="3886200" cy="3263503"/>
          </a:xfrm>
        </p:spPr>
        <p:txBody>
          <a:bodyPr/>
          <a:lstStyle/>
          <a:p>
            <a:r>
              <a:rPr lang="en-AU" dirty="0"/>
              <a:t> </a:t>
            </a:r>
          </a:p>
          <a:p>
            <a:r>
              <a:rPr lang="en-AU" dirty="0"/>
              <a:t>Varied                and  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 </a:t>
            </a:r>
          </a:p>
          <a:p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06D7C3-0DAC-4E62-A864-0ABA574DE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01" y="723371"/>
            <a:ext cx="3439694" cy="404546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CD91A59-FA0B-43BC-ADCD-7F9177FC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Simulation Results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7C9F3-4AAD-4653-AE2D-F13ED86B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0363F-E466-4298-9030-2F0F47C3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28</a:t>
            </a:fld>
            <a:endParaRPr lang="en-US"/>
          </a:p>
        </p:txBody>
      </p:sp>
      <p:pic>
        <p:nvPicPr>
          <p:cNvPr id="16" name="Picture 15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n=4&#10;\end{equation*}&#10;\end{document}" title="IguanaTex Bitmap Display">
            <a:extLst>
              <a:ext uri="{FF2B5EF4-FFF2-40B4-BE49-F238E27FC236}">
                <a16:creationId xmlns:a16="http://schemas.microsoft.com/office/drawing/2014/main" id="{04ECD876-3CDC-4679-B83A-38D8B44A132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056" y="1424433"/>
            <a:ext cx="482743" cy="138971"/>
          </a:xfrm>
          <a:prstGeom prst="rect">
            <a:avLst/>
          </a:prstGeom>
        </p:spPr>
      </p:pic>
      <p:pic>
        <p:nvPicPr>
          <p:cNvPr id="13" name="Picture 12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Z}=\Sigma_z \times \mat{I}&#10;\end{equation*}&#10;\end{document}" title="IguanaTex Bitmap Display">
            <a:extLst>
              <a:ext uri="{FF2B5EF4-FFF2-40B4-BE49-F238E27FC236}">
                <a16:creationId xmlns:a16="http://schemas.microsoft.com/office/drawing/2014/main" id="{A17EE792-ED12-47BE-B61C-6DC030387AB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368" y="1785869"/>
            <a:ext cx="967927" cy="170666"/>
          </a:xfrm>
          <a:prstGeom prst="rect">
            <a:avLst/>
          </a:prstGeom>
        </p:spPr>
      </p:pic>
      <p:pic>
        <p:nvPicPr>
          <p:cNvPr id="15" name="Picture 14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Y} = \Sigma_y \times \mat{I}&#10;\end{equation*}&#10;\end{document}" title="IguanaTex Bitmap Display">
            <a:extLst>
              <a:ext uri="{FF2B5EF4-FFF2-40B4-BE49-F238E27FC236}">
                <a16:creationId xmlns:a16="http://schemas.microsoft.com/office/drawing/2014/main" id="{41E26B38-33A4-4A5A-94AD-3A62B1A285B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615" y="1785869"/>
            <a:ext cx="1020345" cy="19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96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EB1510CF-404C-46A4-B4CB-0897FC3F6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29150" y="1360740"/>
            <a:ext cx="3886200" cy="3263503"/>
          </a:xfrm>
        </p:spPr>
        <p:txBody>
          <a:bodyPr/>
          <a:lstStyle/>
          <a:p>
            <a:r>
              <a:rPr lang="en-AU" dirty="0"/>
              <a:t> </a:t>
            </a:r>
          </a:p>
          <a:p>
            <a:r>
              <a:rPr lang="en-AU" dirty="0"/>
              <a:t>Varied                and  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>
                <a:solidFill>
                  <a:schemeClr val="accent1"/>
                </a:solidFill>
              </a:rPr>
              <a:t>Effect of     and     on bounds?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 </a:t>
            </a:r>
          </a:p>
          <a:p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06D7C3-0DAC-4E62-A864-0ABA574DED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501" y="723371"/>
            <a:ext cx="3439694" cy="404546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CD91A59-FA0B-43BC-ADCD-7F9177FC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Simulation Results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7C9F3-4AAD-4653-AE2D-F13ED86B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0363F-E466-4298-9030-2F0F47C3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29</a:t>
            </a:fld>
            <a:endParaRPr lang="en-US"/>
          </a:p>
        </p:txBody>
      </p:sp>
      <p:pic>
        <p:nvPicPr>
          <p:cNvPr id="16" name="Picture 15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n=4&#10;\end{equation*}&#10;\end{document}" title="IguanaTex Bitmap Display">
            <a:extLst>
              <a:ext uri="{FF2B5EF4-FFF2-40B4-BE49-F238E27FC236}">
                <a16:creationId xmlns:a16="http://schemas.microsoft.com/office/drawing/2014/main" id="{04ECD876-3CDC-4679-B83A-38D8B44A132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056" y="1424433"/>
            <a:ext cx="482743" cy="138971"/>
          </a:xfrm>
          <a:prstGeom prst="rect">
            <a:avLst/>
          </a:prstGeom>
        </p:spPr>
      </p:pic>
      <p:pic>
        <p:nvPicPr>
          <p:cNvPr id="13" name="Picture 12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Z}=\Sigma_z \times \mat{I}&#10;\end{equation*}&#10;\end{document}" title="IguanaTex Bitmap Display">
            <a:extLst>
              <a:ext uri="{FF2B5EF4-FFF2-40B4-BE49-F238E27FC236}">
                <a16:creationId xmlns:a16="http://schemas.microsoft.com/office/drawing/2014/main" id="{A17EE792-ED12-47BE-B61C-6DC030387AB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368" y="1785869"/>
            <a:ext cx="967927" cy="170666"/>
          </a:xfrm>
          <a:prstGeom prst="rect">
            <a:avLst/>
          </a:prstGeom>
        </p:spPr>
      </p:pic>
      <p:pic>
        <p:nvPicPr>
          <p:cNvPr id="15" name="Picture 14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Y} = \Sigma_y \times \mat{I}&#10;\end{equation*}&#10;\end{document}" title="IguanaTex Bitmap Display">
            <a:extLst>
              <a:ext uri="{FF2B5EF4-FFF2-40B4-BE49-F238E27FC236}">
                <a16:creationId xmlns:a16="http://schemas.microsoft.com/office/drawing/2014/main" id="{41E26B38-33A4-4A5A-94AD-3A62B1A285B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615" y="1785869"/>
            <a:ext cx="1020345" cy="198704"/>
          </a:xfrm>
          <a:prstGeom prst="rect">
            <a:avLst/>
          </a:prstGeom>
        </p:spPr>
      </p:pic>
      <p:pic>
        <p:nvPicPr>
          <p:cNvPr id="19" name="Picture 18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Z}&#10;\end{equation*}&#10;\end{document}" title="IguanaTex Bitmap Display">
            <a:extLst>
              <a:ext uri="{FF2B5EF4-FFF2-40B4-BE49-F238E27FC236}">
                <a16:creationId xmlns:a16="http://schemas.microsoft.com/office/drawing/2014/main" id="{8E856305-9B70-4675-86C2-71A5722E54A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743" y="3423922"/>
            <a:ext cx="118248" cy="138971"/>
          </a:xfrm>
          <a:prstGeom prst="rect">
            <a:avLst/>
          </a:prstGeom>
        </p:spPr>
      </p:pic>
      <p:pic>
        <p:nvPicPr>
          <p:cNvPr id="21" name="Picture 20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Y}&#10;\end{equation*}&#10;\end{document}" title="IguanaTex Bitmap Display">
            <a:extLst>
              <a:ext uri="{FF2B5EF4-FFF2-40B4-BE49-F238E27FC236}">
                <a16:creationId xmlns:a16="http://schemas.microsoft.com/office/drawing/2014/main" id="{3C48374D-ACAD-4A7A-92D0-78ECB2E8329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327" y="3423921"/>
            <a:ext cx="168229" cy="13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0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A7F7-4749-40DD-87CC-68AD44BCC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" y="1"/>
            <a:ext cx="5745801" cy="520146"/>
          </a:xfrm>
        </p:spPr>
        <p:txBody>
          <a:bodyPr>
            <a:normAutofit/>
          </a:bodyPr>
          <a:lstStyle/>
          <a:p>
            <a:r>
              <a:rPr lang="en-US" dirty="0"/>
              <a:t>Privilege in Estimation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CBE6135-6B7B-46E0-9660-0495FE003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127290"/>
            <a:ext cx="8424000" cy="3844762"/>
          </a:xfrm>
        </p:spPr>
        <p:txBody>
          <a:bodyPr>
            <a:normAutofit/>
          </a:bodyPr>
          <a:lstStyle/>
          <a:p>
            <a:r>
              <a:rPr lang="de-DE" dirty="0"/>
              <a:t>Public measurements useable for state estimation</a:t>
            </a:r>
          </a:p>
          <a:p>
            <a:r>
              <a:rPr lang="de-DE" dirty="0"/>
              <a:t>Trusted or special users may be granted </a:t>
            </a:r>
            <a:r>
              <a:rPr lang="de-DE" i="1" dirty="0"/>
              <a:t>privilege</a:t>
            </a:r>
            <a:endParaRPr lang="de-DE" dirty="0"/>
          </a:p>
          <a:p>
            <a:r>
              <a:rPr lang="de-DE" dirty="0"/>
              <a:t>Privileged users should perform </a:t>
            </a:r>
            <a:r>
              <a:rPr lang="de-DE" i="1" dirty="0"/>
              <a:t>better</a:t>
            </a:r>
            <a:r>
              <a:rPr lang="de-DE" dirty="0"/>
              <a:t> than unprivileged ones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22A7E1E-EA71-40E9-8C88-9A6D8EB9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3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40E3EFE-D11A-4626-8C85-2EE780A1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E2006F-3198-444D-A261-1DE722A11FEC}"/>
              </a:ext>
            </a:extLst>
          </p:cNvPr>
          <p:cNvGrpSpPr/>
          <p:nvPr/>
        </p:nvGrpSpPr>
        <p:grpSpPr>
          <a:xfrm>
            <a:off x="1963791" y="2391368"/>
            <a:ext cx="5216415" cy="1748397"/>
            <a:chOff x="1505751" y="2460351"/>
            <a:chExt cx="5216415" cy="1748397"/>
          </a:xfrm>
        </p:grpSpPr>
        <p:pic>
          <p:nvPicPr>
            <p:cNvPr id="26" name="Graphic 25" descr="Wireless">
              <a:extLst>
                <a:ext uri="{FF2B5EF4-FFF2-40B4-BE49-F238E27FC236}">
                  <a16:creationId xmlns:a16="http://schemas.microsoft.com/office/drawing/2014/main" id="{9B96578A-F80E-438A-9764-E227EE137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100000" flipH="1" flipV="1">
              <a:off x="1505751" y="2894254"/>
              <a:ext cx="646148" cy="646148"/>
            </a:xfrm>
            <a:prstGeom prst="rect">
              <a:avLst/>
            </a:prstGeom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8B7DC27-FE24-4228-89BF-545CD5D10E04}"/>
                </a:ext>
              </a:extLst>
            </p:cNvPr>
            <p:cNvCxnSpPr>
              <a:cxnSpLocks/>
            </p:cNvCxnSpPr>
            <p:nvPr/>
          </p:nvCxnSpPr>
          <p:spPr>
            <a:xfrm>
              <a:off x="3436620" y="3335420"/>
              <a:ext cx="1645920" cy="40553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0B56B71-54CD-43E7-8247-4A0E59EEE9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6620" y="2759041"/>
              <a:ext cx="1645920" cy="360935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Graphic 28" descr="Key">
              <a:extLst>
                <a:ext uri="{FF2B5EF4-FFF2-40B4-BE49-F238E27FC236}">
                  <a16:creationId xmlns:a16="http://schemas.microsoft.com/office/drawing/2014/main" id="{57B5828A-2E09-4E6F-BE56-735A4DDBA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83635" y="3888658"/>
              <a:ext cx="320090" cy="320090"/>
            </a:xfrm>
            <a:prstGeom prst="rect">
              <a:avLst/>
            </a:prstGeom>
          </p:spPr>
        </p:pic>
        <p:pic>
          <p:nvPicPr>
            <p:cNvPr id="30" name="Graphic 29" descr="Lock">
              <a:extLst>
                <a:ext uri="{FF2B5EF4-FFF2-40B4-BE49-F238E27FC236}">
                  <a16:creationId xmlns:a16="http://schemas.microsoft.com/office/drawing/2014/main" id="{E81594E9-9451-4AE8-B4F1-687636445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51688" y="3508931"/>
              <a:ext cx="215371" cy="21537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719FB33-5540-447F-A0A9-3F044FAB3AD9}"/>
                </a:ext>
              </a:extLst>
            </p:cNvPr>
            <p:cNvSpPr txBox="1"/>
            <p:nvPr/>
          </p:nvSpPr>
          <p:spPr>
            <a:xfrm>
              <a:off x="5804820" y="2630318"/>
              <a:ext cx="861110" cy="215444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800" dirty="0"/>
                <a:t>“Bad” Estimate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C0AE8BA-5BE6-4305-846B-E7199E462549}"/>
                </a:ext>
              </a:extLst>
            </p:cNvPr>
            <p:cNvSpPr txBox="1"/>
            <p:nvPr/>
          </p:nvSpPr>
          <p:spPr>
            <a:xfrm>
              <a:off x="5804820" y="3615495"/>
              <a:ext cx="917346" cy="215444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800" dirty="0"/>
                <a:t>“Good” Estimate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1079E3F-3B01-4099-8856-849FD4D51024}"/>
                </a:ext>
              </a:extLst>
            </p:cNvPr>
            <p:cNvSpPr txBox="1"/>
            <p:nvPr/>
          </p:nvSpPr>
          <p:spPr>
            <a:xfrm>
              <a:off x="2583515" y="3115459"/>
              <a:ext cx="754379" cy="215444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800" dirty="0"/>
                <a:t>Measurement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8089D96-D0BE-4B15-9A87-C601B1BD1624}"/>
                </a:ext>
              </a:extLst>
            </p:cNvPr>
            <p:cNvSpPr/>
            <p:nvPr/>
          </p:nvSpPr>
          <p:spPr>
            <a:xfrm>
              <a:off x="1973624" y="3155156"/>
              <a:ext cx="148070" cy="121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35" name="Graphic 34" descr="Processor">
              <a:extLst>
                <a:ext uri="{FF2B5EF4-FFF2-40B4-BE49-F238E27FC236}">
                  <a16:creationId xmlns:a16="http://schemas.microsoft.com/office/drawing/2014/main" id="{5A5D4207-C14F-4493-9C9D-8FBBC8843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973624" y="2937431"/>
              <a:ext cx="571500" cy="571500"/>
            </a:xfrm>
            <a:prstGeom prst="rect">
              <a:avLst/>
            </a:prstGeom>
          </p:spPr>
        </p:pic>
        <p:pic>
          <p:nvPicPr>
            <p:cNvPr id="36" name="Graphic 35" descr="Laptop">
              <a:extLst>
                <a:ext uri="{FF2B5EF4-FFF2-40B4-BE49-F238E27FC236}">
                  <a16:creationId xmlns:a16="http://schemas.microsoft.com/office/drawing/2014/main" id="{F31C98E5-2591-4722-A68C-323588F23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157930" y="2460351"/>
              <a:ext cx="571500" cy="571500"/>
            </a:xfrm>
            <a:prstGeom prst="rect">
              <a:avLst/>
            </a:prstGeom>
          </p:spPr>
        </p:pic>
        <p:pic>
          <p:nvPicPr>
            <p:cNvPr id="37" name="Graphic 36" descr="Laptop">
              <a:extLst>
                <a:ext uri="{FF2B5EF4-FFF2-40B4-BE49-F238E27FC236}">
                  <a16:creationId xmlns:a16="http://schemas.microsoft.com/office/drawing/2014/main" id="{3F2E5F51-3746-4401-A101-8FE9946D0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157930" y="3455203"/>
              <a:ext cx="571500" cy="571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5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236"/>
    </mc:Choice>
    <mc:Fallback xmlns="">
      <p:transition spd="slow" advTm="61236"/>
    </mc:Fallback>
  </mc:AlternateContent>
  <p:extLst mod="1">
    <p:ext uri="{3A86A75C-4F4B-4683-9AE1-C65F6400EC91}">
      <p14:laserTraceLst xmlns:p14="http://schemas.microsoft.com/office/powerpoint/2010/main">
        <p14:tracePtLst>
          <p14:tracePt t="30119" x="2230438" y="2157413"/>
          <p14:tracePt t="30132" x="2220913" y="2162175"/>
          <p14:tracePt t="30140" x="2209800" y="2178050"/>
          <p14:tracePt t="30148" x="2209800" y="2182813"/>
          <p14:tracePt t="30155" x="2209800" y="2198688"/>
          <p14:tracePt t="30164" x="2209800" y="2225675"/>
          <p14:tracePt t="30172" x="2209800" y="2241550"/>
          <p14:tracePt t="30180" x="2209800" y="2273300"/>
          <p14:tracePt t="30188" x="2209800" y="2325688"/>
          <p14:tracePt t="30196" x="2209800" y="2366963"/>
          <p14:tracePt t="30204" x="2209800" y="2419350"/>
          <p14:tracePt t="30212" x="2198688" y="2492375"/>
          <p14:tracePt t="30220" x="2189163" y="2555875"/>
          <p14:tracePt t="30228" x="2178050" y="2624138"/>
          <p14:tracePt t="30237" x="2152650" y="2708275"/>
          <p14:tracePt t="30244" x="2120900" y="2808288"/>
          <p14:tracePt t="30252" x="2089150" y="2933700"/>
          <p14:tracePt t="30260" x="2057400" y="3059113"/>
          <p14:tracePt t="30268" x="2025650" y="3190875"/>
          <p14:tracePt t="30275" x="2009775" y="3338513"/>
          <p14:tracePt t="30284" x="1993900" y="3484563"/>
          <p14:tracePt t="30292" x="1993900" y="3589338"/>
          <p14:tracePt t="30300" x="1993900" y="3689350"/>
          <p14:tracePt t="30308" x="1993900" y="3757613"/>
          <p14:tracePt t="30316" x="1993900" y="3800475"/>
          <p14:tracePt t="30324" x="2000250" y="3830638"/>
          <p14:tracePt t="30332" x="2000250" y="3836988"/>
          <p14:tracePt t="30339" x="2000250" y="3841750"/>
          <p14:tracePt t="30420" x="2000250" y="3868738"/>
          <p14:tracePt t="30428" x="2005013" y="3889375"/>
          <p14:tracePt t="30436" x="2005013" y="3905250"/>
          <p14:tracePt t="30444" x="2005013" y="3941763"/>
          <p14:tracePt t="30452" x="2016125" y="3957638"/>
          <p14:tracePt t="30459" x="2025650" y="3989388"/>
          <p14:tracePt t="30467" x="2036763" y="4005263"/>
          <p14:tracePt t="30476" x="2041525" y="4035425"/>
          <p14:tracePt t="30483" x="2041525" y="4041775"/>
          <p14:tracePt t="30492" x="2057400" y="4062413"/>
          <p14:tracePt t="30500" x="2062163" y="4067175"/>
          <p14:tracePt t="30508" x="2078038" y="4078288"/>
          <p14:tracePt t="30516" x="2100263" y="4087813"/>
          <p14:tracePt t="30524" x="2157413" y="4087813"/>
          <p14:tracePt t="30532" x="2241550" y="4087813"/>
          <p14:tracePt t="30540" x="2414588" y="4087813"/>
          <p14:tracePt t="30548" x="2598738" y="4087813"/>
          <p14:tracePt t="30556" x="2787650" y="4078288"/>
          <p14:tracePt t="30565" x="2965450" y="4057650"/>
          <p14:tracePt t="30572" x="3138488" y="4057650"/>
          <p14:tracePt t="30581" x="3363913" y="4057650"/>
          <p14:tracePt t="30587" x="3606800" y="4057650"/>
          <p14:tracePt t="30597" x="3863975" y="4057650"/>
          <p14:tracePt t="30604" x="4130675" y="4057650"/>
          <p14:tracePt t="30611" x="4387850" y="4057650"/>
          <p14:tracePt t="30620" x="4587875" y="4057650"/>
          <p14:tracePt t="30628" x="4772025" y="4057650"/>
          <p14:tracePt t="30637" x="4970463" y="4057650"/>
          <p14:tracePt t="30644" x="5127625" y="4057650"/>
          <p14:tracePt t="30653" x="5318125" y="4057650"/>
          <p14:tracePt t="30659" x="5475288" y="4057650"/>
          <p14:tracePt t="30668" x="5643563" y="4057650"/>
          <p14:tracePt t="30676" x="5800725" y="4057650"/>
          <p14:tracePt t="30684" x="6015038" y="4057650"/>
          <p14:tracePt t="30692" x="6199188" y="4057650"/>
          <p14:tracePt t="30700" x="6415088" y="4057650"/>
          <p14:tracePt t="30709" x="6613525" y="4057650"/>
          <p14:tracePt t="30716" x="6797675" y="4057650"/>
          <p14:tracePt t="30724" x="6981825" y="4057650"/>
          <p14:tracePt t="30732" x="7138988" y="4057650"/>
          <p14:tracePt t="30740" x="7285038" y="4057650"/>
          <p14:tracePt t="30748" x="7385050" y="4057650"/>
          <p14:tracePt t="30757" x="7469188" y="4057650"/>
          <p14:tracePt t="30764" x="7527925" y="4046538"/>
          <p14:tracePt t="30772" x="7585075" y="4035425"/>
          <p14:tracePt t="30781" x="7610475" y="4035425"/>
          <p14:tracePt t="30788" x="7648575" y="4030663"/>
          <p14:tracePt t="30797" x="7678738" y="4025900"/>
          <p14:tracePt t="30805" x="7726363" y="4025900"/>
          <p14:tracePt t="30812" x="7769225" y="4014788"/>
          <p14:tracePt t="30820" x="7810500" y="4014788"/>
          <p14:tracePt t="30828" x="7853363" y="4014788"/>
          <p14:tracePt t="30836" x="7910513" y="4005263"/>
          <p14:tracePt t="30844" x="7962900" y="3998913"/>
          <p14:tracePt t="30852" x="8010525" y="3994150"/>
          <p14:tracePt t="30860" x="8058150" y="3983038"/>
          <p14:tracePt t="30869" x="8094663" y="3967163"/>
          <p14:tracePt t="30876" x="8115300" y="3952875"/>
          <p14:tracePt t="30884" x="8131175" y="3952875"/>
          <p14:tracePt t="30892" x="8162925" y="3941763"/>
          <p14:tracePt t="30899" x="8188325" y="3925888"/>
          <p14:tracePt t="30908" x="8208963" y="3921125"/>
          <p14:tracePt t="30932" x="8208963" y="3914775"/>
          <p14:tracePt t="30948" x="8220075" y="3905250"/>
          <p14:tracePt t="30964" x="8220075" y="3898900"/>
          <p14:tracePt t="30972" x="8220075" y="3894138"/>
          <p14:tracePt t="30981" x="8220075" y="3884613"/>
          <p14:tracePt t="30988" x="8220075" y="3868738"/>
          <p14:tracePt t="30996" x="8220075" y="3846513"/>
          <p14:tracePt t="31004" x="8215313" y="3810000"/>
          <p14:tracePt t="31012" x="8204200" y="3757613"/>
          <p14:tracePt t="31020" x="8188325" y="3657600"/>
          <p14:tracePt t="31028" x="8172450" y="3521075"/>
          <p14:tracePt t="31036" x="8156575" y="3400425"/>
          <p14:tracePt t="31043" x="8140700" y="3279775"/>
          <p14:tracePt t="31052" x="8140700" y="3175000"/>
          <p14:tracePt t="31060" x="8140700" y="3074988"/>
          <p14:tracePt t="31069" x="8140700" y="3006725"/>
          <p14:tracePt t="31077" x="8140700" y="2949575"/>
          <p14:tracePt t="31085" x="8140700" y="2897188"/>
          <p14:tracePt t="31092" x="8140700" y="2855913"/>
          <p14:tracePt t="31100" x="8140700" y="2801938"/>
          <p14:tracePt t="31107" x="8140700" y="2755900"/>
          <p14:tracePt t="31116" x="8140700" y="2728913"/>
          <p14:tracePt t="31124" x="8140700" y="2697163"/>
          <p14:tracePt t="31132" x="8140700" y="2655888"/>
          <p14:tracePt t="31140" x="8140700" y="2628900"/>
          <p14:tracePt t="31148" x="8140700" y="2587625"/>
          <p14:tracePt t="31156" x="8140700" y="2551113"/>
          <p14:tracePt t="31164" x="8140700" y="2530475"/>
          <p14:tracePt t="31172" x="8140700" y="2524125"/>
          <p14:tracePt t="31180" x="8140700" y="2514600"/>
          <p14:tracePt t="31188" x="8140700" y="2508250"/>
          <p14:tracePt t="31284" x="8140700" y="2492375"/>
          <p14:tracePt t="31292" x="8135938" y="2487613"/>
          <p14:tracePt t="31300" x="8126413" y="2476500"/>
          <p14:tracePt t="31315" x="8120063" y="2466975"/>
          <p14:tracePt t="31325" x="8104188" y="2466975"/>
          <p14:tracePt t="31332" x="8099425" y="2455863"/>
          <p14:tracePt t="31340" x="8094663" y="2451100"/>
          <p14:tracePt t="31349" x="8078788" y="2439988"/>
          <p14:tracePt t="31357" x="8062913" y="2430463"/>
          <p14:tracePt t="31366" x="8058150" y="2424113"/>
          <p14:tracePt t="31372" x="8051800" y="2419350"/>
          <p14:tracePt t="31380" x="8051800" y="2414588"/>
          <p14:tracePt t="31388" x="8042275" y="2414588"/>
          <p14:tracePt t="31397" x="8015288" y="2409825"/>
          <p14:tracePt t="31405" x="7994650" y="2398713"/>
          <p14:tracePt t="31411" x="7942263" y="2387600"/>
          <p14:tracePt t="31420" x="7889875" y="2378075"/>
          <p14:tracePt t="31428" x="7815263" y="2366963"/>
          <p14:tracePt t="31436" x="7705725" y="2351088"/>
          <p14:tracePt t="31445" x="7532688" y="2335213"/>
          <p14:tracePt t="31453" x="7348538" y="2298700"/>
          <p14:tracePt t="31460" x="7143750" y="2278063"/>
          <p14:tracePt t="31468" x="6934200" y="2241550"/>
          <p14:tracePt t="31475" x="6697663" y="2205038"/>
          <p14:tracePt t="31483" x="6499225" y="2182813"/>
          <p14:tracePt t="31491" x="6272213" y="2146300"/>
          <p14:tracePt t="31499" x="6042025" y="2114550"/>
          <p14:tracePt t="31508" x="5789613" y="2084388"/>
          <p14:tracePt t="31516" x="5543550" y="2068513"/>
          <p14:tracePt t="31524" x="5275263" y="2068513"/>
          <p14:tracePt t="31532" x="4992688" y="2068513"/>
          <p14:tracePt t="31539" x="4692650" y="2068513"/>
          <p14:tracePt t="31549" x="4394200" y="2068513"/>
          <p14:tracePt t="31555" x="4094163" y="2068513"/>
          <p14:tracePt t="31565" x="3800475" y="2068513"/>
          <p14:tracePt t="31572" x="3500438" y="2068513"/>
          <p14:tracePt t="31580" x="3201988" y="2068513"/>
          <p14:tracePt t="31588" x="2897188" y="2025650"/>
          <p14:tracePt t="31595" x="2624138" y="2005013"/>
          <p14:tracePt t="31604" x="2393950" y="2005013"/>
          <p14:tracePt t="31612" x="2189163" y="1968500"/>
          <p14:tracePt t="31620" x="2016125" y="1968500"/>
          <p14:tracePt t="31628" x="1900238" y="1968500"/>
          <p14:tracePt t="31637" x="1831975" y="1952625"/>
          <p14:tracePt t="31644" x="1774825" y="1941513"/>
          <p14:tracePt t="31652" x="1758950" y="1941513"/>
          <p14:tracePt t="31660" x="1752600" y="1941513"/>
          <p14:tracePt t="31868" x="0" y="0"/>
        </p14:tracePtLst>
        <p14:tracePtLst>
          <p14:tracePt t="33920" x="2917825" y="2628900"/>
          <p14:tracePt t="33972" x="2917825" y="2635250"/>
          <p14:tracePt t="33980" x="2917825" y="2640013"/>
          <p14:tracePt t="33988" x="2924175" y="2644775"/>
          <p14:tracePt t="33996" x="2928938" y="2651125"/>
          <p14:tracePt t="34004" x="2933700" y="2651125"/>
          <p14:tracePt t="34020" x="2944813" y="2651125"/>
          <p14:tracePt t="34028" x="2949575" y="2651125"/>
          <p14:tracePt t="34036" x="2955925" y="2651125"/>
          <p14:tracePt t="34044" x="2971800" y="2651125"/>
          <p14:tracePt t="34051" x="2981325" y="2651125"/>
          <p14:tracePt t="34060" x="2997200" y="2651125"/>
          <p14:tracePt t="34068" x="3013075" y="2651125"/>
          <p14:tracePt t="34076" x="3033713" y="2655888"/>
          <p14:tracePt t="34084" x="3044825" y="2660650"/>
          <p14:tracePt t="34092" x="3060700" y="2660650"/>
          <p14:tracePt t="34101" x="3076575" y="2667000"/>
          <p14:tracePt t="34108" x="3092450" y="2667000"/>
          <p14:tracePt t="34117" x="3101975" y="2671763"/>
          <p14:tracePt t="34124" x="3106738" y="2676525"/>
          <p14:tracePt t="34132" x="3122613" y="2681288"/>
          <p14:tracePt t="34140" x="3138488" y="2681288"/>
          <p14:tracePt t="34148" x="3154363" y="2692400"/>
          <p14:tracePt t="34156" x="3175000" y="2692400"/>
          <p14:tracePt t="34164" x="3197225" y="2697163"/>
          <p14:tracePt t="34172" x="3233738" y="2697163"/>
          <p14:tracePt t="34180" x="3254375" y="2697163"/>
          <p14:tracePt t="34188" x="3297238" y="2697163"/>
          <p14:tracePt t="34196" x="3327400" y="2697163"/>
          <p14:tracePt t="34204" x="3370263" y="2697163"/>
          <p14:tracePt t="34212" x="3395663" y="2697163"/>
          <p14:tracePt t="34220" x="3438525" y="2697163"/>
          <p14:tracePt t="34228" x="3454400" y="2697163"/>
          <p14:tracePt t="34236" x="3479800" y="2697163"/>
          <p14:tracePt t="34245" x="3511550" y="2687638"/>
          <p14:tracePt t="34252" x="3538538" y="2681288"/>
          <p14:tracePt t="34260" x="3548063" y="2676525"/>
          <p14:tracePt t="34269" x="3554413" y="2676525"/>
          <p14:tracePt t="34276" x="3568700" y="2676525"/>
          <p14:tracePt t="34284" x="3575050" y="2676525"/>
          <p14:tracePt t="34292" x="3584575" y="2676525"/>
          <p14:tracePt t="34300" x="3590925" y="2676525"/>
          <p14:tracePt t="34307" x="3606800" y="2676525"/>
          <p14:tracePt t="34317" x="3622675" y="2676525"/>
          <p14:tracePt t="34324" x="3636963" y="2676525"/>
          <p14:tracePt t="34332" x="3652838" y="2676525"/>
          <p14:tracePt t="34340" x="3668713" y="2676525"/>
          <p14:tracePt t="34348" x="3675063" y="2676525"/>
          <p14:tracePt t="34389" x="3679825" y="2676525"/>
          <p14:tracePt t="34484" x="3679825" y="2671763"/>
          <p14:tracePt t="34508" x="3675063" y="2671763"/>
          <p14:tracePt t="34518" x="3668713" y="2671763"/>
          <p14:tracePt t="34524" x="3663950" y="2671763"/>
          <p14:tracePt t="34534" x="3648075" y="2671763"/>
          <p14:tracePt t="34540" x="3636963" y="2671763"/>
          <p14:tracePt t="34548" x="3632200" y="2671763"/>
          <p14:tracePt t="34556" x="3627438" y="2671763"/>
          <p14:tracePt t="34564" x="3616325" y="2671763"/>
          <p14:tracePt t="34572" x="3611563" y="2671763"/>
          <p14:tracePt t="34588" x="3600450" y="2671763"/>
          <p14:tracePt t="34597" x="3590925" y="2671763"/>
          <p14:tracePt t="34604" x="3584575" y="2671763"/>
          <p14:tracePt t="34612" x="3579813" y="2671763"/>
          <p14:tracePt t="34620" x="3575050" y="2671763"/>
          <p14:tracePt t="34628" x="3563938" y="2671763"/>
          <p14:tracePt t="34636" x="3554413" y="2671763"/>
          <p14:tracePt t="34644" x="3543300" y="2671763"/>
          <p14:tracePt t="34651" x="3527425" y="2671763"/>
          <p14:tracePt t="34660" x="3522663" y="2671763"/>
          <p14:tracePt t="34668" x="3506788" y="2671763"/>
          <p14:tracePt t="34676" x="3495675" y="2671763"/>
          <p14:tracePt t="34685" x="3490913" y="2671763"/>
          <p14:tracePt t="34692" x="3486150" y="2671763"/>
          <p14:tracePt t="34701" x="3479800" y="2671763"/>
          <p14:tracePt t="34708" x="3470275" y="2671763"/>
          <p14:tracePt t="34717" x="3454400" y="2671763"/>
          <p14:tracePt t="34724" x="3448050" y="2671763"/>
          <p14:tracePt t="34732" x="3422650" y="2671763"/>
          <p14:tracePt t="34740" x="3395663" y="2671763"/>
          <p14:tracePt t="34749" x="3363913" y="2671763"/>
          <p14:tracePt t="34756" x="3322638" y="2671763"/>
          <p14:tracePt t="34765" x="3281363" y="2671763"/>
          <p14:tracePt t="34772" x="3243263" y="2671763"/>
          <p14:tracePt t="34780" x="3197225" y="2671763"/>
          <p14:tracePt t="34789" x="3170238" y="2671763"/>
          <p14:tracePt t="34796" x="3138488" y="2671763"/>
          <p14:tracePt t="34804" x="3122613" y="2671763"/>
          <p14:tracePt t="34812" x="3097213" y="2671763"/>
          <p14:tracePt t="34819" x="3065463" y="2660650"/>
          <p14:tracePt t="34828" x="3049588" y="2651125"/>
          <p14:tracePt t="34836" x="3028950" y="2644775"/>
          <p14:tracePt t="34844" x="3013075" y="2644775"/>
          <p14:tracePt t="34852" x="2997200" y="2635250"/>
          <p14:tracePt t="34859" x="2981325" y="2635250"/>
          <p14:tracePt t="34868" x="2965450" y="2624138"/>
          <p14:tracePt t="34876" x="2949575" y="2624138"/>
          <p14:tracePt t="34885" x="2933700" y="2624138"/>
          <p14:tracePt t="34893" x="2917825" y="2624138"/>
          <p14:tracePt t="34902" x="2892425" y="2624138"/>
          <p14:tracePt t="34909" x="2865438" y="2624138"/>
          <p14:tracePt t="34917" x="2835275" y="2624138"/>
          <p14:tracePt t="34924" x="2808288" y="2624138"/>
          <p14:tracePt t="34932" x="2776538" y="2624138"/>
          <p14:tracePt t="34941" x="2755900" y="2624138"/>
          <p14:tracePt t="34948" x="2719388" y="2624138"/>
          <p14:tracePt t="34957" x="2708275" y="2624138"/>
          <p14:tracePt t="34964" x="2698750" y="2624138"/>
          <p14:tracePt t="34985" x="2692400" y="2624138"/>
          <p14:tracePt t="35188" x="0" y="0"/>
        </p14:tracePtLst>
      </p14:laserTraceLst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BAFF7B-1160-4FD5-9ACC-16427614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127290"/>
            <a:ext cx="4212001" cy="3263503"/>
          </a:xfrm>
        </p:spPr>
        <p:txBody>
          <a:bodyPr/>
          <a:lstStyle/>
          <a:p>
            <a:r>
              <a:rPr lang="en-AU" dirty="0"/>
              <a:t>Search for correlation matrix parameters that affect bounds independently</a:t>
            </a:r>
          </a:p>
          <a:p>
            <a:pPr lvl="1"/>
            <a:endParaRPr lang="en-AU" dirty="0"/>
          </a:p>
          <a:p>
            <a:r>
              <a:rPr lang="en-AU" dirty="0"/>
              <a:t>Relaxations of sequential assumption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F955F-62B9-45EE-A148-C9550BBE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BC008-618F-4AD2-8653-B32C9FE22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30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A32A08-CE61-4993-BFF4-F2DA88D9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Future 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4195DC-B383-4CFA-8412-563B27E80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361" y="1259351"/>
            <a:ext cx="1260348" cy="16200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AFBA80-ABFC-418A-AA36-CA9968D872D2}"/>
              </a:ext>
            </a:extLst>
          </p:cNvPr>
          <p:cNvSpPr txBox="1"/>
          <p:nvPr/>
        </p:nvSpPr>
        <p:spPr>
          <a:xfrm>
            <a:off x="5056751" y="2938272"/>
            <a:ext cx="2639568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30" dirty="0"/>
              <a:t>Phone: +49 391 67 57591</a:t>
            </a:r>
          </a:p>
          <a:p>
            <a:pPr algn="ctr"/>
            <a:r>
              <a:rPr lang="en-AU" sz="1430" dirty="0"/>
              <a:t>Email: </a:t>
            </a:r>
            <a:r>
              <a:rPr lang="en-AU" sz="1430" dirty="0">
                <a:solidFill>
                  <a:schemeClr val="accent1"/>
                </a:solidFill>
              </a:rPr>
              <a:t>marko.ristic@ovgu.de</a:t>
            </a:r>
          </a:p>
          <a:p>
            <a:pPr algn="ctr"/>
            <a:r>
              <a:rPr lang="en-AU" sz="1430" dirty="0"/>
              <a:t>Web: </a:t>
            </a:r>
            <a:r>
              <a:rPr lang="en-AU" sz="1430" dirty="0">
                <a:solidFill>
                  <a:schemeClr val="accent1"/>
                </a:solidFill>
              </a:rPr>
              <a:t>https://ams.ovgu.de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895EAA-FB0B-4316-9DF6-C0AE07965BBE}"/>
              </a:ext>
            </a:extLst>
          </p:cNvPr>
          <p:cNvSpPr txBox="1"/>
          <p:nvPr/>
        </p:nvSpPr>
        <p:spPr>
          <a:xfrm>
            <a:off x="3603145" y="4124726"/>
            <a:ext cx="1937710" cy="532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595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A7F7-4749-40DD-87CC-68AD44BCC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" y="1"/>
            <a:ext cx="5745801" cy="520146"/>
          </a:xfrm>
        </p:spPr>
        <p:txBody>
          <a:bodyPr>
            <a:normAutofit/>
          </a:bodyPr>
          <a:lstStyle/>
          <a:p>
            <a:r>
              <a:rPr lang="en-US" dirty="0"/>
              <a:t>Privilege in Estimation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CBE6135-6B7B-46E0-9660-0495FE003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127290"/>
            <a:ext cx="8424000" cy="3844762"/>
          </a:xfrm>
        </p:spPr>
        <p:txBody>
          <a:bodyPr>
            <a:normAutofit/>
          </a:bodyPr>
          <a:lstStyle/>
          <a:p>
            <a:r>
              <a:rPr lang="de-DE" dirty="0"/>
              <a:t>Public measurements useable for state estimation</a:t>
            </a:r>
          </a:p>
          <a:p>
            <a:r>
              <a:rPr lang="de-DE" dirty="0"/>
              <a:t>Trusted or special users may be granted </a:t>
            </a:r>
            <a:r>
              <a:rPr lang="de-DE" i="1" dirty="0"/>
              <a:t>privilege</a:t>
            </a:r>
            <a:endParaRPr lang="de-DE" dirty="0"/>
          </a:p>
          <a:p>
            <a:r>
              <a:rPr lang="de-DE" dirty="0"/>
              <a:t>Privileged users should perform </a:t>
            </a:r>
            <a:r>
              <a:rPr lang="de-DE" i="1" dirty="0"/>
              <a:t>better</a:t>
            </a:r>
            <a:r>
              <a:rPr lang="de-DE" dirty="0"/>
              <a:t> than unprivileged ones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>
                <a:solidFill>
                  <a:schemeClr val="accent1"/>
                </a:solidFill>
              </a:rPr>
              <a:t>Security guarantee concerns proving the minimum difference in performance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22A7E1E-EA71-40E9-8C88-9A6D8EB9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4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40E3EFE-D11A-4626-8C85-2EE780A1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E2006F-3198-444D-A261-1DE722A11FEC}"/>
              </a:ext>
            </a:extLst>
          </p:cNvPr>
          <p:cNvGrpSpPr/>
          <p:nvPr/>
        </p:nvGrpSpPr>
        <p:grpSpPr>
          <a:xfrm>
            <a:off x="1963791" y="2391368"/>
            <a:ext cx="5216415" cy="1748397"/>
            <a:chOff x="1505751" y="2460351"/>
            <a:chExt cx="5216415" cy="1748397"/>
          </a:xfrm>
        </p:grpSpPr>
        <p:pic>
          <p:nvPicPr>
            <p:cNvPr id="26" name="Graphic 25" descr="Wireless">
              <a:extLst>
                <a:ext uri="{FF2B5EF4-FFF2-40B4-BE49-F238E27FC236}">
                  <a16:creationId xmlns:a16="http://schemas.microsoft.com/office/drawing/2014/main" id="{9B96578A-F80E-438A-9764-E227EE137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100000" flipH="1" flipV="1">
              <a:off x="1505751" y="2894254"/>
              <a:ext cx="646148" cy="646148"/>
            </a:xfrm>
            <a:prstGeom prst="rect">
              <a:avLst/>
            </a:prstGeom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8B7DC27-FE24-4228-89BF-545CD5D10E04}"/>
                </a:ext>
              </a:extLst>
            </p:cNvPr>
            <p:cNvCxnSpPr>
              <a:cxnSpLocks/>
            </p:cNvCxnSpPr>
            <p:nvPr/>
          </p:nvCxnSpPr>
          <p:spPr>
            <a:xfrm>
              <a:off x="3436620" y="3335420"/>
              <a:ext cx="1645920" cy="40553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0B56B71-54CD-43E7-8247-4A0E59EEE9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6620" y="2759041"/>
              <a:ext cx="1645920" cy="360935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Graphic 28" descr="Key">
              <a:extLst>
                <a:ext uri="{FF2B5EF4-FFF2-40B4-BE49-F238E27FC236}">
                  <a16:creationId xmlns:a16="http://schemas.microsoft.com/office/drawing/2014/main" id="{57B5828A-2E09-4E6F-BE56-735A4DDBA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83635" y="3888658"/>
              <a:ext cx="320090" cy="320090"/>
            </a:xfrm>
            <a:prstGeom prst="rect">
              <a:avLst/>
            </a:prstGeom>
          </p:spPr>
        </p:pic>
        <p:pic>
          <p:nvPicPr>
            <p:cNvPr id="30" name="Graphic 29" descr="Lock">
              <a:extLst>
                <a:ext uri="{FF2B5EF4-FFF2-40B4-BE49-F238E27FC236}">
                  <a16:creationId xmlns:a16="http://schemas.microsoft.com/office/drawing/2014/main" id="{E81594E9-9451-4AE8-B4F1-687636445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51688" y="3508931"/>
              <a:ext cx="215371" cy="21537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719FB33-5540-447F-A0A9-3F044FAB3AD9}"/>
                </a:ext>
              </a:extLst>
            </p:cNvPr>
            <p:cNvSpPr txBox="1"/>
            <p:nvPr/>
          </p:nvSpPr>
          <p:spPr>
            <a:xfrm>
              <a:off x="5804820" y="2630318"/>
              <a:ext cx="861110" cy="215444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800" dirty="0"/>
                <a:t>“Bad” Estimate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C0AE8BA-5BE6-4305-846B-E7199E462549}"/>
                </a:ext>
              </a:extLst>
            </p:cNvPr>
            <p:cNvSpPr txBox="1"/>
            <p:nvPr/>
          </p:nvSpPr>
          <p:spPr>
            <a:xfrm>
              <a:off x="5804820" y="3615495"/>
              <a:ext cx="917346" cy="215444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800" dirty="0"/>
                <a:t>“Good” Estimate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1079E3F-3B01-4099-8856-849FD4D51024}"/>
                </a:ext>
              </a:extLst>
            </p:cNvPr>
            <p:cNvSpPr txBox="1"/>
            <p:nvPr/>
          </p:nvSpPr>
          <p:spPr>
            <a:xfrm>
              <a:off x="2583515" y="3115459"/>
              <a:ext cx="754379" cy="215444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800" dirty="0"/>
                <a:t>Measurement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8089D96-D0BE-4B15-9A87-C601B1BD1624}"/>
                </a:ext>
              </a:extLst>
            </p:cNvPr>
            <p:cNvSpPr/>
            <p:nvPr/>
          </p:nvSpPr>
          <p:spPr>
            <a:xfrm>
              <a:off x="1973624" y="3155156"/>
              <a:ext cx="148070" cy="121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35" name="Graphic 34" descr="Processor">
              <a:extLst>
                <a:ext uri="{FF2B5EF4-FFF2-40B4-BE49-F238E27FC236}">
                  <a16:creationId xmlns:a16="http://schemas.microsoft.com/office/drawing/2014/main" id="{5A5D4207-C14F-4493-9C9D-8FBBC8843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973624" y="2937431"/>
              <a:ext cx="571500" cy="571500"/>
            </a:xfrm>
            <a:prstGeom prst="rect">
              <a:avLst/>
            </a:prstGeom>
          </p:spPr>
        </p:pic>
        <p:pic>
          <p:nvPicPr>
            <p:cNvPr id="36" name="Graphic 35" descr="Laptop">
              <a:extLst>
                <a:ext uri="{FF2B5EF4-FFF2-40B4-BE49-F238E27FC236}">
                  <a16:creationId xmlns:a16="http://schemas.microsoft.com/office/drawing/2014/main" id="{F31C98E5-2591-4722-A68C-323588F23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157930" y="2460351"/>
              <a:ext cx="571500" cy="571500"/>
            </a:xfrm>
            <a:prstGeom prst="rect">
              <a:avLst/>
            </a:prstGeom>
          </p:spPr>
        </p:pic>
        <p:pic>
          <p:nvPicPr>
            <p:cNvPr id="37" name="Graphic 36" descr="Laptop">
              <a:extLst>
                <a:ext uri="{FF2B5EF4-FFF2-40B4-BE49-F238E27FC236}">
                  <a16:creationId xmlns:a16="http://schemas.microsoft.com/office/drawing/2014/main" id="{3F2E5F51-3746-4401-A101-8FE9946D0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157930" y="3455203"/>
              <a:ext cx="571500" cy="571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914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236"/>
    </mc:Choice>
    <mc:Fallback xmlns="">
      <p:transition spd="slow" advTm="61236"/>
    </mc:Fallback>
  </mc:AlternateContent>
  <p:extLst mod="1">
    <p:ext uri="{3A86A75C-4F4B-4683-9AE1-C65F6400EC91}">
      <p14:laserTraceLst xmlns:p14="http://schemas.microsoft.com/office/powerpoint/2010/main">
        <p14:tracePtLst>
          <p14:tracePt t="30119" x="2230438" y="2157413"/>
          <p14:tracePt t="30132" x="2220913" y="2162175"/>
          <p14:tracePt t="30140" x="2209800" y="2178050"/>
          <p14:tracePt t="30148" x="2209800" y="2182813"/>
          <p14:tracePt t="30155" x="2209800" y="2198688"/>
          <p14:tracePt t="30164" x="2209800" y="2225675"/>
          <p14:tracePt t="30172" x="2209800" y="2241550"/>
          <p14:tracePt t="30180" x="2209800" y="2273300"/>
          <p14:tracePt t="30188" x="2209800" y="2325688"/>
          <p14:tracePt t="30196" x="2209800" y="2366963"/>
          <p14:tracePt t="30204" x="2209800" y="2419350"/>
          <p14:tracePt t="30212" x="2198688" y="2492375"/>
          <p14:tracePt t="30220" x="2189163" y="2555875"/>
          <p14:tracePt t="30228" x="2178050" y="2624138"/>
          <p14:tracePt t="30237" x="2152650" y="2708275"/>
          <p14:tracePt t="30244" x="2120900" y="2808288"/>
          <p14:tracePt t="30252" x="2089150" y="2933700"/>
          <p14:tracePt t="30260" x="2057400" y="3059113"/>
          <p14:tracePt t="30268" x="2025650" y="3190875"/>
          <p14:tracePt t="30275" x="2009775" y="3338513"/>
          <p14:tracePt t="30284" x="1993900" y="3484563"/>
          <p14:tracePt t="30292" x="1993900" y="3589338"/>
          <p14:tracePt t="30300" x="1993900" y="3689350"/>
          <p14:tracePt t="30308" x="1993900" y="3757613"/>
          <p14:tracePt t="30316" x="1993900" y="3800475"/>
          <p14:tracePt t="30324" x="2000250" y="3830638"/>
          <p14:tracePt t="30332" x="2000250" y="3836988"/>
          <p14:tracePt t="30339" x="2000250" y="3841750"/>
          <p14:tracePt t="30420" x="2000250" y="3868738"/>
          <p14:tracePt t="30428" x="2005013" y="3889375"/>
          <p14:tracePt t="30436" x="2005013" y="3905250"/>
          <p14:tracePt t="30444" x="2005013" y="3941763"/>
          <p14:tracePt t="30452" x="2016125" y="3957638"/>
          <p14:tracePt t="30459" x="2025650" y="3989388"/>
          <p14:tracePt t="30467" x="2036763" y="4005263"/>
          <p14:tracePt t="30476" x="2041525" y="4035425"/>
          <p14:tracePt t="30483" x="2041525" y="4041775"/>
          <p14:tracePt t="30492" x="2057400" y="4062413"/>
          <p14:tracePt t="30500" x="2062163" y="4067175"/>
          <p14:tracePt t="30508" x="2078038" y="4078288"/>
          <p14:tracePt t="30516" x="2100263" y="4087813"/>
          <p14:tracePt t="30524" x="2157413" y="4087813"/>
          <p14:tracePt t="30532" x="2241550" y="4087813"/>
          <p14:tracePt t="30540" x="2414588" y="4087813"/>
          <p14:tracePt t="30548" x="2598738" y="4087813"/>
          <p14:tracePt t="30556" x="2787650" y="4078288"/>
          <p14:tracePt t="30565" x="2965450" y="4057650"/>
          <p14:tracePt t="30572" x="3138488" y="4057650"/>
          <p14:tracePt t="30581" x="3363913" y="4057650"/>
          <p14:tracePt t="30587" x="3606800" y="4057650"/>
          <p14:tracePt t="30597" x="3863975" y="4057650"/>
          <p14:tracePt t="30604" x="4130675" y="4057650"/>
          <p14:tracePt t="30611" x="4387850" y="4057650"/>
          <p14:tracePt t="30620" x="4587875" y="4057650"/>
          <p14:tracePt t="30628" x="4772025" y="4057650"/>
          <p14:tracePt t="30637" x="4970463" y="4057650"/>
          <p14:tracePt t="30644" x="5127625" y="4057650"/>
          <p14:tracePt t="30653" x="5318125" y="4057650"/>
          <p14:tracePt t="30659" x="5475288" y="4057650"/>
          <p14:tracePt t="30668" x="5643563" y="4057650"/>
          <p14:tracePt t="30676" x="5800725" y="4057650"/>
          <p14:tracePt t="30684" x="6015038" y="4057650"/>
          <p14:tracePt t="30692" x="6199188" y="4057650"/>
          <p14:tracePt t="30700" x="6415088" y="4057650"/>
          <p14:tracePt t="30709" x="6613525" y="4057650"/>
          <p14:tracePt t="30716" x="6797675" y="4057650"/>
          <p14:tracePt t="30724" x="6981825" y="4057650"/>
          <p14:tracePt t="30732" x="7138988" y="4057650"/>
          <p14:tracePt t="30740" x="7285038" y="4057650"/>
          <p14:tracePt t="30748" x="7385050" y="4057650"/>
          <p14:tracePt t="30757" x="7469188" y="4057650"/>
          <p14:tracePt t="30764" x="7527925" y="4046538"/>
          <p14:tracePt t="30772" x="7585075" y="4035425"/>
          <p14:tracePt t="30781" x="7610475" y="4035425"/>
          <p14:tracePt t="30788" x="7648575" y="4030663"/>
          <p14:tracePt t="30797" x="7678738" y="4025900"/>
          <p14:tracePt t="30805" x="7726363" y="4025900"/>
          <p14:tracePt t="30812" x="7769225" y="4014788"/>
          <p14:tracePt t="30820" x="7810500" y="4014788"/>
          <p14:tracePt t="30828" x="7853363" y="4014788"/>
          <p14:tracePt t="30836" x="7910513" y="4005263"/>
          <p14:tracePt t="30844" x="7962900" y="3998913"/>
          <p14:tracePt t="30852" x="8010525" y="3994150"/>
          <p14:tracePt t="30860" x="8058150" y="3983038"/>
          <p14:tracePt t="30869" x="8094663" y="3967163"/>
          <p14:tracePt t="30876" x="8115300" y="3952875"/>
          <p14:tracePt t="30884" x="8131175" y="3952875"/>
          <p14:tracePt t="30892" x="8162925" y="3941763"/>
          <p14:tracePt t="30899" x="8188325" y="3925888"/>
          <p14:tracePt t="30908" x="8208963" y="3921125"/>
          <p14:tracePt t="30932" x="8208963" y="3914775"/>
          <p14:tracePt t="30948" x="8220075" y="3905250"/>
          <p14:tracePt t="30964" x="8220075" y="3898900"/>
          <p14:tracePt t="30972" x="8220075" y="3894138"/>
          <p14:tracePt t="30981" x="8220075" y="3884613"/>
          <p14:tracePt t="30988" x="8220075" y="3868738"/>
          <p14:tracePt t="30996" x="8220075" y="3846513"/>
          <p14:tracePt t="31004" x="8215313" y="3810000"/>
          <p14:tracePt t="31012" x="8204200" y="3757613"/>
          <p14:tracePt t="31020" x="8188325" y="3657600"/>
          <p14:tracePt t="31028" x="8172450" y="3521075"/>
          <p14:tracePt t="31036" x="8156575" y="3400425"/>
          <p14:tracePt t="31043" x="8140700" y="3279775"/>
          <p14:tracePt t="31052" x="8140700" y="3175000"/>
          <p14:tracePt t="31060" x="8140700" y="3074988"/>
          <p14:tracePt t="31069" x="8140700" y="3006725"/>
          <p14:tracePt t="31077" x="8140700" y="2949575"/>
          <p14:tracePt t="31085" x="8140700" y="2897188"/>
          <p14:tracePt t="31092" x="8140700" y="2855913"/>
          <p14:tracePt t="31100" x="8140700" y="2801938"/>
          <p14:tracePt t="31107" x="8140700" y="2755900"/>
          <p14:tracePt t="31116" x="8140700" y="2728913"/>
          <p14:tracePt t="31124" x="8140700" y="2697163"/>
          <p14:tracePt t="31132" x="8140700" y="2655888"/>
          <p14:tracePt t="31140" x="8140700" y="2628900"/>
          <p14:tracePt t="31148" x="8140700" y="2587625"/>
          <p14:tracePt t="31156" x="8140700" y="2551113"/>
          <p14:tracePt t="31164" x="8140700" y="2530475"/>
          <p14:tracePt t="31172" x="8140700" y="2524125"/>
          <p14:tracePt t="31180" x="8140700" y="2514600"/>
          <p14:tracePt t="31188" x="8140700" y="2508250"/>
          <p14:tracePt t="31284" x="8140700" y="2492375"/>
          <p14:tracePt t="31292" x="8135938" y="2487613"/>
          <p14:tracePt t="31300" x="8126413" y="2476500"/>
          <p14:tracePt t="31315" x="8120063" y="2466975"/>
          <p14:tracePt t="31325" x="8104188" y="2466975"/>
          <p14:tracePt t="31332" x="8099425" y="2455863"/>
          <p14:tracePt t="31340" x="8094663" y="2451100"/>
          <p14:tracePt t="31349" x="8078788" y="2439988"/>
          <p14:tracePt t="31357" x="8062913" y="2430463"/>
          <p14:tracePt t="31366" x="8058150" y="2424113"/>
          <p14:tracePt t="31372" x="8051800" y="2419350"/>
          <p14:tracePt t="31380" x="8051800" y="2414588"/>
          <p14:tracePt t="31388" x="8042275" y="2414588"/>
          <p14:tracePt t="31397" x="8015288" y="2409825"/>
          <p14:tracePt t="31405" x="7994650" y="2398713"/>
          <p14:tracePt t="31411" x="7942263" y="2387600"/>
          <p14:tracePt t="31420" x="7889875" y="2378075"/>
          <p14:tracePt t="31428" x="7815263" y="2366963"/>
          <p14:tracePt t="31436" x="7705725" y="2351088"/>
          <p14:tracePt t="31445" x="7532688" y="2335213"/>
          <p14:tracePt t="31453" x="7348538" y="2298700"/>
          <p14:tracePt t="31460" x="7143750" y="2278063"/>
          <p14:tracePt t="31468" x="6934200" y="2241550"/>
          <p14:tracePt t="31475" x="6697663" y="2205038"/>
          <p14:tracePt t="31483" x="6499225" y="2182813"/>
          <p14:tracePt t="31491" x="6272213" y="2146300"/>
          <p14:tracePt t="31499" x="6042025" y="2114550"/>
          <p14:tracePt t="31508" x="5789613" y="2084388"/>
          <p14:tracePt t="31516" x="5543550" y="2068513"/>
          <p14:tracePt t="31524" x="5275263" y="2068513"/>
          <p14:tracePt t="31532" x="4992688" y="2068513"/>
          <p14:tracePt t="31539" x="4692650" y="2068513"/>
          <p14:tracePt t="31549" x="4394200" y="2068513"/>
          <p14:tracePt t="31555" x="4094163" y="2068513"/>
          <p14:tracePt t="31565" x="3800475" y="2068513"/>
          <p14:tracePt t="31572" x="3500438" y="2068513"/>
          <p14:tracePt t="31580" x="3201988" y="2068513"/>
          <p14:tracePt t="31588" x="2897188" y="2025650"/>
          <p14:tracePt t="31595" x="2624138" y="2005013"/>
          <p14:tracePt t="31604" x="2393950" y="2005013"/>
          <p14:tracePt t="31612" x="2189163" y="1968500"/>
          <p14:tracePt t="31620" x="2016125" y="1968500"/>
          <p14:tracePt t="31628" x="1900238" y="1968500"/>
          <p14:tracePt t="31637" x="1831975" y="1952625"/>
          <p14:tracePt t="31644" x="1774825" y="1941513"/>
          <p14:tracePt t="31652" x="1758950" y="1941513"/>
          <p14:tracePt t="31660" x="1752600" y="1941513"/>
          <p14:tracePt t="31868" x="0" y="0"/>
        </p14:tracePtLst>
        <p14:tracePtLst>
          <p14:tracePt t="33920" x="2917825" y="2628900"/>
          <p14:tracePt t="33972" x="2917825" y="2635250"/>
          <p14:tracePt t="33980" x="2917825" y="2640013"/>
          <p14:tracePt t="33988" x="2924175" y="2644775"/>
          <p14:tracePt t="33996" x="2928938" y="2651125"/>
          <p14:tracePt t="34004" x="2933700" y="2651125"/>
          <p14:tracePt t="34020" x="2944813" y="2651125"/>
          <p14:tracePt t="34028" x="2949575" y="2651125"/>
          <p14:tracePt t="34036" x="2955925" y="2651125"/>
          <p14:tracePt t="34044" x="2971800" y="2651125"/>
          <p14:tracePt t="34051" x="2981325" y="2651125"/>
          <p14:tracePt t="34060" x="2997200" y="2651125"/>
          <p14:tracePt t="34068" x="3013075" y="2651125"/>
          <p14:tracePt t="34076" x="3033713" y="2655888"/>
          <p14:tracePt t="34084" x="3044825" y="2660650"/>
          <p14:tracePt t="34092" x="3060700" y="2660650"/>
          <p14:tracePt t="34101" x="3076575" y="2667000"/>
          <p14:tracePt t="34108" x="3092450" y="2667000"/>
          <p14:tracePt t="34117" x="3101975" y="2671763"/>
          <p14:tracePt t="34124" x="3106738" y="2676525"/>
          <p14:tracePt t="34132" x="3122613" y="2681288"/>
          <p14:tracePt t="34140" x="3138488" y="2681288"/>
          <p14:tracePt t="34148" x="3154363" y="2692400"/>
          <p14:tracePt t="34156" x="3175000" y="2692400"/>
          <p14:tracePt t="34164" x="3197225" y="2697163"/>
          <p14:tracePt t="34172" x="3233738" y="2697163"/>
          <p14:tracePt t="34180" x="3254375" y="2697163"/>
          <p14:tracePt t="34188" x="3297238" y="2697163"/>
          <p14:tracePt t="34196" x="3327400" y="2697163"/>
          <p14:tracePt t="34204" x="3370263" y="2697163"/>
          <p14:tracePt t="34212" x="3395663" y="2697163"/>
          <p14:tracePt t="34220" x="3438525" y="2697163"/>
          <p14:tracePt t="34228" x="3454400" y="2697163"/>
          <p14:tracePt t="34236" x="3479800" y="2697163"/>
          <p14:tracePt t="34245" x="3511550" y="2687638"/>
          <p14:tracePt t="34252" x="3538538" y="2681288"/>
          <p14:tracePt t="34260" x="3548063" y="2676525"/>
          <p14:tracePt t="34269" x="3554413" y="2676525"/>
          <p14:tracePt t="34276" x="3568700" y="2676525"/>
          <p14:tracePt t="34284" x="3575050" y="2676525"/>
          <p14:tracePt t="34292" x="3584575" y="2676525"/>
          <p14:tracePt t="34300" x="3590925" y="2676525"/>
          <p14:tracePt t="34307" x="3606800" y="2676525"/>
          <p14:tracePt t="34317" x="3622675" y="2676525"/>
          <p14:tracePt t="34324" x="3636963" y="2676525"/>
          <p14:tracePt t="34332" x="3652838" y="2676525"/>
          <p14:tracePt t="34340" x="3668713" y="2676525"/>
          <p14:tracePt t="34348" x="3675063" y="2676525"/>
          <p14:tracePt t="34389" x="3679825" y="2676525"/>
          <p14:tracePt t="34484" x="3679825" y="2671763"/>
          <p14:tracePt t="34508" x="3675063" y="2671763"/>
          <p14:tracePt t="34518" x="3668713" y="2671763"/>
          <p14:tracePt t="34524" x="3663950" y="2671763"/>
          <p14:tracePt t="34534" x="3648075" y="2671763"/>
          <p14:tracePt t="34540" x="3636963" y="2671763"/>
          <p14:tracePt t="34548" x="3632200" y="2671763"/>
          <p14:tracePt t="34556" x="3627438" y="2671763"/>
          <p14:tracePt t="34564" x="3616325" y="2671763"/>
          <p14:tracePt t="34572" x="3611563" y="2671763"/>
          <p14:tracePt t="34588" x="3600450" y="2671763"/>
          <p14:tracePt t="34597" x="3590925" y="2671763"/>
          <p14:tracePt t="34604" x="3584575" y="2671763"/>
          <p14:tracePt t="34612" x="3579813" y="2671763"/>
          <p14:tracePt t="34620" x="3575050" y="2671763"/>
          <p14:tracePt t="34628" x="3563938" y="2671763"/>
          <p14:tracePt t="34636" x="3554413" y="2671763"/>
          <p14:tracePt t="34644" x="3543300" y="2671763"/>
          <p14:tracePt t="34651" x="3527425" y="2671763"/>
          <p14:tracePt t="34660" x="3522663" y="2671763"/>
          <p14:tracePt t="34668" x="3506788" y="2671763"/>
          <p14:tracePt t="34676" x="3495675" y="2671763"/>
          <p14:tracePt t="34685" x="3490913" y="2671763"/>
          <p14:tracePt t="34692" x="3486150" y="2671763"/>
          <p14:tracePt t="34701" x="3479800" y="2671763"/>
          <p14:tracePt t="34708" x="3470275" y="2671763"/>
          <p14:tracePt t="34717" x="3454400" y="2671763"/>
          <p14:tracePt t="34724" x="3448050" y="2671763"/>
          <p14:tracePt t="34732" x="3422650" y="2671763"/>
          <p14:tracePt t="34740" x="3395663" y="2671763"/>
          <p14:tracePt t="34749" x="3363913" y="2671763"/>
          <p14:tracePt t="34756" x="3322638" y="2671763"/>
          <p14:tracePt t="34765" x="3281363" y="2671763"/>
          <p14:tracePt t="34772" x="3243263" y="2671763"/>
          <p14:tracePt t="34780" x="3197225" y="2671763"/>
          <p14:tracePt t="34789" x="3170238" y="2671763"/>
          <p14:tracePt t="34796" x="3138488" y="2671763"/>
          <p14:tracePt t="34804" x="3122613" y="2671763"/>
          <p14:tracePt t="34812" x="3097213" y="2671763"/>
          <p14:tracePt t="34819" x="3065463" y="2660650"/>
          <p14:tracePt t="34828" x="3049588" y="2651125"/>
          <p14:tracePt t="34836" x="3028950" y="2644775"/>
          <p14:tracePt t="34844" x="3013075" y="2644775"/>
          <p14:tracePt t="34852" x="2997200" y="2635250"/>
          <p14:tracePt t="34859" x="2981325" y="2635250"/>
          <p14:tracePt t="34868" x="2965450" y="2624138"/>
          <p14:tracePt t="34876" x="2949575" y="2624138"/>
          <p14:tracePt t="34885" x="2933700" y="2624138"/>
          <p14:tracePt t="34893" x="2917825" y="2624138"/>
          <p14:tracePt t="34902" x="2892425" y="2624138"/>
          <p14:tracePt t="34909" x="2865438" y="2624138"/>
          <p14:tracePt t="34917" x="2835275" y="2624138"/>
          <p14:tracePt t="34924" x="2808288" y="2624138"/>
          <p14:tracePt t="34932" x="2776538" y="2624138"/>
          <p14:tracePt t="34941" x="2755900" y="2624138"/>
          <p14:tracePt t="34948" x="2719388" y="2624138"/>
          <p14:tracePt t="34957" x="2708275" y="2624138"/>
          <p14:tracePt t="34964" x="2698750" y="2624138"/>
          <p14:tracePt t="34985" x="2692400" y="2624138"/>
          <p14:tracePt t="35188" x="0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A1E6-6B27-4266-ADA3-83B49E60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02716-B464-40A9-A087-24D62C6A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842259-34F4-48AC-8C34-770E087B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Single Sensor Privilege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7DA7F1B-5C39-466C-A4D9-5302CA2E6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Add generated Gaussian keystream to measurements</a:t>
            </a:r>
          </a:p>
          <a:p>
            <a:r>
              <a:rPr lang="en-AU" dirty="0"/>
              <a:t>Anyone holding generation key can remove added noise</a:t>
            </a:r>
          </a:p>
        </p:txBody>
      </p:sp>
    </p:spTree>
    <p:extLst>
      <p:ext uri="{BB962C8B-B14F-4D97-AF65-F5344CB8AC3E}">
        <p14:creationId xmlns:p14="http://schemas.microsoft.com/office/powerpoint/2010/main" val="316126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A1E6-6B27-4266-ADA3-83B49E60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02716-B464-40A9-A087-24D62C6A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842259-34F4-48AC-8C34-770E087B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Single Sensor Privilege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7DA7F1B-5C39-466C-A4D9-5302CA2E6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Add generated Gaussian keystream to measurements</a:t>
            </a:r>
          </a:p>
          <a:p>
            <a:r>
              <a:rPr lang="en-AU" dirty="0"/>
              <a:t>Anyone holding generation key can remove added noise</a:t>
            </a:r>
          </a:p>
          <a:p>
            <a:endParaRPr lang="en-AU" dirty="0"/>
          </a:p>
          <a:p>
            <a:pPr lvl="1"/>
            <a:r>
              <a:rPr lang="en-AU" dirty="0"/>
              <a:t>System</a:t>
            </a:r>
          </a:p>
          <a:p>
            <a:endParaRPr lang="en-AU" dirty="0"/>
          </a:p>
          <a:p>
            <a:endParaRPr lang="en-AU" dirty="0"/>
          </a:p>
          <a:p>
            <a:pPr lvl="1"/>
            <a:r>
              <a:rPr lang="en-AU" dirty="0"/>
              <a:t>Measurement</a:t>
            </a:r>
          </a:p>
          <a:p>
            <a:endParaRPr lang="en-AU" dirty="0"/>
          </a:p>
          <a:p>
            <a:endParaRPr lang="en-AU" dirty="0"/>
          </a:p>
          <a:p>
            <a:pPr lvl="1"/>
            <a:r>
              <a:rPr lang="en-AU" dirty="0"/>
              <a:t>Modified measurement</a:t>
            </a:r>
          </a:p>
        </p:txBody>
      </p:sp>
      <p:pic>
        <p:nvPicPr>
          <p:cNvPr id="34" name="Picture 33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x}_k = \mat{F}_k\vec{x}_{k-1} + \vec{w}_k\hspace{2cm} \vec{w}_k\sim \mathcal{N}(\vec{0}, \mat{Q}_k)&#10;\end{equation*}&#10;\end{document}" title="IguanaTex Bitmap Display">
            <a:extLst>
              <a:ext uri="{FF2B5EF4-FFF2-40B4-BE49-F238E27FC236}">
                <a16:creationId xmlns:a16="http://schemas.microsoft.com/office/drawing/2014/main" id="{94929437-43C8-4443-8993-4B909C75FA9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5" y="2467521"/>
            <a:ext cx="4120381" cy="208457"/>
          </a:xfrm>
          <a:prstGeom prst="rect">
            <a:avLst/>
          </a:prstGeom>
        </p:spPr>
      </p:pic>
      <p:pic>
        <p:nvPicPr>
          <p:cNvPr id="36" name="Picture 35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_k = \mat{H}_k\vec{x}_k + \vec{v}_k\hspace{2cm}\vec{v}_k\sim \mathcal{N}(\vec{0}, \mat{R}_k)&#10;\end{equation*}&#10;\end{document}" title="IguanaTex Bitmap Display">
            <a:extLst>
              <a:ext uri="{FF2B5EF4-FFF2-40B4-BE49-F238E27FC236}">
                <a16:creationId xmlns:a16="http://schemas.microsoft.com/office/drawing/2014/main" id="{06570721-D815-431A-92D7-8DA4234D715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5" y="3283120"/>
            <a:ext cx="3849753" cy="248686"/>
          </a:xfrm>
          <a:prstGeom prst="rect">
            <a:avLst/>
          </a:prstGeom>
        </p:spPr>
      </p:pic>
      <p:pic>
        <p:nvPicPr>
          <p:cNvPr id="8" name="Picture 7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^\prime_k = \vec{y}_k+\vec{g}_k = \mat{H}_k \vec{x}_k + \vec{v}_k + \vec{g}_k\hspace{2cm} \vec{v}_k \sim \mathcal{N}(\vec{0},\mat{R}_k)\,,\ \vec{g}_k\ \dot{\sim}\ \mathcal{N}(\vec{0}, \mat{Z})&#10;\end{equation*}&#10;\end{document}" title="IguanaTex Bitmap Display">
            <a:extLst>
              <a:ext uri="{FF2B5EF4-FFF2-40B4-BE49-F238E27FC236}">
                <a16:creationId xmlns:a16="http://schemas.microsoft.com/office/drawing/2014/main" id="{04E66A47-378B-42A7-ACE1-FB799589833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6" y="4136013"/>
            <a:ext cx="6601144" cy="25478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07C9605-0640-49A9-A571-502F762724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505" y="1339526"/>
            <a:ext cx="3007985" cy="225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86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A7F7-4749-40DD-87CC-68AD44BCC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" y="1"/>
            <a:ext cx="5745801" cy="520146"/>
          </a:xfrm>
        </p:spPr>
        <p:txBody>
          <a:bodyPr>
            <a:normAutofit/>
          </a:bodyPr>
          <a:lstStyle/>
          <a:p>
            <a:r>
              <a:rPr lang="en-US" dirty="0"/>
              <a:t>Cryptographic Definition for Performance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CBE6135-6B7B-46E0-9660-0495FE003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127290"/>
            <a:ext cx="8424000" cy="3263503"/>
          </a:xfrm>
        </p:spPr>
        <p:txBody>
          <a:bodyPr>
            <a:normAutofit/>
          </a:bodyPr>
          <a:lstStyle/>
          <a:p>
            <a:r>
              <a:rPr lang="de-DE" dirty="0"/>
              <a:t>Algorithms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Definitions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>
                <a:solidFill>
                  <a:schemeClr val="accent1"/>
                </a:solidFill>
              </a:rPr>
              <a:t>Covariance Privilege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22A7E1E-EA71-40E9-8C88-9A6D8EB9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7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40E3EFE-D11A-4626-8C85-2EE780A1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pic>
        <p:nvPicPr>
          <p:cNvPr id="4" name="Picture 3" descr="\documentclass{article}&#10;\usepackage{amsmath}&#10;\pagestyle{empty}&#10;&#10;% Vector&#10;\renewcommand{\vec}[1]{\ensuremath{{\underline{#1}}}}&#10;% Matrix&#10;\newcommand{\mat}[1]{{\ensuremath{{\mathbf{#1}}}}}&#10;&#10;\begin{document}&#10;&#10;$\mathsf{Setup}\left(\mathcal{M}_S, \mathcal{M}_M, \kappa\right),$&#10;&#10;$\mathsf{Noise}\left(\mathsf{pub},\mathsf{sk},k,\mathcal{M}_S, \mathcal{M}_M,\vec{y}_1,\dots,\vec{y}_k\right)$&#10;&#10;&#10;\end{document}" title="IguanaTex Bitmap Display">
            <a:extLst>
              <a:ext uri="{FF2B5EF4-FFF2-40B4-BE49-F238E27FC236}">
                <a16:creationId xmlns:a16="http://schemas.microsoft.com/office/drawing/2014/main" id="{8B51F626-301A-4BCD-AE90-34DC12A922A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933" y="1155370"/>
            <a:ext cx="3377982" cy="587580"/>
          </a:xfrm>
          <a:prstGeom prst="rect">
            <a:avLst/>
          </a:prstGeom>
        </p:spPr>
      </p:pic>
      <p:pic>
        <p:nvPicPr>
          <p:cNvPr id="40" name="Picture 39" descr="\documentclass{article}&#10;\usepackage{amsmath}&#10;\usepackage{amsfonts}&#10;\pagestyle{empty}&#10;&#10;\renewcommand{\vec}[1]{\ensuremath{{\underline{#1}}}}&#10;\newcommand{\mat}[1]{{\ensuremath{{\mathbf{#1}}}}}&#10;&#10;\begin{document}&#10;$\mathit{estimator},$&#10;&#10;$\mathsf{neglCov}_m(\kappa):\mathbb{N}\rightarrow \mathbb{R}^{m\times m}$&#10;\end{document}" title="IguanaTex Bitmap Display">
            <a:extLst>
              <a:ext uri="{FF2B5EF4-FFF2-40B4-BE49-F238E27FC236}">
                <a16:creationId xmlns:a16="http://schemas.microsoft.com/office/drawing/2014/main" id="{A79BC644-C464-46FF-952B-9D962ECEA3A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933" y="2106100"/>
            <a:ext cx="2267427" cy="42666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F1C7A30-E6F6-4119-A22C-987F61D396AB}"/>
              </a:ext>
            </a:extLst>
          </p:cNvPr>
          <p:cNvGrpSpPr/>
          <p:nvPr/>
        </p:nvGrpSpPr>
        <p:grpSpPr>
          <a:xfrm>
            <a:off x="3255933" y="3114026"/>
            <a:ext cx="4846353" cy="1250207"/>
            <a:chOff x="106519" y="2386048"/>
            <a:chExt cx="7199694" cy="1857295"/>
          </a:xfrm>
        </p:grpSpPr>
        <p:pic>
          <p:nvPicPr>
            <p:cNvPr id="17" name="Picture 16" descr="\documentclass{article}&#10;\usepackage{amsmath}&#10;\usepackage{amsfonts}&#10;\usepackage{geometry}&#10;&#10;\geometry{textwidth=20cm}&#10;\pagestyle{empty}&#10;&#10;\renewcommand{\vec}[1]{\ensuremath{{\underline{#1}}}}&#10;\newcommand{\mat}[1]{{\ensuremath{{\mathbf{#1}}}}}&#10;&#10;\begin{document}&#10;&#10;$(\mathsf{Setup},\mathsf{Noise})$ meets \textit{$\{\mat{D}_1,\mat{D}_2,\dots\}$-Covariance Privilege for Models $\mathcal{M}_S$ and $\mathcal{M}_M$}&#10;\end{document}" title="IguanaTex Bitmap Display">
              <a:extLst>
                <a:ext uri="{FF2B5EF4-FFF2-40B4-BE49-F238E27FC236}">
                  <a16:creationId xmlns:a16="http://schemas.microsoft.com/office/drawing/2014/main" id="{74EDAF17-D793-4E3B-A535-50C87CBC40F9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19" y="2386048"/>
              <a:ext cx="7199694" cy="203581"/>
            </a:xfrm>
            <a:prstGeom prst="rect">
              <a:avLst/>
            </a:prstGeom>
          </p:spPr>
        </p:pic>
        <p:pic>
          <p:nvPicPr>
            <p:cNvPr id="18" name="Picture 17" descr="\documentclass{article}&#10;\usepackage{amsmath}&#10;\usepackage{amsfonts}&#10;\pagestyle{empty}&#10;&#10;\renewcommand{\vec}[1]{\ensuremath{{\underline{#1}}}}&#10;\newcommand{\mat}[1]{{\ensuremath{{\mathbf{#1}}}}}&#10;&#10;\begin{document}&#10;\begin{equation*}&#10;\begin{split}&#10;         &amp;\mathsf{Cov}\left[\mathcal{A}\left(k, \kappa, \mathsf{pub}, \mathcal{M}_S, \mathcal{M}_M, \vec{y}^\prime_1,\dots,\vec{y}^\prime_k\right) - \vec{x}_k \right]\\&#10;         &amp;-\mathsf{Cov}\left[\mathcal{A}^\prime\left(k, \kappa, \mathsf{pub}, \mathcal{M}_S, \mathcal{M}_M, \vec{y}_1,\dots,\vec{y}_k\right) - \vec{x}_k \right]\\&#10;         &amp;\quad\succeq \mat{D}_k + \mathsf{neglCov}_m(\kappa)&#10;      \end{split}&#10;\end{equation*}&#10;\end{document}" title="IguanaTex Bitmap Display">
              <a:extLst>
                <a:ext uri="{FF2B5EF4-FFF2-40B4-BE49-F238E27FC236}">
                  <a16:creationId xmlns:a16="http://schemas.microsoft.com/office/drawing/2014/main" id="{2A1D9A9A-4D79-4029-B1C5-CC1C7B8263F7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9995" y="3139910"/>
              <a:ext cx="4292742" cy="1103433"/>
            </a:xfrm>
            <a:prstGeom prst="rect">
              <a:avLst/>
            </a:prstGeom>
          </p:spPr>
        </p:pic>
        <p:pic>
          <p:nvPicPr>
            <p:cNvPr id="19" name="Picture 18" descr="\documentclass{article}&#10;\usepackage{amsmath}&#10;\usepackage{amsfonts}&#10;\pagestyle{empty}&#10;&#10;\renewcommand{\vec}[1]{\ensuremath{{\underline{#1}}}}&#10;\newcommand{\mat}[1]{{\ensuremath{{\mathbf{#1}}}}}&#10;&#10;\begin{document}&#10;if for any PPT estimator $\mathcal{A}$, there exists a PPT estimator $\mathcal{A}^\prime$, such that&#10;\end{document}" title="IguanaTex Bitmap Display">
              <a:extLst>
                <a:ext uri="{FF2B5EF4-FFF2-40B4-BE49-F238E27FC236}">
                  <a16:creationId xmlns:a16="http://schemas.microsoft.com/office/drawing/2014/main" id="{6A3DD173-5167-4192-94D4-B8CC9DC9D50E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623" y="2767855"/>
              <a:ext cx="6341485" cy="1938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693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297"/>
    </mc:Choice>
    <mc:Fallback xmlns="">
      <p:transition spd="slow" advTm="54297"/>
    </mc:Fallback>
  </mc:AlternateContent>
  <p:extLst mod="1">
    <p:ext uri="{3A86A75C-4F4B-4683-9AE1-C65F6400EC91}">
      <p14:laserTraceLst xmlns:p14="http://schemas.microsoft.com/office/powerpoint/2010/main">
        <p14:tracePtLst>
          <p14:tracePt t="35652" x="5857875" y="1008063"/>
          <p14:tracePt t="35656" x="5794375" y="1008063"/>
          <p14:tracePt t="35665" x="5741988" y="1008063"/>
          <p14:tracePt t="35673" x="5684838" y="1008063"/>
          <p14:tracePt t="35681" x="5627688" y="1008063"/>
          <p14:tracePt t="35688" x="5564188" y="1008063"/>
          <p14:tracePt t="35696" x="5516563" y="1008063"/>
          <p14:tracePt t="35704" x="5484813" y="1008063"/>
          <p14:tracePt t="35712" x="5468938" y="1008063"/>
          <p14:tracePt t="35721" x="5443538" y="1008063"/>
          <p14:tracePt t="35728" x="5438775" y="1008063"/>
          <p14:tracePt t="35808" x="5432425" y="1008063"/>
          <p14:tracePt t="35817" x="5427663" y="1017588"/>
          <p14:tracePt t="35824" x="5427663" y="1044575"/>
          <p14:tracePt t="35832" x="5427663" y="1085850"/>
          <p14:tracePt t="35842" x="5427663" y="1133475"/>
          <p14:tracePt t="35848" x="5427663" y="1206500"/>
          <p14:tracePt t="35856" x="5427663" y="1327150"/>
          <p14:tracePt t="35865" x="5427663" y="1454150"/>
          <p14:tracePt t="35873" x="5411788" y="1631950"/>
          <p14:tracePt t="35881" x="5411788" y="1831975"/>
          <p14:tracePt t="35889" x="5411788" y="2016125"/>
          <p14:tracePt t="35897" x="5411788" y="2189163"/>
          <p14:tracePt t="35905" x="5411788" y="2355850"/>
          <p14:tracePt t="35913" x="5411788" y="2503488"/>
          <p14:tracePt t="35920" x="5411788" y="2613025"/>
          <p14:tracePt t="35929" x="5411788" y="2676525"/>
          <p14:tracePt t="35936" x="5416550" y="2749550"/>
          <p14:tracePt t="35945" x="5427663" y="2813050"/>
          <p14:tracePt t="35952" x="5438775" y="2870200"/>
          <p14:tracePt t="35960" x="5448300" y="2913063"/>
          <p14:tracePt t="35969" x="5475288" y="2970213"/>
          <p14:tracePt t="35976" x="5484813" y="3013075"/>
          <p14:tracePt t="35993" x="5516563" y="3127375"/>
          <p14:tracePt t="36001" x="5532438" y="3186113"/>
          <p14:tracePt t="36009" x="5532438" y="3227388"/>
          <p14:tracePt t="36017" x="5543550" y="3286125"/>
          <p14:tracePt t="36025" x="5543550" y="3338513"/>
          <p14:tracePt t="36032" x="5553075" y="3390900"/>
          <p14:tracePt t="36042" x="5553075" y="3448050"/>
          <p14:tracePt t="36049" x="5553075" y="3511550"/>
          <p14:tracePt t="36058" x="5553075" y="3563938"/>
          <p14:tracePt t="36065" x="5553075" y="3632200"/>
          <p14:tracePt t="36073" x="5553075" y="3705225"/>
          <p14:tracePt t="36080" x="5553075" y="3778250"/>
          <p14:tracePt t="36089" x="5553075" y="3841750"/>
          <p14:tracePt t="36097" x="5553075" y="3905250"/>
          <p14:tracePt t="36104" x="5568950" y="3962400"/>
          <p14:tracePt t="36112" x="5575300" y="3998913"/>
          <p14:tracePt t="36120" x="5580063" y="4035425"/>
          <p14:tracePt t="36129" x="5584825" y="4046538"/>
          <p14:tracePt t="36136" x="5584825" y="4051300"/>
          <p14:tracePt t="36145" x="5584825" y="4057650"/>
          <p14:tracePt t="36225" x="5584825" y="4073525"/>
          <p14:tracePt t="36232" x="5584825" y="4083050"/>
          <p14:tracePt t="36241" x="5584825" y="4087813"/>
          <p14:tracePt t="36257" x="5584825" y="4094163"/>
          <p14:tracePt t="36313" x="5595938" y="4098925"/>
          <p14:tracePt t="36320" x="5616575" y="4098925"/>
          <p14:tracePt t="36328" x="5653088" y="4098925"/>
          <p14:tracePt t="36336" x="5680075" y="4094163"/>
          <p14:tracePt t="36345" x="5726113" y="4083050"/>
          <p14:tracePt t="36352" x="5800725" y="4078288"/>
          <p14:tracePt t="36361" x="5889625" y="4073525"/>
          <p14:tracePt t="36369" x="6015038" y="4073525"/>
          <p14:tracePt t="36376" x="6172200" y="4073525"/>
          <p14:tracePt t="36386" x="6362700" y="4073525"/>
          <p14:tracePt t="36392" x="6561138" y="4073525"/>
          <p14:tracePt t="36401" x="6761163" y="4073525"/>
          <p14:tracePt t="36409" x="6970713" y="4073525"/>
          <p14:tracePt t="36418" x="7170738" y="4073525"/>
          <p14:tracePt t="36425" x="7359650" y="4073525"/>
          <p14:tracePt t="36433" x="7527925" y="4073525"/>
          <p14:tracePt t="36441" x="7685088" y="4073525"/>
          <p14:tracePt t="36449" x="7815263" y="4073525"/>
          <p14:tracePt t="36456" x="7931150" y="4073525"/>
          <p14:tracePt t="36464" x="7999413" y="4073525"/>
          <p14:tracePt t="36472" x="8067675" y="4073525"/>
          <p14:tracePt t="36480" x="8126413" y="4073525"/>
          <p14:tracePt t="36489" x="8167688" y="4073525"/>
          <p14:tracePt t="36497" x="8194675" y="4073525"/>
          <p14:tracePt t="36505" x="8204200" y="4073525"/>
          <p14:tracePt t="36681" x="8215313" y="4073525"/>
          <p14:tracePt t="36689" x="8231188" y="4067175"/>
          <p14:tracePt t="36696" x="8231188" y="4057650"/>
          <p14:tracePt t="36705" x="8240713" y="4046538"/>
          <p14:tracePt t="36712" x="8251825" y="4030663"/>
          <p14:tracePt t="36720" x="8262938" y="4025900"/>
          <p14:tracePt t="36728" x="8262938" y="4019550"/>
          <p14:tracePt t="36737" x="8262938" y="4014788"/>
          <p14:tracePt t="36744" x="8262938" y="4010025"/>
          <p14:tracePt t="36753" x="8267700" y="3989388"/>
          <p14:tracePt t="36760" x="8267700" y="3973513"/>
          <p14:tracePt t="36769" x="8267700" y="3957638"/>
          <p14:tracePt t="36776" x="8267700" y="3930650"/>
          <p14:tracePt t="36785" x="8277225" y="3889375"/>
          <p14:tracePt t="36793" x="8277225" y="3830638"/>
          <p14:tracePt t="36801" x="8277225" y="3762375"/>
          <p14:tracePt t="36808" x="8277225" y="3679825"/>
          <p14:tracePt t="36817" x="8283575" y="3616325"/>
          <p14:tracePt t="36826" x="8304213" y="3505200"/>
          <p14:tracePt t="36832" x="8304213" y="3406775"/>
          <p14:tracePt t="36840" x="8320088" y="3286125"/>
          <p14:tracePt t="36849" x="8335963" y="3159125"/>
          <p14:tracePt t="36857" x="8351838" y="3028950"/>
          <p14:tracePt t="36865" x="8351838" y="2897188"/>
          <p14:tracePt t="36872" x="8351838" y="2797175"/>
          <p14:tracePt t="36882" x="8351838" y="2697163"/>
          <p14:tracePt t="36888" x="8351838" y="2598738"/>
          <p14:tracePt t="36897" x="8351838" y="2482850"/>
          <p14:tracePt t="36905" x="8351838" y="2351088"/>
          <p14:tracePt t="36914" x="8351838" y="2225675"/>
          <p14:tracePt t="36921" x="8351838" y="2093913"/>
          <p14:tracePt t="36928" x="8351838" y="1978025"/>
          <p14:tracePt t="36937" x="8351838" y="1836738"/>
          <p14:tracePt t="36944" x="8351838" y="1736725"/>
          <p14:tracePt t="36953" x="8351838" y="1622425"/>
          <p14:tracePt t="36960" x="8377238" y="1495425"/>
          <p14:tracePt t="36968" x="8383588" y="1422400"/>
          <p14:tracePt t="36977" x="8393113" y="1333500"/>
          <p14:tracePt t="36985" x="8404225" y="1258888"/>
          <p14:tracePt t="36992" x="8420100" y="1190625"/>
          <p14:tracePt t="37000" x="8429625" y="1128713"/>
          <p14:tracePt t="37008" x="8429625" y="1065213"/>
          <p14:tracePt t="37017" x="8429625" y="1023938"/>
          <p14:tracePt t="37026" x="8429625" y="981075"/>
          <p14:tracePt t="37032" x="8429625" y="944563"/>
          <p14:tracePt t="37040" x="8429625" y="923925"/>
          <p14:tracePt t="37049" x="8429625" y="919163"/>
          <p14:tracePt t="37057" x="8429625" y="903288"/>
          <p14:tracePt t="37320" x="8429625" y="896938"/>
          <p14:tracePt t="37329" x="8377238" y="896938"/>
          <p14:tracePt t="37336" x="8240713" y="896938"/>
          <p14:tracePt t="37345" x="7983538" y="896938"/>
          <p14:tracePt t="37352" x="7673975" y="896938"/>
          <p14:tracePt t="37360" x="7375525" y="896938"/>
          <p14:tracePt t="37369" x="7107238" y="896938"/>
          <p14:tracePt t="37377" x="6877050" y="896938"/>
          <p14:tracePt t="37385" x="6718300" y="896938"/>
          <p14:tracePt t="37392" x="6608763" y="896938"/>
          <p14:tracePt t="37401" x="6551613" y="896938"/>
          <p14:tracePt t="37410" x="6519863" y="903288"/>
          <p14:tracePt t="37417" x="6503988" y="912813"/>
          <p14:tracePt t="37425" x="6492875" y="919163"/>
          <p14:tracePt t="37601" x="0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B897EA-F65E-432E-A300-ECCE4A8DF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Multiple privileged sensors each adding Gaussian keystream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C10C9-3760-4682-9ACD-CC524C8C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2B8ED-02AE-4404-A064-D919EF4B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7DB67F-BFC5-424F-AB5D-157FDF647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Complication of Fusion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EA7DF0A-4E05-42B6-B66B-93E4C1A3EB9A}"/>
              </a:ext>
            </a:extLst>
          </p:cNvPr>
          <p:cNvGrpSpPr/>
          <p:nvPr/>
        </p:nvGrpSpPr>
        <p:grpSpPr>
          <a:xfrm>
            <a:off x="2390070" y="1509686"/>
            <a:ext cx="4363857" cy="1994046"/>
            <a:chOff x="2390070" y="1509686"/>
            <a:chExt cx="4363857" cy="1994046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9DF917C-977F-4700-BF8F-5D171E0FDC88}"/>
                </a:ext>
              </a:extLst>
            </p:cNvPr>
            <p:cNvGrpSpPr/>
            <p:nvPr/>
          </p:nvGrpSpPr>
          <p:grpSpPr>
            <a:xfrm>
              <a:off x="2390070" y="1509686"/>
              <a:ext cx="4363857" cy="1965631"/>
              <a:chOff x="2390070" y="1509686"/>
              <a:chExt cx="4363857" cy="1965631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160934CD-4E54-4D73-937E-8EB0240307CC}"/>
                  </a:ext>
                </a:extLst>
              </p:cNvPr>
              <p:cNvGrpSpPr/>
              <p:nvPr/>
            </p:nvGrpSpPr>
            <p:grpSpPr>
              <a:xfrm>
                <a:off x="2390070" y="1509686"/>
                <a:ext cx="4363857" cy="1965631"/>
                <a:chOff x="2408799" y="717852"/>
                <a:chExt cx="5412053" cy="2437775"/>
              </a:xfrm>
            </p:grpSpPr>
            <p:pic>
              <p:nvPicPr>
                <p:cNvPr id="7" name="Graphic 6" descr="Wireless">
                  <a:extLst>
                    <a:ext uri="{FF2B5EF4-FFF2-40B4-BE49-F238E27FC236}">
                      <a16:creationId xmlns:a16="http://schemas.microsoft.com/office/drawing/2014/main" id="{073A001E-DFAC-4A3E-8ECB-65A1D6AA6F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8100000" flipH="1" flipV="1">
                  <a:off x="2408799" y="717852"/>
                  <a:ext cx="646148" cy="646148"/>
                </a:xfrm>
                <a:prstGeom prst="rect">
                  <a:avLst/>
                </a:prstGeom>
              </p:spPr>
            </p:pic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993BFE57-FD88-489C-BDF8-7A70A52C3A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5373" y="2657358"/>
                  <a:ext cx="1668123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97FA1673-321B-47F2-AF77-8CAA249A52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62788" y="1063408"/>
                  <a:ext cx="1670708" cy="1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" name="Graphic 9" descr="Key">
                  <a:extLst>
                    <a:ext uri="{FF2B5EF4-FFF2-40B4-BE49-F238E27FC236}">
                      <a16:creationId xmlns:a16="http://schemas.microsoft.com/office/drawing/2014/main" id="{ED26C210-FAA2-47B7-AD09-CF00BB7A6D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82321" y="2832034"/>
                  <a:ext cx="320090" cy="320090"/>
                </a:xfrm>
                <a:prstGeom prst="rect">
                  <a:avLst/>
                </a:prstGeom>
              </p:spPr>
            </p:pic>
            <p:pic>
              <p:nvPicPr>
                <p:cNvPr id="11" name="Graphic 10" descr="Lock">
                  <a:extLst>
                    <a:ext uri="{FF2B5EF4-FFF2-40B4-BE49-F238E27FC236}">
                      <a16:creationId xmlns:a16="http://schemas.microsoft.com/office/drawing/2014/main" id="{19ED0E17-76FC-49D6-B594-A6E4756EFF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4736" y="1332529"/>
                  <a:ext cx="215371" cy="215371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BFF8652-B0ED-4951-BF88-2D45D8E759E9}"/>
                    </a:ext>
                  </a:extLst>
                </p:cNvPr>
                <p:cNvSpPr txBox="1"/>
                <p:nvPr/>
              </p:nvSpPr>
              <p:spPr>
                <a:xfrm>
                  <a:off x="6903506" y="959347"/>
                  <a:ext cx="861110" cy="18486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AU" sz="600" dirty="0"/>
                    <a:t>“Bad” Estimate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109A1EB-B90D-4792-A32E-3313DE121AC6}"/>
                    </a:ext>
                  </a:extLst>
                </p:cNvPr>
                <p:cNvSpPr txBox="1"/>
                <p:nvPr/>
              </p:nvSpPr>
              <p:spPr>
                <a:xfrm>
                  <a:off x="6903506" y="2558871"/>
                  <a:ext cx="917346" cy="18486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AU" sz="600" dirty="0"/>
                    <a:t>“Good” Estimate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DA5DEF6-7449-448C-9971-E31F6F790B8E}"/>
                    </a:ext>
                  </a:extLst>
                </p:cNvPr>
                <p:cNvSpPr txBox="1"/>
                <p:nvPr/>
              </p:nvSpPr>
              <p:spPr>
                <a:xfrm>
                  <a:off x="3486563" y="939057"/>
                  <a:ext cx="853105" cy="18486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AU" sz="600" dirty="0"/>
                    <a:t>Measurement 1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21C661B-293C-47F9-AB2A-10776EB37506}"/>
                    </a:ext>
                  </a:extLst>
                </p:cNvPr>
                <p:cNvSpPr/>
                <p:nvPr/>
              </p:nvSpPr>
              <p:spPr>
                <a:xfrm>
                  <a:off x="2876672" y="978754"/>
                  <a:ext cx="148070" cy="121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pic>
              <p:nvPicPr>
                <p:cNvPr id="16" name="Graphic 15" descr="Processor">
                  <a:extLst>
                    <a:ext uri="{FF2B5EF4-FFF2-40B4-BE49-F238E27FC236}">
                      <a16:creationId xmlns:a16="http://schemas.microsoft.com/office/drawing/2014/main" id="{441DB3E5-E4BB-4E2F-BC36-C15F26DC6B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76672" y="761029"/>
                  <a:ext cx="571500" cy="571500"/>
                </a:xfrm>
                <a:prstGeom prst="rect">
                  <a:avLst/>
                </a:prstGeom>
              </p:spPr>
            </p:pic>
            <p:pic>
              <p:nvPicPr>
                <p:cNvPr id="17" name="Graphic 16" descr="Laptop">
                  <a:extLst>
                    <a:ext uri="{FF2B5EF4-FFF2-40B4-BE49-F238E27FC236}">
                      <a16:creationId xmlns:a16="http://schemas.microsoft.com/office/drawing/2014/main" id="{00F3AF73-62F6-4AC2-B948-FD70F08B6F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56616" y="789380"/>
                  <a:ext cx="571500" cy="571500"/>
                </a:xfrm>
                <a:prstGeom prst="rect">
                  <a:avLst/>
                </a:prstGeom>
              </p:spPr>
            </p:pic>
            <p:pic>
              <p:nvPicPr>
                <p:cNvPr id="18" name="Graphic 17" descr="Laptop">
                  <a:extLst>
                    <a:ext uri="{FF2B5EF4-FFF2-40B4-BE49-F238E27FC236}">
                      <a16:creationId xmlns:a16="http://schemas.microsoft.com/office/drawing/2014/main" id="{04568DC7-29D2-40B2-A5B6-B8AA3824E4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56616" y="2398579"/>
                  <a:ext cx="571500" cy="571500"/>
                </a:xfrm>
                <a:prstGeom prst="rect">
                  <a:avLst/>
                </a:prstGeom>
              </p:spPr>
            </p:pic>
            <p:pic>
              <p:nvPicPr>
                <p:cNvPr id="23" name="Graphic 22" descr="Wireless">
                  <a:extLst>
                    <a:ext uri="{FF2B5EF4-FFF2-40B4-BE49-F238E27FC236}">
                      <a16:creationId xmlns:a16="http://schemas.microsoft.com/office/drawing/2014/main" id="{CB849628-74EE-413C-8CFA-60537F7140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8100000" flipH="1" flipV="1">
                  <a:off x="2408799" y="2325579"/>
                  <a:ext cx="646148" cy="646148"/>
                </a:xfrm>
                <a:prstGeom prst="rect">
                  <a:avLst/>
                </a:prstGeom>
              </p:spPr>
            </p:pic>
            <p:pic>
              <p:nvPicPr>
                <p:cNvPr id="24" name="Graphic 23" descr="Lock">
                  <a:extLst>
                    <a:ext uri="{FF2B5EF4-FFF2-40B4-BE49-F238E27FC236}">
                      <a16:creationId xmlns:a16="http://schemas.microsoft.com/office/drawing/2014/main" id="{6F0883D6-C841-4B48-922B-6A4642BB39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4736" y="2940256"/>
                  <a:ext cx="215371" cy="215371"/>
                </a:xfrm>
                <a:prstGeom prst="rect">
                  <a:avLst/>
                </a:prstGeom>
              </p:spPr>
            </p:pic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528036B-0795-46ED-8BE5-65AE34561DA3}"/>
                    </a:ext>
                  </a:extLst>
                </p:cNvPr>
                <p:cNvSpPr txBox="1"/>
                <p:nvPr/>
              </p:nvSpPr>
              <p:spPr>
                <a:xfrm>
                  <a:off x="3486563" y="2546784"/>
                  <a:ext cx="853105" cy="18486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AU" sz="600" dirty="0"/>
                    <a:t>Measurement n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A5A0CB33-C786-48EB-AEF5-73CB5B416C5B}"/>
                    </a:ext>
                  </a:extLst>
                </p:cNvPr>
                <p:cNvSpPr/>
                <p:nvPr/>
              </p:nvSpPr>
              <p:spPr>
                <a:xfrm>
                  <a:off x="2876672" y="2586481"/>
                  <a:ext cx="148070" cy="121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pic>
              <p:nvPicPr>
                <p:cNvPr id="27" name="Graphic 26" descr="Processor">
                  <a:extLst>
                    <a:ext uri="{FF2B5EF4-FFF2-40B4-BE49-F238E27FC236}">
                      <a16:creationId xmlns:a16="http://schemas.microsoft.com/office/drawing/2014/main" id="{5EE51967-D61E-47CE-93C3-06C8E03427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76672" y="2368756"/>
                  <a:ext cx="571500" cy="571500"/>
                </a:xfrm>
                <a:prstGeom prst="rect">
                  <a:avLst/>
                </a:prstGeom>
              </p:spPr>
            </p:pic>
            <p:pic>
              <p:nvPicPr>
                <p:cNvPr id="37" name="Picture 36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dots&#10;\end{equation*}&#10;\end{document}" title="IguanaTex Bitmap Display">
                  <a:extLst>
                    <a:ext uri="{FF2B5EF4-FFF2-40B4-BE49-F238E27FC236}">
                      <a16:creationId xmlns:a16="http://schemas.microsoft.com/office/drawing/2014/main" id="{87F08CC0-99DE-401A-95D6-EDEA877A41E0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90255" y="1660148"/>
                  <a:ext cx="45719" cy="380989"/>
                </a:xfrm>
                <a:prstGeom prst="rect">
                  <a:avLst/>
                </a:prstGeom>
              </p:spPr>
            </p:pic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3EE0AA85-0F20-41FB-B9ED-E52A7195CE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62788" y="1332529"/>
                  <a:ext cx="1764946" cy="1201566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DC5CF99D-9818-400B-825F-739CD057F4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2788" y="1174791"/>
                  <a:ext cx="1793828" cy="1193965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EC3F37AB-1AD8-40B7-BEFA-A5AFBDCDD8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62788" y="1151042"/>
                  <a:ext cx="1670708" cy="396858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6AEC8095-8A3B-470B-9C28-DE8857B75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62788" y="1251642"/>
                  <a:ext cx="1680121" cy="905850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A8EE1642-D739-40CF-86B1-8E9C584795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2788" y="1547900"/>
                  <a:ext cx="1709001" cy="911843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BF3554FD-C743-413C-ACB7-27E099700E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5373" y="2152949"/>
                  <a:ext cx="1677536" cy="404896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BD05B6-E798-46B6-964C-E2CE40B70A87}"/>
                  </a:ext>
                </a:extLst>
              </p:cNvPr>
              <p:cNvSpPr txBox="1"/>
              <p:nvPr/>
            </p:nvSpPr>
            <p:spPr>
              <a:xfrm>
                <a:off x="5790576" y="3250272"/>
                <a:ext cx="38099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600" dirty="0"/>
                  <a:t>1..n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ED4E628-0B96-4A57-9D2D-E41ED232B035}"/>
                </a:ext>
              </a:extLst>
            </p:cNvPr>
            <p:cNvSpPr txBox="1"/>
            <p:nvPr/>
          </p:nvSpPr>
          <p:spPr>
            <a:xfrm>
              <a:off x="2999820" y="2029904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6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1543B74-E1D9-41ED-8355-BC6B0191C2A0}"/>
                </a:ext>
              </a:extLst>
            </p:cNvPr>
            <p:cNvSpPr txBox="1"/>
            <p:nvPr/>
          </p:nvSpPr>
          <p:spPr>
            <a:xfrm>
              <a:off x="2997732" y="3319066"/>
              <a:ext cx="22474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600" dirty="0"/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3902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B897EA-F65E-432E-A300-ECCE4A8DF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Multiple privileged sensors each adding Gaussian keystream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Two ways of getting better estimates</a:t>
            </a:r>
          </a:p>
          <a:p>
            <a:pPr lvl="1"/>
            <a:r>
              <a:rPr lang="en-AU" dirty="0"/>
              <a:t>Hold keys to remove added noises (</a:t>
            </a:r>
            <a:r>
              <a:rPr lang="en-AU" dirty="0">
                <a:solidFill>
                  <a:schemeClr val="accent1"/>
                </a:solidFill>
              </a:rPr>
              <a:t>desired</a:t>
            </a:r>
            <a:r>
              <a:rPr lang="en-AU" dirty="0"/>
              <a:t>)</a:t>
            </a:r>
          </a:p>
          <a:p>
            <a:pPr lvl="1"/>
            <a:r>
              <a:rPr lang="en-AU" dirty="0"/>
              <a:t>Fuse more measurements (</a:t>
            </a:r>
            <a:r>
              <a:rPr lang="en-AU" dirty="0">
                <a:solidFill>
                  <a:schemeClr val="accent1"/>
                </a:solidFill>
              </a:rPr>
              <a:t>desired only when keys are held as well</a:t>
            </a:r>
            <a:r>
              <a:rPr lang="en-AU" dirty="0"/>
              <a:t>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C10C9-3760-4682-9ACD-CC524C8C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2B8ED-02AE-4404-A064-D919EF4B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9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7DB67F-BFC5-424F-AB5D-157FDF647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Complication of Fusion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EA7DF0A-4E05-42B6-B66B-93E4C1A3EB9A}"/>
              </a:ext>
            </a:extLst>
          </p:cNvPr>
          <p:cNvGrpSpPr/>
          <p:nvPr/>
        </p:nvGrpSpPr>
        <p:grpSpPr>
          <a:xfrm>
            <a:off x="2390070" y="1509686"/>
            <a:ext cx="4363857" cy="1994046"/>
            <a:chOff x="2390070" y="1509686"/>
            <a:chExt cx="4363857" cy="1994046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9DF917C-977F-4700-BF8F-5D171E0FDC88}"/>
                </a:ext>
              </a:extLst>
            </p:cNvPr>
            <p:cNvGrpSpPr/>
            <p:nvPr/>
          </p:nvGrpSpPr>
          <p:grpSpPr>
            <a:xfrm>
              <a:off x="2390070" y="1509686"/>
              <a:ext cx="4363857" cy="1965631"/>
              <a:chOff x="2390070" y="1509686"/>
              <a:chExt cx="4363857" cy="1965631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160934CD-4E54-4D73-937E-8EB0240307CC}"/>
                  </a:ext>
                </a:extLst>
              </p:cNvPr>
              <p:cNvGrpSpPr/>
              <p:nvPr/>
            </p:nvGrpSpPr>
            <p:grpSpPr>
              <a:xfrm>
                <a:off x="2390070" y="1509686"/>
                <a:ext cx="4363857" cy="1965631"/>
                <a:chOff x="2408799" y="717852"/>
                <a:chExt cx="5412053" cy="2437775"/>
              </a:xfrm>
            </p:grpSpPr>
            <p:pic>
              <p:nvPicPr>
                <p:cNvPr id="7" name="Graphic 6" descr="Wireless">
                  <a:extLst>
                    <a:ext uri="{FF2B5EF4-FFF2-40B4-BE49-F238E27FC236}">
                      <a16:creationId xmlns:a16="http://schemas.microsoft.com/office/drawing/2014/main" id="{073A001E-DFAC-4A3E-8ECB-65A1D6AA6F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8100000" flipH="1" flipV="1">
                  <a:off x="2408799" y="717852"/>
                  <a:ext cx="646148" cy="646148"/>
                </a:xfrm>
                <a:prstGeom prst="rect">
                  <a:avLst/>
                </a:prstGeom>
              </p:spPr>
            </p:pic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993BFE57-FD88-489C-BDF8-7A70A52C3A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5373" y="2657358"/>
                  <a:ext cx="1668123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97FA1673-321B-47F2-AF77-8CAA249A52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62788" y="1063408"/>
                  <a:ext cx="1670708" cy="1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" name="Graphic 9" descr="Key">
                  <a:extLst>
                    <a:ext uri="{FF2B5EF4-FFF2-40B4-BE49-F238E27FC236}">
                      <a16:creationId xmlns:a16="http://schemas.microsoft.com/office/drawing/2014/main" id="{ED26C210-FAA2-47B7-AD09-CF00BB7A6D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82321" y="2832034"/>
                  <a:ext cx="320090" cy="320090"/>
                </a:xfrm>
                <a:prstGeom prst="rect">
                  <a:avLst/>
                </a:prstGeom>
              </p:spPr>
            </p:pic>
            <p:pic>
              <p:nvPicPr>
                <p:cNvPr id="11" name="Graphic 10" descr="Lock">
                  <a:extLst>
                    <a:ext uri="{FF2B5EF4-FFF2-40B4-BE49-F238E27FC236}">
                      <a16:creationId xmlns:a16="http://schemas.microsoft.com/office/drawing/2014/main" id="{19ED0E17-76FC-49D6-B594-A6E4756EFF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4736" y="1332529"/>
                  <a:ext cx="215371" cy="215371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BFF8652-B0ED-4951-BF88-2D45D8E759E9}"/>
                    </a:ext>
                  </a:extLst>
                </p:cNvPr>
                <p:cNvSpPr txBox="1"/>
                <p:nvPr/>
              </p:nvSpPr>
              <p:spPr>
                <a:xfrm>
                  <a:off x="6903506" y="959347"/>
                  <a:ext cx="861110" cy="18486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AU" sz="600" dirty="0"/>
                    <a:t>“Bad” Estimate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109A1EB-B90D-4792-A32E-3313DE121AC6}"/>
                    </a:ext>
                  </a:extLst>
                </p:cNvPr>
                <p:cNvSpPr txBox="1"/>
                <p:nvPr/>
              </p:nvSpPr>
              <p:spPr>
                <a:xfrm>
                  <a:off x="6903506" y="2558871"/>
                  <a:ext cx="917346" cy="18486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AU" sz="600" dirty="0"/>
                    <a:t>“Good” Estimate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DA5DEF6-7449-448C-9971-E31F6F790B8E}"/>
                    </a:ext>
                  </a:extLst>
                </p:cNvPr>
                <p:cNvSpPr txBox="1"/>
                <p:nvPr/>
              </p:nvSpPr>
              <p:spPr>
                <a:xfrm>
                  <a:off x="3486563" y="939057"/>
                  <a:ext cx="853105" cy="18486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AU" sz="600" dirty="0"/>
                    <a:t>Measurement 1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21C661B-293C-47F9-AB2A-10776EB37506}"/>
                    </a:ext>
                  </a:extLst>
                </p:cNvPr>
                <p:cNvSpPr/>
                <p:nvPr/>
              </p:nvSpPr>
              <p:spPr>
                <a:xfrm>
                  <a:off x="2876672" y="978754"/>
                  <a:ext cx="148070" cy="121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pic>
              <p:nvPicPr>
                <p:cNvPr id="16" name="Graphic 15" descr="Processor">
                  <a:extLst>
                    <a:ext uri="{FF2B5EF4-FFF2-40B4-BE49-F238E27FC236}">
                      <a16:creationId xmlns:a16="http://schemas.microsoft.com/office/drawing/2014/main" id="{441DB3E5-E4BB-4E2F-BC36-C15F26DC6B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76672" y="761029"/>
                  <a:ext cx="571500" cy="571500"/>
                </a:xfrm>
                <a:prstGeom prst="rect">
                  <a:avLst/>
                </a:prstGeom>
              </p:spPr>
            </p:pic>
            <p:pic>
              <p:nvPicPr>
                <p:cNvPr id="17" name="Graphic 16" descr="Laptop">
                  <a:extLst>
                    <a:ext uri="{FF2B5EF4-FFF2-40B4-BE49-F238E27FC236}">
                      <a16:creationId xmlns:a16="http://schemas.microsoft.com/office/drawing/2014/main" id="{00F3AF73-62F6-4AC2-B948-FD70F08B6F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56616" y="789380"/>
                  <a:ext cx="571500" cy="571500"/>
                </a:xfrm>
                <a:prstGeom prst="rect">
                  <a:avLst/>
                </a:prstGeom>
              </p:spPr>
            </p:pic>
            <p:pic>
              <p:nvPicPr>
                <p:cNvPr id="18" name="Graphic 17" descr="Laptop">
                  <a:extLst>
                    <a:ext uri="{FF2B5EF4-FFF2-40B4-BE49-F238E27FC236}">
                      <a16:creationId xmlns:a16="http://schemas.microsoft.com/office/drawing/2014/main" id="{04568DC7-29D2-40B2-A5B6-B8AA3824E4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56616" y="2398579"/>
                  <a:ext cx="571500" cy="571500"/>
                </a:xfrm>
                <a:prstGeom prst="rect">
                  <a:avLst/>
                </a:prstGeom>
              </p:spPr>
            </p:pic>
            <p:pic>
              <p:nvPicPr>
                <p:cNvPr id="23" name="Graphic 22" descr="Wireless">
                  <a:extLst>
                    <a:ext uri="{FF2B5EF4-FFF2-40B4-BE49-F238E27FC236}">
                      <a16:creationId xmlns:a16="http://schemas.microsoft.com/office/drawing/2014/main" id="{CB849628-74EE-413C-8CFA-60537F7140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8100000" flipH="1" flipV="1">
                  <a:off x="2408799" y="2325579"/>
                  <a:ext cx="646148" cy="646148"/>
                </a:xfrm>
                <a:prstGeom prst="rect">
                  <a:avLst/>
                </a:prstGeom>
              </p:spPr>
            </p:pic>
            <p:pic>
              <p:nvPicPr>
                <p:cNvPr id="24" name="Graphic 23" descr="Lock">
                  <a:extLst>
                    <a:ext uri="{FF2B5EF4-FFF2-40B4-BE49-F238E27FC236}">
                      <a16:creationId xmlns:a16="http://schemas.microsoft.com/office/drawing/2014/main" id="{6F0883D6-C841-4B48-922B-6A4642BB39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4736" y="2940256"/>
                  <a:ext cx="215371" cy="215371"/>
                </a:xfrm>
                <a:prstGeom prst="rect">
                  <a:avLst/>
                </a:prstGeom>
              </p:spPr>
            </p:pic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528036B-0795-46ED-8BE5-65AE34561DA3}"/>
                    </a:ext>
                  </a:extLst>
                </p:cNvPr>
                <p:cNvSpPr txBox="1"/>
                <p:nvPr/>
              </p:nvSpPr>
              <p:spPr>
                <a:xfrm>
                  <a:off x="3486563" y="2546784"/>
                  <a:ext cx="853105" cy="18486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AU" sz="600" dirty="0"/>
                    <a:t>Measurement n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A5A0CB33-C786-48EB-AEF5-73CB5B416C5B}"/>
                    </a:ext>
                  </a:extLst>
                </p:cNvPr>
                <p:cNvSpPr/>
                <p:nvPr/>
              </p:nvSpPr>
              <p:spPr>
                <a:xfrm>
                  <a:off x="2876672" y="2586481"/>
                  <a:ext cx="148070" cy="121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pic>
              <p:nvPicPr>
                <p:cNvPr id="27" name="Graphic 26" descr="Processor">
                  <a:extLst>
                    <a:ext uri="{FF2B5EF4-FFF2-40B4-BE49-F238E27FC236}">
                      <a16:creationId xmlns:a16="http://schemas.microsoft.com/office/drawing/2014/main" id="{5EE51967-D61E-47CE-93C3-06C8E03427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76672" y="2368756"/>
                  <a:ext cx="571500" cy="571500"/>
                </a:xfrm>
                <a:prstGeom prst="rect">
                  <a:avLst/>
                </a:prstGeom>
              </p:spPr>
            </p:pic>
            <p:pic>
              <p:nvPicPr>
                <p:cNvPr id="37" name="Picture 36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dots&#10;\end{equation*}&#10;\end{document}" title="IguanaTex Bitmap Display">
                  <a:extLst>
                    <a:ext uri="{FF2B5EF4-FFF2-40B4-BE49-F238E27FC236}">
                      <a16:creationId xmlns:a16="http://schemas.microsoft.com/office/drawing/2014/main" id="{87F08CC0-99DE-401A-95D6-EDEA877A41E0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90255" y="1660148"/>
                  <a:ext cx="45719" cy="380989"/>
                </a:xfrm>
                <a:prstGeom prst="rect">
                  <a:avLst/>
                </a:prstGeom>
              </p:spPr>
            </p:pic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3EE0AA85-0F20-41FB-B9ED-E52A7195CE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62788" y="1332529"/>
                  <a:ext cx="1764946" cy="1201566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DC5CF99D-9818-400B-825F-739CD057F4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2788" y="1174791"/>
                  <a:ext cx="1793828" cy="1193965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EC3F37AB-1AD8-40B7-BEFA-A5AFBDCDD8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62788" y="1151042"/>
                  <a:ext cx="1670708" cy="396858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6AEC8095-8A3B-470B-9C28-DE8857B75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62788" y="1251642"/>
                  <a:ext cx="1680121" cy="905850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A8EE1642-D739-40CF-86B1-8E9C584795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2788" y="1547900"/>
                  <a:ext cx="1709001" cy="911843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BF3554FD-C743-413C-ACB7-27E099700E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5373" y="2152949"/>
                  <a:ext cx="1677536" cy="404896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BD05B6-E798-46B6-964C-E2CE40B70A87}"/>
                  </a:ext>
                </a:extLst>
              </p:cNvPr>
              <p:cNvSpPr txBox="1"/>
              <p:nvPr/>
            </p:nvSpPr>
            <p:spPr>
              <a:xfrm>
                <a:off x="5790576" y="3250272"/>
                <a:ext cx="38099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600" dirty="0"/>
                  <a:t>1..n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ED4E628-0B96-4A57-9D2D-E41ED232B035}"/>
                </a:ext>
              </a:extLst>
            </p:cNvPr>
            <p:cNvSpPr txBox="1"/>
            <p:nvPr/>
          </p:nvSpPr>
          <p:spPr>
            <a:xfrm>
              <a:off x="2999820" y="2029904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6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1543B74-E1D9-41ED-8355-BC6B0191C2A0}"/>
                </a:ext>
              </a:extLst>
            </p:cNvPr>
            <p:cNvSpPr txBox="1"/>
            <p:nvPr/>
          </p:nvSpPr>
          <p:spPr>
            <a:xfrm>
              <a:off x="2997732" y="3319066"/>
              <a:ext cx="22474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600" dirty="0"/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95486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2339"/>
  <p:tag name="ORIGINALWIDTH" val="2534.683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x}_k = \mat{F}_k\vec{x}_{k-1} + \vec{w}_k\hspace{2cm} \vec{w}_k\sim \mathcal{N}(\vec{0}, \mat{Q}_k)&#10;\end{equation*}&#10;\end{document}"/>
  <p:tag name="IGUANATEXSIZE" val="16"/>
  <p:tag name="IGUANATEXCURSOR" val="312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3.4983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dots&#10;\end{equation*}&#10;\end{document}"/>
  <p:tag name="IGUANATEXSIZE" val="16"/>
  <p:tag name="IGUANATEXCURSOR" val="265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2339"/>
  <p:tag name="ORIGINALWIDTH" val="2091.489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x}_k = \mat{F}_k\vec{x}_{k-1} + \vec{w}_k\hspace{0.75cm} \vec{w}_k\sim \mathcal{N}(\vec{0}, \mat{Q}_k)&#10;\end{equation*}&#10;\end{document}"/>
  <p:tag name="IGUANATEXSIZE" val="16"/>
  <p:tag name="IGUANATEXCURSOR" val="323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.4788"/>
  <p:tag name="ORIGINALWIDTH" val="2887.889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_{k,i} = \mat{H}_{k,i}\vec{x}_k + \vec{v}_{k,i}\hspace{0.75cm}\vec{v}_{k,i}\sim \mathcal{N}(\vec{0}, \mat{R}_{k,i})\,,\ 1\leq i \leq n&#10;\end{equation*}&#10;\end{document}"/>
  <p:tag name="IGUANATEXSIZE" val="16"/>
  <p:tag name="IGUANATEXCURSOR" val="33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3.2283"/>
  <p:tag name="ORIGINALWIDTH" val="1232.84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'_{k,i}\,,\ \mathsf{sk}_i\hspace{0.75cm}1\leq i \leq n&#10;\end{equation*}&#10;\end{document}"/>
  <p:tag name="IGUANATEXSIZE" val="14.29"/>
  <p:tag name="IGUANATEXCURSOR" val="273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65.99173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p&#10;\end{equation*}&#10;\end{document}"/>
  <p:tag name="IGUANATEXSIZE" val="15.88"/>
  <p:tag name="IGUANATEXCURSOR" val="266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51.74354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q&#10;\end{equation*}&#10;\end{document}"/>
  <p:tag name="IGUANATEXSIZE" val="16"/>
  <p:tag name="IGUANATEXCURSOR" val="266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02.1747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left(1\leq q \leq n\right)&#10;\end{equation*}&#10;\end{document}"/>
  <p:tag name="IGUANATEXSIZE" val="15.88"/>
  <p:tag name="IGUANATEXCURSOR" val="27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03.674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left(0\leq p \leq n\right)&#10;\end{equation*}&#10;\end{document}"/>
  <p:tag name="IGUANATEXSIZE" val="15.88"/>
  <p:tag name="IGUANATEXCURSOR" val="285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788.151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\text{privilege, access}]}&#10;\end{equation*}&#10;\end{document}"/>
  <p:tag name="IGUANATEXSIZE" val="16"/>
  <p:tag name="IGUANATEXCURSOR" val="295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65.99173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p&#10;\end{equation*}&#10;\end{document}"/>
  <p:tag name="IGUANATEXSIZE" val="15.88"/>
  <p:tag name="IGUANATEXCURSOR" val="266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9809"/>
  <p:tag name="ORIGINALWIDTH" val="2368.204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_k = \mat{H}_k\vec{x}_k + \vec{v}_k\hspace{2cm}\vec{v}_k\sim \mathcal{N}(\vec{0}, \mat{R}_k)&#10;\end{equation*}&#10;\end{document}"/>
  <p:tag name="IGUANATEXSIZE" val="16"/>
  <p:tag name="IGUANATEXCURSOR" val="31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51.74354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q&#10;\end{equation*}&#10;\end{document}"/>
  <p:tag name="IGUANATEXSIZE" val="16"/>
  <p:tag name="IGUANATEXCURSOR" val="266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02.1747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left(1\leq q \leq n\right)&#10;\end{equation*}&#10;\end{document}"/>
  <p:tag name="IGUANATEXSIZE" val="15.88"/>
  <p:tag name="IGUANATEXCURSOR" val="27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03.674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left(0\leq p \leq n\right)&#10;\end{equation*}&#10;\end{document}"/>
  <p:tag name="IGUANATEXSIZE" val="15.88"/>
  <p:tag name="IGUANATEXCURSOR" val="285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788.151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\text{privilege, access}]}&#10;\end{equation*}&#10;\end{document}"/>
  <p:tag name="IGUANATEXSIZE" val="16"/>
  <p:tag name="IGUANATEXCURSOR" val="295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65.99173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p&#10;\end{equation*}&#10;\end{document}"/>
  <p:tag name="IGUANATEXSIZE" val="15.88"/>
  <p:tag name="IGUANATEXCURSOR" val="266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51.74354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q&#10;\end{equation*}&#10;\end{document}"/>
  <p:tag name="IGUANATEXSIZE" val="16"/>
  <p:tag name="IGUANATEXCURSOR" val="266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02.1747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left(1\leq q \leq n\right)&#10;\end{equation*}&#10;\end{document}"/>
  <p:tag name="IGUANATEXSIZE" val="15.88"/>
  <p:tag name="IGUANATEXCURSOR" val="27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03.674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left(0\leq p \leq n\right)&#10;\end{equation*}&#10;\end{document}"/>
  <p:tag name="IGUANATEXSIZE" val="15.88"/>
  <p:tag name="IGUANATEXCURSOR" val="285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788.151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\text{privilege, access}]}&#10;\end{equation*}&#10;\end{document}"/>
  <p:tag name="IGUANATEXSIZE" val="16"/>
  <p:tag name="IGUANATEXCURSOR" val="295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4.222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0,q]}&#10;\end{equation*}&#10;\end{document}"/>
  <p:tag name="IGUANATEXSIZE" val="16"/>
  <p:tag name="IGUANATEXCURSOR" val="279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304"/>
  <p:tag name="ORIGINALWIDTH" val="4060.742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^\prime_k = \vec{y}_k+\vec{g}_k = \mat{H}_k \vec{x}_k + \vec{v}_k + \vec{g}_k\hspace{2cm} \vec{v}_k \sim \mathcal{N}(\vec{0},\mat{R}_k)\,,\ \vec{g}_k\ \dot{\sim}\ \mathcal{N}(\vec{0}, \mat{Z})&#10;\end{equation*}&#10;\end{document}"/>
  <p:tag name="IGUANATEXSIZE" val="16"/>
  <p:tag name="IGUANATEXCURSOR" val="300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7.971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5.7218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q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3.2283"/>
  <p:tag name="ORIGINALWIDTH" val="802.3997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'_{k,i}\,,\ 1\leq i \leq q&#10;\end{equation*}&#10;\end{document}"/>
  <p:tag name="IGUANATEXSIZE" val="16"/>
  <p:tag name="IGUANATEXCURSOR" val="284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3.2283"/>
  <p:tag name="ORIGINALWIDTH" val="1075.36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'_{k,i}\,,\ \mathsf{sk}_i\,,\ 1\leq i \leq p&#10;\end{equation*}&#10;\end{document}"/>
  <p:tag name="IGUANATEXSIZE" val="16"/>
  <p:tag name="IGUANATEXCURSOR" val="302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3.2283"/>
  <p:tag name="ORIGINALWIDTH" val="1864.267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'_{k,i}\,,\ 1\leq i \leq q\hspace{0.75cm}\mathsf{sk}_j\,,\ 1\leq j \leq p&#10;\end{equation*}&#10;\end{document}"/>
  <p:tag name="IGUANATEXSIZE" val="16"/>
  <p:tag name="IGUANATEXCURSOR" val="345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36.9704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0,n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7.971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36.9704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0,n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7.971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7.971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1.4548"/>
  <p:tag name="ORIGINALWIDTH" val="2077.99"/>
  <p:tag name="LATEXADDIN" val="\documentclass{article}&#10;\usepackage{amsmath}&#10;\pagestyle{empty}&#10;&#10;% Vector&#10;\renewcommand{\vec}[1]{\ensuremath{{\underline{#1}}}}&#10;% Matrix&#10;\newcommand{\mat}[1]{{\ensuremath{{\mathbf{#1}}}}}&#10;&#10;\begin{document}&#10;&#10;$\mathsf{Setup}\left(\mathcal{M}_S, \mathcal{M}_M, \kappa\right),$&#10;&#10;$\mathsf{Noise}\left(\mathsf{pub},\mathsf{sk},k,\mathcal{M}_S, \mathcal{M}_M,\vec{y}_1,\dots,\vec{y}_k\right)$&#10;&#10;&#10;\end{document}"/>
  <p:tag name="IGUANATEXSIZE" val="16"/>
  <p:tag name="IGUANATEXCURSOR" val="367"/>
  <p:tag name="TRANSPARENCY" val="True"/>
  <p:tag name="FILENAME" val=""/>
  <p:tag name="LATEXENGINEID" val="0"/>
  <p:tag name="TEMPFOLDER" val="c:\temp\"/>
  <p:tag name="LATEXFORMHEIGHT" val="396"/>
  <p:tag name="LATEXFORMWIDTH" val="463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38.4702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n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65.99173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p&#10;\end{equation*}&#10;\end{document}"/>
  <p:tag name="IGUANATEXSIZE" val="15.88"/>
  <p:tag name="IGUANATEXCURSOR" val="266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36.9704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0,n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7.971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7.971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38.4702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n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35.7331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sk}_i&#10;\end{equation*}&#10;\end{document}"/>
  <p:tag name="IGUANATEXSIZE" val="15.88"/>
  <p:tag name="IGUANATEXCURSOR" val="27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73756"/>
  <p:tag name="ORIGINALWIDTH" val="497.9377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1\leq i \leq n&#10;\end{equation*}&#10;\end{document}"/>
  <p:tag name="IGUANATEXSIZE" val="16"/>
  <p:tag name="IGUANATEXCURSOR" val="279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7.6753"/>
  <p:tag name="ORIGINALWIDTH" val="3469.06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begin{bmatrix}&#10;\vec{g}_{k,1}\\&#10;\vdots\\&#10;\vec{g}_{k,n}&#10;\end{bmatrix}&#10;\sim\mathcal{N}\left(\vec{0},\mat{S}^{(n)}\right)\hspace{0.75cm}&#10;\mat{S}^{(n)}=&#10;  \begin{bmatrix}&#10;    \mat{Z} &amp; \cdots &amp; \mat{Z}\\&#10;    \vdots &amp; \ddots &amp; \vdots\\&#10;    \mat{Z} &amp; \cdots &amp; \mat{Z}\\&#10;  \end{bmatrix}+&#10;  \begin{bmatrix}&#10;    \mat{Y} &amp; \mat{0} &amp; \mat{0}\\&#10;    \mat{0} &amp; \ddots &amp; \mat{0}\\&#10;    \mat{0} &amp; \mat{0} &amp; \mat{Y}\\&#10;  \end{bmatrix}&#10;\end{equation*}&#10;\end{document}"/>
  <p:tag name="IGUANATEXSIZE" val="16"/>
  <p:tag name="IGUANATEXCURSOR" val="376"/>
  <p:tag name="TRANSPARENCY" val="True"/>
  <p:tag name="FILENAME" val=""/>
  <p:tag name="LATEXENGINEID" val="0"/>
  <p:tag name="TEMPFOLDER" val="c:\temp\"/>
  <p:tag name="LATEXFORMHEIGHT" val="546.75"/>
  <p:tag name="LATEXFORMWIDTH" val="633.75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35.7331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sk}_i&#10;\end{equation*}&#10;\end{document}"/>
  <p:tag name="IGUANATEXSIZE" val="15.88"/>
  <p:tag name="IGUANATEXCURSOR" val="27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1394.826"/>
  <p:tag name="LATEXADDIN" val="\documentclass{article}&#10;\usepackage{amsmath}&#10;\usepackage{amsfonts}&#10;\pagestyle{empty}&#10;&#10;\renewcommand{\vec}[1]{\ensuremath{{\underline{#1}}}}&#10;\newcommand{\mat}[1]{{\ensuremath{{\mathbf{#1}}}}}&#10;&#10;\begin{document}&#10;$\mathit{estimator},$&#10;&#10;$\mathsf{neglCov}_m(\kappa):\mathbb{N}\rightarrow \mathbb{R}^{m\times m}$&#10;\end{document}"/>
  <p:tag name="IGUANATEXSIZE" val="16"/>
  <p:tag name="IGUANATEXCURSOR" val="304"/>
  <p:tag name="TRANSPARENCY" val="True"/>
  <p:tag name="FILENAME" val=""/>
  <p:tag name="LATEXENGINEID" val="0"/>
  <p:tag name="TEMPFOLDER" val="c:\temp\"/>
  <p:tag name="LATEXFORMHEIGHT" val="396"/>
  <p:tag name="LATEXFORMWIDTH" val="596.25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73756"/>
  <p:tag name="ORIGINALWIDTH" val="497.9377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1\leq i \leq n&#10;\end{equation*}&#10;\end{document}"/>
  <p:tag name="IGUANATEXSIZE" val="16"/>
  <p:tag name="IGUANATEXCURSOR" val="279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3.2283"/>
  <p:tag name="ORIGINALWIDTH" val="3669.291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^\prime_{k,i} = \vec{y}_{k,i}+\vec{g}_{k,i} = \mat{H}_{k,i} \vec{x}_k + \vec{v}_{k,i} + \vec{g}_{k,i}\hspace{2cm} \vec{v}_k \sim \mathcal{N}(\vec{0},\mat{R}_{k,i})&#10;\end{equation*}&#10;\end{document}"/>
  <p:tag name="IGUANATEXSIZE" val="16"/>
  <p:tag name="IGUANATEXCURSOR" val="434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7.6753"/>
  <p:tag name="ORIGINALWIDTH" val="3469.06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begin{bmatrix}&#10;\vec{g}_{k,1}\\&#10;\vdots\\&#10;\vec{g}_{k,n}&#10;\end{bmatrix}&#10;\sim\mathcal{N}\left(\vec{0},\mat{S}^{(n)}\right)\hspace{0.75cm}&#10;\mat{S}^{(n)}=&#10;  \begin{bmatrix}&#10;    \mat{Z} &amp; \cdots &amp; \mat{Z}\\&#10;    \vdots &amp; \ddots &amp; \vdots\\&#10;    \mat{Z} &amp; \cdots &amp; \mat{Z}\\&#10;  \end{bmatrix}+&#10;  \begin{bmatrix}&#10;    \mat{Y} &amp; \mat{0} &amp; \mat{0}\\&#10;    \mat{0} &amp; \ddots &amp; \mat{0}\\&#10;    \mat{0} &amp; \mat{0} &amp; \mat{Y}\\&#10;  \end{bmatrix}&#10;\end{equation*}&#10;\end{document}"/>
  <p:tag name="IGUANATEXSIZE" val="16"/>
  <p:tag name="IGUANATEXCURSOR" val="376"/>
  <p:tag name="TRANSPARENCY" val="True"/>
  <p:tag name="FILENAME" val=""/>
  <p:tag name="LATEXENGINEID" val="0"/>
  <p:tag name="TEMPFOLDER" val="c:\temp\"/>
  <p:tag name="LATEXFORMHEIGHT" val="546.75"/>
  <p:tag name="LATEXFORMWIDTH" val="633.75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304.462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p&lt;n&#10;\end{equation*}&#10;\end{document}"/>
  <p:tag name="IGUANATEXSIZE" val="15.88"/>
  <p:tag name="IGUANATEXCURSOR" val="26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4841"/>
  <p:tag name="ORIGINALWIDTH" val="179.227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g}_{k,i}&#10;\end{equation*}&#10;\end{document}"/>
  <p:tag name="IGUANATEXSIZE" val="15.88"/>
  <p:tag name="IGUANATEXCURSOR" val="27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764.9044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sk}_j\,,\ 1\leq j \leq i&#10;\end{equation*}&#10;\end{document}"/>
  <p:tag name="IGUANATEXSIZE" val="16"/>
  <p:tag name="IGUANATEXCURSOR" val="297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304.462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p&lt;n&#10;\end{equation*}&#10;\end{document}"/>
  <p:tag name="IGUANATEXSIZE" val="15.88"/>
  <p:tag name="IGUANATEXCURSOR" val="26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7.6753"/>
  <p:tag name="ORIGINALWIDTH" val="3439.07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begin{bmatrix}&#10;\vec{g}_{k,1}\\&#10;\vdots\\&#10;\vec{g}_{k,p}&#10;\end{bmatrix}&#10;\sim\mathcal{N}\left(\vec{0},\mat{S}^{(p)}\right)\hspace{0.75cm}&#10;\mat{S}^{(p)}=&#10;  \begin{bmatrix}&#10;    \mat{Z} &amp; \cdots &amp; \mat{Z}\\&#10;    \vdots &amp; \ddots &amp; \vdots\\&#10;    \mat{Z} &amp; \cdots &amp; \mat{Z}\\&#10;  \end{bmatrix}+&#10;  \begin{bmatrix}&#10;    \mat{Y} &amp; \mat{0} &amp; \mat{0}\\&#10;    \mat{0} &amp; \ddots &amp; \mat{0}\\&#10;    \mat{0} &amp; \mat{0} &amp; \mat{Y}\\&#10;  \end{bmatrix}&#10;\end{equation*}&#10;\end{document}"/>
  <p:tag name="IGUANATEXSIZE" val="16"/>
  <p:tag name="IGUANATEXCURSOR" val="318"/>
  <p:tag name="TRANSPARENCY" val="True"/>
  <p:tag name="FILENAME" val=""/>
  <p:tag name="LATEXENGINEID" val="0"/>
  <p:tag name="TEMPFOLDER" val="c:\temp\"/>
  <p:tag name="LATEXFORMHEIGHT" val="546.75"/>
  <p:tag name="LATEXFORMWIDTH" val="633.75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65.99173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p&#10;\end{equation*}&#10;\end{document}"/>
  <p:tag name="IGUANATEXSIZE" val="15.88"/>
  <p:tag name="IGUANATEXCURSOR" val="266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763.404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sk}_i\,,\ 1\leq i \leq p&#10;\end{equation*}&#10;\end{document}"/>
  <p:tag name="IGUANATEXSIZE" val="16"/>
  <p:tag name="IGUANATEXCURSOR" val="297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28.946"/>
  <p:tag name="LATEXADDIN" val="\documentclass{article}&#10;\usepackage{amsmath}&#10;\usepackage{amsfonts}&#10;\usepackage{geometry}&#10;&#10;\geometry{textwidth=20cm}&#10;\pagestyle{empty}&#10;&#10;\renewcommand{\vec}[1]{\ensuremath{{\underline{#1}}}}&#10;\newcommand{\mat}[1]{{\ensuremath{{\mathbf{#1}}}}}&#10;&#10;\begin{document}&#10;&#10;$(\mathsf{Setup},\mathsf{Noise})$ meets \textit{$\{\mat{D}_1,\mat{D}_2,\dots\}$-Covariance Privilege for Models $\mathcal{M}_S$ and $\mathcal{M}_M$}&#10;\end{document}"/>
  <p:tag name="IGUANATEXSIZE" val="16"/>
  <p:tag name="IGUANATEXCURSOR" val="11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4841"/>
  <p:tag name="ORIGINALWIDTH" val="179.227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g}_{k,i}&#10;\end{equation*}&#10;\end{document}"/>
  <p:tag name="IGUANATEXSIZE" val="15.88"/>
  <p:tag name="IGUANATEXCURSOR" val="27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764.9044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sk}_j\,,\ 1\leq j \leq i&#10;\end{equation*}&#10;\end{document}"/>
  <p:tag name="IGUANATEXSIZE" val="16"/>
  <p:tag name="IGUANATEXCURSOR" val="297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23.4346"/>
  <p:tag name="ORIGINALWIDTH" val="1493.813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  \mat{R}_k^{(1:q)}=&#10;    \begin{bmatrix}&#10;      \mat{R}_{k,1} &amp; \mat{0} &amp; \mat{0}\\&#10;      \mat{0} &amp; \ddots &amp; \mat{0}\\&#10;      \mat{0} &amp; \mat{0} &amp; \mat{R}_{k,q}&#10;    \end{bmatrix}\,&#10;\end{equation*}&#10;\end{document}"/>
  <p:tag name="IGUANATEXSIZE" val="16"/>
  <p:tag name="IGUANATEXCURSOR" val="442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23.4346"/>
  <p:tag name="ORIGINALWIDTH" val="961.3798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bar{\mat{Z}}=&#10;\begin{bmatrix}&#10;\mat{Z} &amp; \cdots &amp; \mat{Z}\\&#10;\vdots &amp; \ddots &amp; \vdots\\&#10;\mat{Z} &amp; \cdots &amp; \mat{Z}&#10;\end{bmatrix}&#10;\end{equation*}&#10;\end{document}"/>
  <p:tag name="IGUANATEXSIZE" val="16"/>
  <p:tag name="IGUANATEXCURSOR" val="37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4.222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0,q]}&#10;\end{equation*}&#10;\end{document}"/>
  <p:tag name="IGUANATEXSIZE" val="16"/>
  <p:tag name="IGUANATEXCURSOR" val="279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7.971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5.7218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q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290.964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_k = \mat{H}_k^{(1:p)}\vec{x}_k + \vec{v}_k'\hspace{0.75cm}\vec{v}_k'\sim\mathcal{N}\left(\vec{0}, \mat{R}_k^{(1:p)}\right)&#10;\end{equation*}&#10;\end{document}"/>
  <p:tag name="IGUANATEXSIZE" val="16"/>
  <p:tag name="IGUANATEXCURSOR" val="34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650.918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_k = \mat{H}_k^{(1:q)}\vec{x}_k + \vec{v}_k'\hspace{0.75cm}\vec{v}_k'\sim\mathcal{N}\left(\vec{0}, \mat{R}_k^{(1:q)} + \mat{S}^{(q)}\right)&#10;\end{equation*}&#10;\end{document}"/>
  <p:tag name="IGUANATEXSIZE" val="16"/>
  <p:tag name="IGUANATEXCURSOR" val="402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4316.4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_k = \mat{H}_k^{(1:q)}\vec{x}_k + \vec{v}_k'\hspace{0.75cm}\vec{v}_k'\sim\mathcal{N}\left(\vec{0}, &#10;\begin{bmatrix}&#10;\mat{R}_k^{(1:p)} &amp; \mat{0}\\&#10;\mat{0} &amp; \mat{S}^{(q-p)}-\bar{\mat{Z}}\left(\mat{S}^{(p)}\right)^{-1}\bar{\mat{Z}} + \mat{R}_k^{(p+1:q)}&#10;\end{bmatrix}&#10;\right)&#10;\end{equation*}&#10;\end{document}"/>
  <p:tag name="IGUANATEXSIZE" val="16"/>
  <p:tag name="IGUANATEXCURSOR" val="545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83.9145"/>
  <p:tag name="ORIGINALWIDTH" val="2660.667"/>
  <p:tag name="LATEXADDIN" val="\documentclass{article}&#10;\usepackage{amsmath}&#10;\usepackage{amsfonts}&#10;\pagestyle{empty}&#10;&#10;\renewcommand{\vec}[1]{\ensuremath{{\underline{#1}}}}&#10;\newcommand{\mat}[1]{{\ensuremath{{\mathbf{#1}}}}}&#10;&#10;\begin{document}&#10;\begin{equation*}&#10;\begin{split}&#10;         &amp;\mathsf{Cov}\left[\mathcal{A}\left(k, \kappa, \mathsf{pub}, \mathcal{M}_S, \mathcal{M}_M, \vec{y}^\prime_1,\dots,\vec{y}^\prime_k\right) - \vec{x}_k \right]\\&#10;         &amp;-\mathsf{Cov}\left[\mathcal{A}^\prime\left(k, \kappa, \mathsf{pub}, \mathcal{M}_S, \mathcal{M}_M, \vec{y}_1,\dots,\vec{y}_k\right) - \vec{x}_k \right]\\&#10;         &amp;\quad\succeq \mat{D}_k + \mathsf{neglCov}_m(\kappa)&#10;      \end{split}&#10;\end{equation*}&#10;\end{document}"/>
  <p:tag name="IGUANATEXSIZE" val="15.88"/>
  <p:tag name="IGUANATEXCURSOR" val="652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36.9704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0,n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7.971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649.4188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P}_0 = \mat{0} \implies&#10;\end{equation*}&#10;\end{document}"/>
  <p:tag name="IGUANATEXSIZE" val="16"/>
  <p:tag name="IGUANATEXCURSOR" val="293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50.9561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tr}\left(\mat{P}_k\right)&#10;\end{equation*}&#10;\end{document}"/>
  <p:tag name="IGUANATEXSIZE" val="16"/>
  <p:tag name="IGUANATEXCURSOR" val="29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36.9704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0,n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7.971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7.971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38.4702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n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649.4188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P}_0 = \mat{0} \implies&#10;\end{equation*}&#10;\end{document}"/>
  <p:tag name="IGUANATEXSIZE" val="16"/>
  <p:tag name="IGUANATEXCURSOR" val="293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50.9561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tr}\left(\mat{P}_k\right)&#10;\end{equation*}&#10;\end{document}"/>
  <p:tag name="IGUANATEXSIZE" val="16"/>
  <p:tag name="IGUANATEXCURSOR" val="29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3901.012"/>
  <p:tag name="LATEXADDIN" val="\documentclass{article}&#10;\usepackage{amsmath}&#10;\usepackage{amsfonts}&#10;\pagestyle{empty}&#10;&#10;\renewcommand{\vec}[1]{\ensuremath{{\underline{#1}}}}&#10;\newcommand{\mat}[1]{{\ensuremath{{\mathbf{#1}}}}}&#10;&#10;\begin{document}&#10;if for any PPT estimator $\mathcal{A}$, there exists a PPT estimator $\mathcal{A}^\prime$, such that&#10;\end{document}"/>
  <p:tag name="IGUANATEXSIZE" val="16"/>
  <p:tag name="IGUANATEXCURSOR" val="212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96.9629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n=4&#10;\end{equation*}&#10;\end{document}"/>
  <p:tag name="IGUANATEXSIZE" val="16"/>
  <p:tag name="IGUANATEXCURSOR" val="26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72.74094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Z}&#10;\end{equation*}&#10;\end{document}"/>
  <p:tag name="IGUANATEXSIZE" val="16"/>
  <p:tag name="IGUANATEXCURSOR" val="272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03.4871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Y}&#10;\end{equation*}&#10;\end{document}"/>
  <p:tag name="IGUANATEXSIZE" val="16"/>
  <p:tag name="IGUANATEXCURSOR" val="27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96.9629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n=4&#10;\end{equation*}&#10;\end{document}"/>
  <p:tag name="IGUANATEXSIZE" val="16"/>
  <p:tag name="IGUANATEXCURSOR" val="26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595.425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Z}=\Sigma_z \times \mat{I}&#10;\end{equation*}&#10;\end{document}"/>
  <p:tag name="IGUANATEXSIZE" val="16"/>
  <p:tag name="IGUANATEXCURSOR" val="296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627.671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Y} = \Sigma_y \times \mat{I}&#10;\end{equation*}&#10;\end{document}"/>
  <p:tag name="IGUANATEXSIZE" val="16"/>
  <p:tag name="IGUANATEXCURSOR" val="29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96.9629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n=4&#10;\end{equation*}&#10;\end{document}"/>
  <p:tag name="IGUANATEXSIZE" val="16"/>
  <p:tag name="IGUANATEXCURSOR" val="26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595.425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Z}=\Sigma_z \times \mat{I}&#10;\end{equation*}&#10;\end{document}"/>
  <p:tag name="IGUANATEXSIZE" val="16"/>
  <p:tag name="IGUANATEXCURSOR" val="296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627.671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Y} = \Sigma_y \times \mat{I}&#10;\end{equation*}&#10;\end{document}"/>
  <p:tag name="IGUANATEXSIZE" val="16"/>
  <p:tag name="IGUANATEXCURSOR" val="29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72.74094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Z}&#10;\end{equation*}&#10;\end{document}"/>
  <p:tag name="IGUANATEXSIZE" val="16"/>
  <p:tag name="IGUANATEXCURSOR" val="272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3.4983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dots&#10;\end{equation*}&#10;\end{document}"/>
  <p:tag name="IGUANATEXSIZE" val="16"/>
  <p:tag name="IGUANATEXCURSOR" val="265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03.4871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Y}&#10;\end{equation*}&#10;\end{document}"/>
  <p:tag name="IGUANATEXSIZE" val="16"/>
  <p:tag name="IGUANATEXCURSOR" val="27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LM Sans 12"/>
        <a:ea typeface=""/>
        <a:cs typeface=""/>
      </a:majorFont>
      <a:minorFont>
        <a:latin typeface="LM Sans 10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9A827431-1F02-4DC9-B391-919A1F24A15C}" vid="{3C16F489-D9FD-426E-B4B9-0B20EC71A9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21013</TotalTime>
  <Words>997</Words>
  <Application>Microsoft Office PowerPoint</Application>
  <PresentationFormat>On-screen Show (16:9)</PresentationFormat>
  <Paragraphs>357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LM Sans 10</vt:lpstr>
      <vt:lpstr>LM Sans 8</vt:lpstr>
      <vt:lpstr>Office Theme</vt:lpstr>
      <vt:lpstr>Privileged Estimate Fusion With Correlated Gaussian Keystreams</vt:lpstr>
      <vt:lpstr>Security in Networks</vt:lpstr>
      <vt:lpstr>Privilege in Estimation</vt:lpstr>
      <vt:lpstr>Privilege in Estimation</vt:lpstr>
      <vt:lpstr>Single Sensor Privilege</vt:lpstr>
      <vt:lpstr>Single Sensor Privilege</vt:lpstr>
      <vt:lpstr>Cryptographic Definition for Performance</vt:lpstr>
      <vt:lpstr>Complication of Fusion</vt:lpstr>
      <vt:lpstr>Complication of Fusion</vt:lpstr>
      <vt:lpstr>Multisensor Estimation Problem</vt:lpstr>
      <vt:lpstr>Sequential Assumption</vt:lpstr>
      <vt:lpstr>Sequential Assumption</vt:lpstr>
      <vt:lpstr>Sequential Assumption</vt:lpstr>
      <vt:lpstr>Bounds on Performance Loss and Gain</vt:lpstr>
      <vt:lpstr>Bounds on Performance Loss and Gain</vt:lpstr>
      <vt:lpstr>Bounds on Performance Loss and Gain</vt:lpstr>
      <vt:lpstr>Bounds on Performance Loss and Gain</vt:lpstr>
      <vt:lpstr>Correlated Noise Generation</vt:lpstr>
      <vt:lpstr>Correlated Noise Generation</vt:lpstr>
      <vt:lpstr>Correlated Noise Reconstruction</vt:lpstr>
      <vt:lpstr>Correlated Noise Reconstruction</vt:lpstr>
      <vt:lpstr>Observable Measurement Models</vt:lpstr>
      <vt:lpstr>Observable Measurement Models</vt:lpstr>
      <vt:lpstr>Proving Performance Loss and Gain Bounds</vt:lpstr>
      <vt:lpstr>Proving Performance Loss and Gain Bounds</vt:lpstr>
      <vt:lpstr>Proving Performance Loss and Gain Bounds</vt:lpstr>
      <vt:lpstr>Simulation Results</vt:lpstr>
      <vt:lpstr>Simulation Results</vt:lpstr>
      <vt:lpstr>Simulation Results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Title of Presentation</dc:title>
  <dc:creator>ristic</dc:creator>
  <cp:lastModifiedBy>ristic</cp:lastModifiedBy>
  <cp:revision>86</cp:revision>
  <cp:lastPrinted>2021-10-11T15:56:20Z</cp:lastPrinted>
  <dcterms:created xsi:type="dcterms:W3CDTF">2021-11-01T13:25:28Z</dcterms:created>
  <dcterms:modified xsi:type="dcterms:W3CDTF">2022-11-18T13:43:17Z</dcterms:modified>
</cp:coreProperties>
</file>