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CA8E76-E90A-4564-A2E8-54B730965A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Little Lemon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870E65-D584-4883-AF9E-EA4DCA8F9B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7/27/2023 7:25:29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Sales" id="2" name="slide2">
            <a:extLst>
              <a:ext uri="{FF2B5EF4-FFF2-40B4-BE49-F238E27FC236}">
                <a16:creationId xmlns:a16="http://schemas.microsoft.com/office/drawing/2014/main" id="{60C60E22-C604-46D3-85F7-085DD4E2E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790575"/>
            <a:ext cx="79724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11B8F54F-FE07-44A1-BEDA-F0D2055A6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709612"/>
            <a:ext cx="42767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" id="4" name="slide4">
            <a:extLst>
              <a:ext uri="{FF2B5EF4-FFF2-40B4-BE49-F238E27FC236}">
                <a16:creationId xmlns:a16="http://schemas.microsoft.com/office/drawing/2014/main" id="{0D6D5228-2831-4C9D-B539-F567BAB3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709612"/>
            <a:ext cx="5895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&amp;amp; Profit" id="5" name="slide5">
            <a:extLst>
              <a:ext uri="{FF2B5EF4-FFF2-40B4-BE49-F238E27FC236}">
                <a16:creationId xmlns:a16="http://schemas.microsoft.com/office/drawing/2014/main" id="{2B587747-F23A-4426-A71C-8CC24E126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790575"/>
            <a:ext cx="71532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Sales" id="6" name="slide6">
            <a:extLst>
              <a:ext uri="{FF2B5EF4-FFF2-40B4-BE49-F238E27FC236}">
                <a16:creationId xmlns:a16="http://schemas.microsoft.com/office/drawing/2014/main" id="{C6684412-9A13-4B12-B59D-A6F914C6B2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2023-07-27T23:25:30Z</dcterms:created>
  <dcterms:modified xsi:type="dcterms:W3CDTF">2023-07-27T23:25:30Z</dcterms:modified>
</cp:coreProperties>
</file>