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C802-D57F-C671-BB64-3F38093B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87762-8857-36FB-578B-239F8AA4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AC67-AB25-22DA-33F3-7DBEF49C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3B7D-3948-C104-97B3-B933017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C2F3-6B14-F98F-519A-4B69E00D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37C1-14C3-C533-598A-0D577651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27B6B-646D-0116-C609-8779D0C2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7AE7-CCC1-E41C-FC85-A1B0C50D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38D6-9217-33D6-DA31-ECDA0998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1A6D-AE37-099F-89B9-0B280D13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33036-11FD-0C55-3B1F-2D82DFAA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1E24-4294-912C-7516-A2358E66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6592-B782-9F17-E9D8-95DF8327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B443-CB0A-B802-CB8F-C023A930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729D-6A99-8099-5151-F4FBA1D2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ACA1-87F2-C882-9413-8E02E036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4F41-DF91-87AD-018D-5F95B0A8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B9BD-CFF2-B183-2B58-E4C95137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46E5-184F-A75A-CE78-1B50370E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D700-5116-FE78-068D-9F3B453A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6CC-67BF-435F-463F-F6BD68AE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6AE9-7835-3C59-BE61-F1ECC1F6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F512-D2B8-4904-7F63-6998F563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1717-23F6-04A6-52F0-9405A399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532E-5FBC-D60A-AD5C-F0806BF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3F0F-EA92-663F-D082-E82BF7C4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5E81-D1F8-A8DF-3B49-80157F659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5A44F-30A6-6898-E812-3D1C80CB1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5E99-BA45-53DA-B7C1-54A47B9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3ABD-33DD-48B8-8D8E-DE7B3870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44EA-5239-4E62-18A5-A411EC66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BA5-87D8-DF04-8BF1-D042077F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DA64-BFA2-65EC-42CC-E36F6B35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AF09B-597B-60FC-3EDE-9896B8D9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6452-49DD-BCBC-2320-E1F6BC4CE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C27B1-284F-D4BB-66F5-7497889E9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92BC4-B187-43C4-89CC-9D181A83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C51F6-806E-2CB2-A362-27D420D5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1743A-671E-504D-AC8C-42CAE5A1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A929-F5F2-9349-FA94-C3E8D54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D5FA2-84A4-525A-2D66-99EADEF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8120C-95F9-D9B2-65F2-FBFD8528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05AF-83C7-11AA-5AF9-D84C95C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18F78-7DAD-86A9-9ED3-0AE40DA6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3EDE5-601F-1C87-5954-3ED70FC6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6D1F-8C6A-A8E6-97A1-FA7B0285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23B9-06F6-235F-B95C-D1D317C9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50E6-4508-B72F-A29A-D9E8D1E8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DDEAC-69A7-F32A-A4AE-09DED07A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9A03B-F560-CCF6-CDF5-6DDE109E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57B-0BAC-43F6-33DE-2E0CA33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CE964-955E-6C74-9439-1EA30553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8468-AFE4-B9C9-C75E-FA816FF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BE289-A931-D79D-B7F8-257A5745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90FA-CFA5-74EF-A1D2-82E9385B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DAF6-E43D-16FB-27AE-7FD669BD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5643-7F33-0900-8AC9-EC83B775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BA5E-05A5-9631-1F6C-8D20D67B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4657C-4E13-E267-4C59-DDD07EEE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9B05-3E42-F000-E737-6C0B6DC1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D7BA-65FB-0AF4-E10D-CF6864838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0DB5-4640-40B2-AFDD-4E752722397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43CF-CA52-4078-0994-69204372F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9BE2-04D3-453E-6EFC-62BC677F7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7A6B-3013-4831-B6CD-40144AEF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18B8D-841D-04DE-D936-5D86A5F6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1457325"/>
            <a:ext cx="4524375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72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machine learning model's performance, as evidenced by its low RMSE and MAE values and high accuracy, validates its effectiveness in inventory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metrics underscore the model's capability to provide reliable forecasts, enabling businesses to optimize resource allocation, minimize stockouts, and enhance customer satisfaction.</a:t>
            </a:r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the adoption of machine learning techniques, specifically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LightGBM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algorithm, has revolutionized inventory prediction and management for small and medium-sized businesses. By overcoming the limitations of traditional forecasting models and leveraging real-world data, the machine learning approach offers enhanced accuracy, resource optimization, and customer satisfaction. The results underscore the importance of embracing evolving techniques in inventory management and provide a roadmap for future research in demand forecasting. Overall, the integration of machine learning into inventory management practices promises to drive efficiency, profitability, and competitiveness in today's dynamic business landscape.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E8DDC-4598-347B-0DC7-76315DC2C629}"/>
              </a:ext>
            </a:extLst>
          </p:cNvPr>
          <p:cNvSpPr txBox="1"/>
          <p:nvPr/>
        </p:nvSpPr>
        <p:spPr>
          <a:xfrm>
            <a:off x="3049172" y="2409821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4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8398-C09B-C89A-EE72-513C5BFA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Machine Learning Approach for Enhanced Inventory Prediction.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F0EF-224E-DBD2-893F-3FC445938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Student’s Name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Banner 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4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BB0EC0-4713-60AA-5BC1-AA8D43E7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C5E32-7120-0989-0BD8-C3A3C123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4153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F2052-799C-9B16-9093-D4025F48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22695"/>
            <a:ext cx="5157787" cy="39669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Traditional forecasting models face limitations in accurately predicting inventory demand due to their rigid assumptions and limited adaptability to changing market dynamics.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inefficient resource allocation, increased storage costs, and compromised customer satisfaction due to stockouts and backorders.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DE8A0-9DE9-9C04-6FB8-AA795CF12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5415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816FA-8621-A86C-D91D-43D5DA895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2220"/>
            <a:ext cx="5183188" cy="39574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machine learning approach, specifically utilizing the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algorithm, to enhance inventory prediction by overcoming the limitations of traditional forecasting models.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aims to optimize resource management, minimize stockouts, reduce storage costs, and improve customer satisfaction by providing more accurate demand forecasts.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258692-079F-025D-4B33-3795A073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Model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4C263-3AEF-D170-77D7-D1FA6089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Ingestion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and integrate relevant data into the inventory prediction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User-Friendly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Shop owners utilize an intuitive interface to input crucial product details.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Seamlessly adds product information, securely stored in the system's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Automatic Recording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Historical sales data is automatically logged over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Comprehensive dataset serves as the foundation for machine learning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Enables analysis of past trends and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Facilitates informed decision-making for inventory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Storage Solution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Amazon Simple Storage Service (S3)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S3 offers scalability to accommodate varying data volumes.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Availability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Ensures data accessibility and reliability.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Security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Provides robust security measures to safeguard stored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Delivers high performance for efficient data retrieval and storage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Flexibility to store and protect diverse data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Ideal for businesses of all sizes and industries.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Exceptional durability guarantees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Prepare the raw data for effective machine learning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Steps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Cleaning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Address missing values, inconsistencies, and outliers to ensure data reliability.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Selection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Identify relevant features (e.g., product category, historical sales figures) impacting demand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Transformation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Transform raw data into a format suitable for machine learning model comprehension and utilization (e.g., scaling numerical values, encoding categorical variables).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Model Building/Training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Develop and train a machine learning model to accurately forecast inventory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Selection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XGBoost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Chosen for its ensemble power, decision tree advantage, and gradient boosting refinement.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Splitting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Divide the dataset into training and testing sets while preserving temporal 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Initialization and 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Instantiate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XGBoost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classifier and train it on the training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6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Model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Optimize the performance of the machine learning model for enhanced demand forecasting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Techniques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Tuning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Adjust hyperparameters such as learning rate, maximum depth, and number of estimators to improve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Cross-Validation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Utilize cross-validation techniques to assess the model's generalization ability and reduce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 model performance using metrics such as mean absolute error (MAE), mean squared error (MSE), or root mean squared error (RMSE) to quantify prediction accuracy.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8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6D-5EE6-5474-65E9-620444A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48BB-DD4E-3B59-9AD4-9C4311DB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LightGBM</a:t>
            </a:r>
            <a:r>
              <a:rPr lang="en-US" dirty="0"/>
              <a:t> algorithm significantly improves demand prediction for inventory management by capturing complex relationships in real-world data. Key results include enhanced accuracy in predicting future demand, optimized resource allocation, increased customer satisfaction, and identification of key demand drivers like sales channels and product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Evaluation: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RMSE and MAE Values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machine learning model achieved an RMSE of 50 units and an MAE of 30 units. These low values indicate accurate demand predictions and minimal errors in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 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model demonstrated a prediction accuracy of 90%, with a significant percentage of predictions aligning closely with actual demand values.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1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Developing a Machine Learning Approach for Enhanced Inventory Prediction. </vt:lpstr>
      <vt:lpstr>CONT. </vt:lpstr>
      <vt:lpstr>CONT. Model Implementation</vt:lpstr>
      <vt:lpstr>CONT.</vt:lpstr>
      <vt:lpstr>CONT.</vt:lpstr>
      <vt:lpstr>CONT.</vt:lpstr>
      <vt:lpstr>CONT.</vt:lpstr>
      <vt:lpstr>Model Results &amp; Performance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2024-04-23T04:24:45Z</dcterms:created>
  <dcterms:modified xsi:type="dcterms:W3CDTF">2024-04-23T04:36:51Z</dcterms:modified>
</cp:coreProperties>
</file>