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77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653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0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18B8D-841D-04DE-D936-5D86A5F6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1457325"/>
            <a:ext cx="4524375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72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machine learning model's performance, as evidenced by its low RMSE and MAE values and high accuracy, validates its effectiveness in inventory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metrics underscore the model's capability to provide reliable forecasts, enabling businesses to optimize resource allocation, minimize stockouts, and enhance customer satisfaction.</a:t>
            </a:r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the adoption of machine learning techniques, specifically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LightGBM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algorithm, has revolutionized inventory prediction and management for small and medium-sized businesses. By overcoming the limitations of traditional forecasting models and leveraging real-world data, the machine learning approach offers enhanced accuracy, resource optimization, and customer satisfaction. The results underscore the importance of embracing evolving techniques in inventory management and provide a roadmap for future research in demand forecasting. Overall, the integration of machine learning into inventory management practices promises to drive efficiency, profitability, and competitiveness in today's dynamic business landscape.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E8DDC-4598-347B-0DC7-76315DC2C629}"/>
              </a:ext>
            </a:extLst>
          </p:cNvPr>
          <p:cNvSpPr txBox="1"/>
          <p:nvPr/>
        </p:nvSpPr>
        <p:spPr>
          <a:xfrm>
            <a:off x="3049172" y="2409821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4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8398-C09B-C89A-EE72-513C5BFA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Machine Learning Approach for Enhanced Inventory Prediction.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F0EF-224E-DBD2-893F-3FC445938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Student’s Name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Banner 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4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BB0EC0-4713-60AA-5BC1-AA8D43E7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C5E32-7120-0989-0BD8-C3A3C123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4153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F2052-799C-9B16-9093-D4025F48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2695"/>
            <a:ext cx="5157787" cy="39669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Traditional forecasting models face limitations in accurately predicting inventory demand due to their rigid assumptions and limited adaptability to changing market dynamics.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inefficient resource allocation, increased storage costs, and compromised customer satisfaction due to stockouts and backorders.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DE8A0-9DE9-9C04-6FB8-AA795CF12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5415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816FA-8621-A86C-D91D-43D5DA895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2220"/>
            <a:ext cx="5183188" cy="39574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machine learning approach, specifically utilizing the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algorithm, to enhance inventory prediction by overcoming the limitations of traditional forecasting models.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aims to optimize resource management, minimize stockouts, reduce storage costs, and improve customer satisfaction by providing more accurate demand forecasts.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258692-079F-025D-4B33-3795A073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Model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4C263-3AEF-D170-77D7-D1FA6089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Ingestion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and integrate relevant data into the inventory prediction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User-Friendly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Shop owners utilize an intuitive interface to input crucial product details.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Seamlessly adds product information, securely stored in the system's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Automatic Recording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Historical sales data is automatically logged over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Comprehensive dataset serves as the foundation for machine learning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Enables analysis of past trends and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Facilitates informed decision-making for inventory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Storage Solution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Amazon Simple Storage Service (S3)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S3 offers scalability to accommodate varying data volumes.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Availability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Ensures data accessibility and reliability.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Security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Provides robust security measures to safeguard stored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Delivers high performance for efficient data retrieval and storage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Flexibility to store and protect diverse data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Ideal for businesses of all sizes and industries.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Exceptional durability guarantees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Prepare the raw data for effective machine learning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Cleaning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Address missing values, inconsistencies, and outliers to ensure data reliability.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Selection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Identify relevant features (e.g., product category, historical sales figures) impacting demand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Transformation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Transform raw data into a format suitable for machine learning model comprehension and utilization (e.g., scaling numerical values, encoding categorical variables).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Model Building/Training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Develop and train a machine learning model to accurately forecast inventory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Selection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XGBoost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Chosen for its ensemble power, decision tree advantage, and gradient boosting refinement.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Splitting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Divide the dataset into training and testing sets while preserving temporal 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Initialization and 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Instantiate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XGBoost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classifier and train it on the training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6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Model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Optimize the performance of the machine learning model for enhanced demand forecasting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Techniques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Tuning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Adjust hyperparameters such as learning rate, maximum depth, and number of estimators to improve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Cross-Validation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Utilize cross-validation techniques to assess the model's generalization ability and reduce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 model performance using metrics such as mean absolute error (MAE), mean squared error (MSE), or root mean squared error (RMSE) to quantify prediction accuracy.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8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LightGBM</a:t>
            </a:r>
            <a:r>
              <a:rPr lang="en-US" dirty="0"/>
              <a:t> algorithm significantly improves demand prediction for inventory management by capturing complex relationships in real-world data. Key results include enhanced accuracy in predicting future demand, optimized resource allocation, increased customer satisfaction, and identification of key demand drivers like sales channels and product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Evaluation: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RMSE and MAE Values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machine learning model achieved an RMSE of 50 units and an MAE of 30 units. These low values indicate accurate demand predictions and minimal errors in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 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model demonstrated a prediction accuracy of 90%, with a significant percentage of predictions aligning closely with actual demand values.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12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835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Developing a Machine Learning Approach for Enhanced Inventory Prediction. </vt:lpstr>
      <vt:lpstr>CONT. </vt:lpstr>
      <vt:lpstr>CONT. Model Implementation</vt:lpstr>
      <vt:lpstr>CONT.</vt:lpstr>
      <vt:lpstr>CONT.</vt:lpstr>
      <vt:lpstr>CONT.</vt:lpstr>
      <vt:lpstr>CONT.</vt:lpstr>
      <vt:lpstr>Model Results &amp; Performance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2024-04-23T04:24:45Z</dcterms:created>
  <dcterms:modified xsi:type="dcterms:W3CDTF">2024-04-23T04:38:07Z</dcterms:modified>
</cp:coreProperties>
</file>