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634" r:id="rId6"/>
    <p:sldId id="635" r:id="rId7"/>
    <p:sldId id="641" r:id="rId8"/>
    <p:sldId id="642" r:id="rId9"/>
    <p:sldId id="643" r:id="rId10"/>
    <p:sldId id="644" r:id="rId11"/>
    <p:sldId id="645" r:id="rId12"/>
    <p:sldId id="64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009"/>
    <a:srgbClr val="7A81FF"/>
    <a:srgbClr val="FF40FF"/>
    <a:srgbClr val="FAF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57" autoAdjust="0"/>
  </p:normalViewPr>
  <p:slideViewPr>
    <p:cSldViewPr snapToGrid="0">
      <p:cViewPr varScale="1">
        <p:scale>
          <a:sx n="108" d="100"/>
          <a:sy n="108" d="100"/>
        </p:scale>
        <p:origin x="202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Siming" userId="1e4b75e0-8938-470c-9583-bf4243e4c4f1" providerId="ADAL" clId="{71CAE347-EF10-46C9-A21E-97B1ACD761DC}"/>
    <pc:docChg chg="undo custSel addSld modSld">
      <pc:chgData name="Liu, Siming" userId="1e4b75e0-8938-470c-9583-bf4243e4c4f1" providerId="ADAL" clId="{71CAE347-EF10-46C9-A21E-97B1ACD761DC}" dt="2019-09-26T23:53:55.961" v="161" actId="6549"/>
      <pc:docMkLst>
        <pc:docMk/>
      </pc:docMkLst>
      <pc:sldChg chg="delSp modSp add">
        <pc:chgData name="Liu, Siming" userId="1e4b75e0-8938-470c-9583-bf4243e4c4f1" providerId="ADAL" clId="{71CAE347-EF10-46C9-A21E-97B1ACD761DC}" dt="2019-09-26T23:42:23.628" v="27" actId="20577"/>
        <pc:sldMkLst>
          <pc:docMk/>
          <pc:sldMk cId="0" sldId="633"/>
        </pc:sldMkLst>
        <pc:spChg chg="del mod">
          <ac:chgData name="Liu, Siming" userId="1e4b75e0-8938-470c-9583-bf4243e4c4f1" providerId="ADAL" clId="{71CAE347-EF10-46C9-A21E-97B1ACD761DC}" dt="2019-09-26T23:40:17.927" v="2" actId="478"/>
          <ac:spMkLst>
            <pc:docMk/>
            <pc:sldMk cId="0" sldId="633"/>
            <ac:spMk id="8194" creationId="{D2B3FA5F-DC2E-4110-9748-5EFD8A53EACD}"/>
          </ac:spMkLst>
        </pc:spChg>
        <pc:spChg chg="del mod">
          <ac:chgData name="Liu, Siming" userId="1e4b75e0-8938-470c-9583-bf4243e4c4f1" providerId="ADAL" clId="{71CAE347-EF10-46C9-A21E-97B1ACD761DC}" dt="2019-09-26T23:40:16.204" v="1" actId="478"/>
          <ac:spMkLst>
            <pc:docMk/>
            <pc:sldMk cId="0" sldId="633"/>
            <ac:spMk id="8195" creationId="{84D935BA-BA6B-4699-8639-413291F3D74D}"/>
          </ac:spMkLst>
        </pc:spChg>
        <pc:spChg chg="mod">
          <ac:chgData name="Liu, Siming" userId="1e4b75e0-8938-470c-9583-bf4243e4c4f1" providerId="ADAL" clId="{71CAE347-EF10-46C9-A21E-97B1ACD761DC}" dt="2019-09-26T23:40:08.693" v="0"/>
          <ac:spMkLst>
            <pc:docMk/>
            <pc:sldMk cId="0" sldId="633"/>
            <ac:spMk id="8196" creationId="{BE59AFFD-90EB-4758-97DA-5052BC5631D9}"/>
          </ac:spMkLst>
        </pc:spChg>
        <pc:spChg chg="mod">
          <ac:chgData name="Liu, Siming" userId="1e4b75e0-8938-470c-9583-bf4243e4c4f1" providerId="ADAL" clId="{71CAE347-EF10-46C9-A21E-97B1ACD761DC}" dt="2019-09-26T23:42:00.941" v="23" actId="1076"/>
          <ac:spMkLst>
            <pc:docMk/>
            <pc:sldMk cId="0" sldId="633"/>
            <ac:spMk id="443394" creationId="{CFD7D953-00BF-43E1-89EF-CEB9A04370DE}"/>
          </ac:spMkLst>
        </pc:spChg>
        <pc:spChg chg="mod">
          <ac:chgData name="Liu, Siming" userId="1e4b75e0-8938-470c-9583-bf4243e4c4f1" providerId="ADAL" clId="{71CAE347-EF10-46C9-A21E-97B1ACD761DC}" dt="2019-09-26T23:42:23.628" v="27" actId="20577"/>
          <ac:spMkLst>
            <pc:docMk/>
            <pc:sldMk cId="0" sldId="633"/>
            <ac:spMk id="443395" creationId="{C245EFD3-EF14-4CA4-B0F7-AD78A57A9AA0}"/>
          </ac:spMkLst>
        </pc:spChg>
      </pc:sldChg>
      <pc:sldChg chg="delSp modSp add">
        <pc:chgData name="Liu, Siming" userId="1e4b75e0-8938-470c-9583-bf4243e4c4f1" providerId="ADAL" clId="{71CAE347-EF10-46C9-A21E-97B1ACD761DC}" dt="2019-09-26T23:44:43.226" v="54" actId="58"/>
        <pc:sldMkLst>
          <pc:docMk/>
          <pc:sldMk cId="699345639" sldId="634"/>
        </pc:sldMkLst>
        <pc:spChg chg="mod">
          <ac:chgData name="Liu, Siming" userId="1e4b75e0-8938-470c-9583-bf4243e4c4f1" providerId="ADAL" clId="{71CAE347-EF10-46C9-A21E-97B1ACD761DC}" dt="2019-09-26T23:41:09.913" v="15" actId="208"/>
          <ac:spMkLst>
            <pc:docMk/>
            <pc:sldMk cId="699345639" sldId="634"/>
            <ac:spMk id="7" creationId="{F1A91FD7-E297-49B6-9328-5A5B3A4FC328}"/>
          </ac:spMkLst>
        </pc:spChg>
        <pc:spChg chg="mod">
          <ac:chgData name="Liu, Siming" userId="1e4b75e0-8938-470c-9583-bf4243e4c4f1" providerId="ADAL" clId="{71CAE347-EF10-46C9-A21E-97B1ACD761DC}" dt="2019-09-26T23:40:33.217" v="3" actId="207"/>
          <ac:spMkLst>
            <pc:docMk/>
            <pc:sldMk cId="699345639" sldId="634"/>
            <ac:spMk id="16" creationId="{01D248D2-DDD5-485E-B97E-3B1945764C41}"/>
          </ac:spMkLst>
        </pc:spChg>
        <pc:spChg chg="mod">
          <ac:chgData name="Liu, Siming" userId="1e4b75e0-8938-470c-9583-bf4243e4c4f1" providerId="ADAL" clId="{71CAE347-EF10-46C9-A21E-97B1ACD761DC}" dt="2019-09-26T23:41:09.913" v="15" actId="208"/>
          <ac:spMkLst>
            <pc:docMk/>
            <pc:sldMk cId="699345639" sldId="634"/>
            <ac:spMk id="17" creationId="{5F2B9056-6EEE-4999-9035-15687B62D62B}"/>
          </ac:spMkLst>
        </pc:spChg>
        <pc:spChg chg="mod">
          <ac:chgData name="Liu, Siming" userId="1e4b75e0-8938-470c-9583-bf4243e4c4f1" providerId="ADAL" clId="{71CAE347-EF10-46C9-A21E-97B1ACD761DC}" dt="2019-09-26T23:44:02.276" v="44" actId="58"/>
          <ac:spMkLst>
            <pc:docMk/>
            <pc:sldMk cId="699345639" sldId="634"/>
            <ac:spMk id="19" creationId="{8526F365-017F-4F7B-83BE-4582357255D5}"/>
          </ac:spMkLst>
        </pc:spChg>
        <pc:spChg chg="mod">
          <ac:chgData name="Liu, Siming" userId="1e4b75e0-8938-470c-9583-bf4243e4c4f1" providerId="ADAL" clId="{71CAE347-EF10-46C9-A21E-97B1ACD761DC}" dt="2019-09-26T23:41:09.913" v="15" actId="208"/>
          <ac:spMkLst>
            <pc:docMk/>
            <pc:sldMk cId="699345639" sldId="634"/>
            <ac:spMk id="20" creationId="{2C79627C-DA17-408A-B004-979A87D64E56}"/>
          </ac:spMkLst>
        </pc:spChg>
        <pc:spChg chg="mod">
          <ac:chgData name="Liu, Siming" userId="1e4b75e0-8938-470c-9583-bf4243e4c4f1" providerId="ADAL" clId="{71CAE347-EF10-46C9-A21E-97B1ACD761DC}" dt="2019-09-26T23:44:06.798" v="45" actId="58"/>
          <ac:spMkLst>
            <pc:docMk/>
            <pc:sldMk cId="699345639" sldId="634"/>
            <ac:spMk id="22" creationId="{7B72A84F-CBBC-4C35-90FA-CC5DAF3A0989}"/>
          </ac:spMkLst>
        </pc:spChg>
        <pc:spChg chg="mod">
          <ac:chgData name="Liu, Siming" userId="1e4b75e0-8938-470c-9583-bf4243e4c4f1" providerId="ADAL" clId="{71CAE347-EF10-46C9-A21E-97B1ACD761DC}" dt="2019-09-26T23:41:20.284" v="16" actId="208"/>
          <ac:spMkLst>
            <pc:docMk/>
            <pc:sldMk cId="699345639" sldId="634"/>
            <ac:spMk id="26" creationId="{BC4E6E05-6A0D-4334-B668-A7D0C110ACEA}"/>
          </ac:spMkLst>
        </pc:spChg>
        <pc:spChg chg="mod">
          <ac:chgData name="Liu, Siming" userId="1e4b75e0-8938-470c-9583-bf4243e4c4f1" providerId="ADAL" clId="{71CAE347-EF10-46C9-A21E-97B1ACD761DC}" dt="2019-09-26T23:41:20.284" v="16" actId="208"/>
          <ac:spMkLst>
            <pc:docMk/>
            <pc:sldMk cId="699345639" sldId="634"/>
            <ac:spMk id="27" creationId="{EE1A348A-218A-4F29-B75A-58611174A2D3}"/>
          </ac:spMkLst>
        </pc:spChg>
        <pc:spChg chg="mod">
          <ac:chgData name="Liu, Siming" userId="1e4b75e0-8938-470c-9583-bf4243e4c4f1" providerId="ADAL" clId="{71CAE347-EF10-46C9-A21E-97B1ACD761DC}" dt="2019-09-26T23:41:20.284" v="16" actId="208"/>
          <ac:spMkLst>
            <pc:docMk/>
            <pc:sldMk cId="699345639" sldId="634"/>
            <ac:spMk id="28" creationId="{F2C33EC1-BD9F-4E93-B0A0-761E898F0436}"/>
          </ac:spMkLst>
        </pc:spChg>
        <pc:spChg chg="mod">
          <ac:chgData name="Liu, Siming" userId="1e4b75e0-8938-470c-9583-bf4243e4c4f1" providerId="ADAL" clId="{71CAE347-EF10-46C9-A21E-97B1ACD761DC}" dt="2019-09-26T23:41:20.284" v="16" actId="208"/>
          <ac:spMkLst>
            <pc:docMk/>
            <pc:sldMk cId="699345639" sldId="634"/>
            <ac:spMk id="29" creationId="{67AC4F25-CA47-4885-A1C9-05D1C9F72139}"/>
          </ac:spMkLst>
        </pc:spChg>
        <pc:spChg chg="mod">
          <ac:chgData name="Liu, Siming" userId="1e4b75e0-8938-470c-9583-bf4243e4c4f1" providerId="ADAL" clId="{71CAE347-EF10-46C9-A21E-97B1ACD761DC}" dt="2019-09-26T23:44:28.299" v="49" actId="58"/>
          <ac:spMkLst>
            <pc:docMk/>
            <pc:sldMk cId="699345639" sldId="634"/>
            <ac:spMk id="69" creationId="{1E8C46B1-F225-40F9-A360-335CFE967D59}"/>
          </ac:spMkLst>
        </pc:spChg>
        <pc:spChg chg="mod">
          <ac:chgData name="Liu, Siming" userId="1e4b75e0-8938-470c-9583-bf4243e4c4f1" providerId="ADAL" clId="{71CAE347-EF10-46C9-A21E-97B1ACD761DC}" dt="2019-09-26T23:44:31.673" v="50" actId="58"/>
          <ac:spMkLst>
            <pc:docMk/>
            <pc:sldMk cId="699345639" sldId="634"/>
            <ac:spMk id="70" creationId="{16DBC99F-2346-4D20-9BCE-3ECF21E98EBE}"/>
          </ac:spMkLst>
        </pc:spChg>
        <pc:spChg chg="mod">
          <ac:chgData name="Liu, Siming" userId="1e4b75e0-8938-470c-9583-bf4243e4c4f1" providerId="ADAL" clId="{71CAE347-EF10-46C9-A21E-97B1ACD761DC}" dt="2019-09-26T23:44:35.592" v="51" actId="58"/>
          <ac:spMkLst>
            <pc:docMk/>
            <pc:sldMk cId="699345639" sldId="634"/>
            <ac:spMk id="71" creationId="{11F651EB-7CFB-464D-AB38-5A3603D53EE6}"/>
          </ac:spMkLst>
        </pc:spChg>
        <pc:spChg chg="mod">
          <ac:chgData name="Liu, Siming" userId="1e4b75e0-8938-470c-9583-bf4243e4c4f1" providerId="ADAL" clId="{71CAE347-EF10-46C9-A21E-97B1ACD761DC}" dt="2019-09-26T23:44:43.226" v="54" actId="58"/>
          <ac:spMkLst>
            <pc:docMk/>
            <pc:sldMk cId="699345639" sldId="634"/>
            <ac:spMk id="72" creationId="{A0DBF33A-2BC3-41EF-BA74-F4495FF76C1E}"/>
          </ac:spMkLst>
        </pc:spChg>
        <pc:spChg chg="mod">
          <ac:chgData name="Liu, Siming" userId="1e4b75e0-8938-470c-9583-bf4243e4c4f1" providerId="ADAL" clId="{71CAE347-EF10-46C9-A21E-97B1ACD761DC}" dt="2019-09-26T23:44:12.854" v="46" actId="58"/>
          <ac:spMkLst>
            <pc:docMk/>
            <pc:sldMk cId="699345639" sldId="634"/>
            <ac:spMk id="73" creationId="{E4342E5D-6458-4DE2-A900-102FF2E2650E}"/>
          </ac:spMkLst>
        </pc:spChg>
        <pc:spChg chg="mod">
          <ac:chgData name="Liu, Siming" userId="1e4b75e0-8938-470c-9583-bf4243e4c4f1" providerId="ADAL" clId="{71CAE347-EF10-46C9-A21E-97B1ACD761DC}" dt="2019-09-26T23:44:18.092" v="47" actId="58"/>
          <ac:spMkLst>
            <pc:docMk/>
            <pc:sldMk cId="699345639" sldId="634"/>
            <ac:spMk id="74" creationId="{D743AFC0-1699-4F68-A929-A9E9381DFF2D}"/>
          </ac:spMkLst>
        </pc:spChg>
        <pc:spChg chg="mod">
          <ac:chgData name="Liu, Siming" userId="1e4b75e0-8938-470c-9583-bf4243e4c4f1" providerId="ADAL" clId="{71CAE347-EF10-46C9-A21E-97B1ACD761DC}" dt="2019-09-26T23:44:22.273" v="48" actId="58"/>
          <ac:spMkLst>
            <pc:docMk/>
            <pc:sldMk cId="699345639" sldId="634"/>
            <ac:spMk id="75" creationId="{AEE30C4C-2DE9-4674-B9F0-E4DE37B5AF0E}"/>
          </ac:spMkLst>
        </pc:spChg>
        <pc:spChg chg="del mod">
          <ac:chgData name="Liu, Siming" userId="1e4b75e0-8938-470c-9583-bf4243e4c4f1" providerId="ADAL" clId="{71CAE347-EF10-46C9-A21E-97B1ACD761DC}" dt="2019-09-26T23:42:55.109" v="34" actId="478"/>
          <ac:spMkLst>
            <pc:docMk/>
            <pc:sldMk cId="699345639" sldId="634"/>
            <ac:spMk id="9218" creationId="{C07DA16B-73D9-4493-BA0B-DAA536840B6C}"/>
          </ac:spMkLst>
        </pc:spChg>
        <pc:spChg chg="del mod">
          <ac:chgData name="Liu, Siming" userId="1e4b75e0-8938-470c-9583-bf4243e4c4f1" providerId="ADAL" clId="{71CAE347-EF10-46C9-A21E-97B1ACD761DC}" dt="2019-09-26T23:42:55.109" v="34" actId="478"/>
          <ac:spMkLst>
            <pc:docMk/>
            <pc:sldMk cId="699345639" sldId="634"/>
            <ac:spMk id="9219" creationId="{62AC8952-0A9B-4905-85B4-684B7073E061}"/>
          </ac:spMkLst>
        </pc:spChg>
        <pc:spChg chg="del mod">
          <ac:chgData name="Liu, Siming" userId="1e4b75e0-8938-470c-9583-bf4243e4c4f1" providerId="ADAL" clId="{71CAE347-EF10-46C9-A21E-97B1ACD761DC}" dt="2019-09-26T23:42:55.109" v="34" actId="478"/>
          <ac:spMkLst>
            <pc:docMk/>
            <pc:sldMk cId="699345639" sldId="634"/>
            <ac:spMk id="9220" creationId="{D98AB61D-6FCF-4D2D-9418-FB77E4444781}"/>
          </ac:spMkLst>
        </pc:spChg>
        <pc:spChg chg="mod">
          <ac:chgData name="Liu, Siming" userId="1e4b75e0-8938-470c-9583-bf4243e4c4f1" providerId="ADAL" clId="{71CAE347-EF10-46C9-A21E-97B1ACD761DC}" dt="2019-09-26T23:42:44.452" v="32" actId="1076"/>
          <ac:spMkLst>
            <pc:docMk/>
            <pc:sldMk cId="699345639" sldId="634"/>
            <ac:spMk id="443394" creationId="{B42A5320-3D8E-47BA-A699-5939B3C213A9}"/>
          </ac:spMkLst>
        </pc:spChg>
        <pc:spChg chg="mod">
          <ac:chgData name="Liu, Siming" userId="1e4b75e0-8938-470c-9583-bf4243e4c4f1" providerId="ADAL" clId="{71CAE347-EF10-46C9-A21E-97B1ACD761DC}" dt="2019-09-26T23:43:48.818" v="43" actId="5793"/>
          <ac:spMkLst>
            <pc:docMk/>
            <pc:sldMk cId="699345639" sldId="634"/>
            <ac:spMk id="443395" creationId="{84CD200C-F845-4CE0-96E9-B544750A6ADD}"/>
          </ac:spMkLst>
        </pc:sp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62" creationId="{6B0C9DDD-A75D-476F-94BF-81BCE8335581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63" creationId="{45FAB721-8EF9-4AFA-8F29-09EF87AC1E9B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64" creationId="{CF46C946-929B-4460-ABB0-75B4C678AF7F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65" creationId="{E7B7418B-5955-4DE6-B3DD-3DD71C869691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66" creationId="{9AFA8462-4450-4510-B720-DAAD765A53C9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67" creationId="{8AAD10B6-1765-48FF-B5CF-63660A6D3288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68" creationId="{FB5511FB-C500-41CE-A7B9-75623F265090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69" creationId="{470116E8-3BF1-4E22-8345-AEFF92167124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70" creationId="{8030F26E-9B0E-4BC7-87E6-9FE6056D4A3C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71" creationId="{E473C1BE-09AB-4849-8187-DD8927BCF2CC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72" creationId="{72065A83-BE41-4062-B697-A54486B1C9D6}"/>
          </ac:cxnSpMkLst>
        </pc:cxnChg>
        <pc:cxnChg chg="mod">
          <ac:chgData name="Liu, Siming" userId="1e4b75e0-8938-470c-9583-bf4243e4c4f1" providerId="ADAL" clId="{71CAE347-EF10-46C9-A21E-97B1ACD761DC}" dt="2019-09-26T23:41:20.284" v="16" actId="208"/>
          <ac:cxnSpMkLst>
            <pc:docMk/>
            <pc:sldMk cId="699345639" sldId="634"/>
            <ac:cxnSpMk id="9273" creationId="{536E1E5D-EE34-4D19-A1C8-914EB3106236}"/>
          </ac:cxnSpMkLst>
        </pc:cxnChg>
      </pc:sldChg>
      <pc:sldChg chg="delSp modSp add">
        <pc:chgData name="Liu, Siming" userId="1e4b75e0-8938-470c-9583-bf4243e4c4f1" providerId="ADAL" clId="{71CAE347-EF10-46C9-A21E-97B1ACD761DC}" dt="2019-09-26T23:45:43.109" v="66" actId="1076"/>
        <pc:sldMkLst>
          <pc:docMk/>
          <pc:sldMk cId="2116467501" sldId="635"/>
        </pc:sldMkLst>
        <pc:spChg chg="del mod">
          <ac:chgData name="Liu, Siming" userId="1e4b75e0-8938-470c-9583-bf4243e4c4f1" providerId="ADAL" clId="{71CAE347-EF10-46C9-A21E-97B1ACD761DC}" dt="2019-09-26T23:45:12.764" v="60" actId="478"/>
          <ac:spMkLst>
            <pc:docMk/>
            <pc:sldMk cId="2116467501" sldId="635"/>
            <ac:spMk id="10242" creationId="{D3D62FD9-CD62-48BC-B57F-86A64497C31E}"/>
          </ac:spMkLst>
        </pc:spChg>
        <pc:spChg chg="del mod">
          <ac:chgData name="Liu, Siming" userId="1e4b75e0-8938-470c-9583-bf4243e4c4f1" providerId="ADAL" clId="{71CAE347-EF10-46C9-A21E-97B1ACD761DC}" dt="2019-09-26T23:45:10.734" v="59" actId="478"/>
          <ac:spMkLst>
            <pc:docMk/>
            <pc:sldMk cId="2116467501" sldId="635"/>
            <ac:spMk id="10243" creationId="{D149E942-A759-4FB6-BFC0-028310B7120B}"/>
          </ac:spMkLst>
        </pc:spChg>
        <pc:spChg chg="mod">
          <ac:chgData name="Liu, Siming" userId="1e4b75e0-8938-470c-9583-bf4243e4c4f1" providerId="ADAL" clId="{71CAE347-EF10-46C9-A21E-97B1ACD761DC}" dt="2019-09-26T23:40:08.693" v="0"/>
          <ac:spMkLst>
            <pc:docMk/>
            <pc:sldMk cId="2116467501" sldId="635"/>
            <ac:spMk id="10244" creationId="{19091E2D-B123-4317-876D-69AD5143B97D}"/>
          </ac:spMkLst>
        </pc:spChg>
        <pc:spChg chg="mod">
          <ac:chgData name="Liu, Siming" userId="1e4b75e0-8938-470c-9583-bf4243e4c4f1" providerId="ADAL" clId="{71CAE347-EF10-46C9-A21E-97B1ACD761DC}" dt="2019-09-26T23:45:22.660" v="63" actId="1076"/>
          <ac:spMkLst>
            <pc:docMk/>
            <pc:sldMk cId="2116467501" sldId="635"/>
            <ac:spMk id="443394" creationId="{C09A41F8-086A-48B4-A40A-B6B76FCC269B}"/>
          </ac:spMkLst>
        </pc:spChg>
        <pc:spChg chg="mod">
          <ac:chgData name="Liu, Siming" userId="1e4b75e0-8938-470c-9583-bf4243e4c4f1" providerId="ADAL" clId="{71CAE347-EF10-46C9-A21E-97B1ACD761DC}" dt="2019-09-26T23:45:43.109" v="66" actId="1076"/>
          <ac:spMkLst>
            <pc:docMk/>
            <pc:sldMk cId="2116467501" sldId="635"/>
            <ac:spMk id="443395" creationId="{E4A021D3-AE1A-4728-9A34-2191C5D64FAA}"/>
          </ac:spMkLst>
        </pc:spChg>
      </pc:sldChg>
      <pc:sldChg chg="delSp modSp add modAnim">
        <pc:chgData name="Liu, Siming" userId="1e4b75e0-8938-470c-9583-bf4243e4c4f1" providerId="ADAL" clId="{71CAE347-EF10-46C9-A21E-97B1ACD761DC}" dt="2019-09-26T23:49:03.188" v="102" actId="14100"/>
        <pc:sldMkLst>
          <pc:docMk/>
          <pc:sldMk cId="0" sldId="636"/>
        </pc:sldMkLst>
        <pc:spChg chg="del mod">
          <ac:chgData name="Liu, Siming" userId="1e4b75e0-8938-470c-9583-bf4243e4c4f1" providerId="ADAL" clId="{71CAE347-EF10-46C9-A21E-97B1ACD761DC}" dt="2019-09-26T23:47:09.286" v="74" actId="478"/>
          <ac:spMkLst>
            <pc:docMk/>
            <pc:sldMk cId="0" sldId="636"/>
            <ac:spMk id="11266" creationId="{99D6D911-5646-4277-A2E2-9A23A1BEE66B}"/>
          </ac:spMkLst>
        </pc:spChg>
        <pc:spChg chg="del mod">
          <ac:chgData name="Liu, Siming" userId="1e4b75e0-8938-470c-9583-bf4243e4c4f1" providerId="ADAL" clId="{71CAE347-EF10-46C9-A21E-97B1ACD761DC}" dt="2019-09-26T23:47:07.519" v="73" actId="478"/>
          <ac:spMkLst>
            <pc:docMk/>
            <pc:sldMk cId="0" sldId="636"/>
            <ac:spMk id="11267" creationId="{8934540C-CF0F-4941-9CF4-30FCA0823185}"/>
          </ac:spMkLst>
        </pc:spChg>
        <pc:spChg chg="mod">
          <ac:chgData name="Liu, Siming" userId="1e4b75e0-8938-470c-9583-bf4243e4c4f1" providerId="ADAL" clId="{71CAE347-EF10-46C9-A21E-97B1ACD761DC}" dt="2019-09-26T23:40:08.693" v="0"/>
          <ac:spMkLst>
            <pc:docMk/>
            <pc:sldMk cId="0" sldId="636"/>
            <ac:spMk id="11268" creationId="{B8A99E20-41FC-4034-B933-3C67A1344933}"/>
          </ac:spMkLst>
        </pc:spChg>
        <pc:spChg chg="mod">
          <ac:chgData name="Liu, Siming" userId="1e4b75e0-8938-470c-9583-bf4243e4c4f1" providerId="ADAL" clId="{71CAE347-EF10-46C9-A21E-97B1ACD761DC}" dt="2019-09-26T23:49:03.188" v="102" actId="14100"/>
          <ac:spMkLst>
            <pc:docMk/>
            <pc:sldMk cId="0" sldId="636"/>
            <ac:spMk id="443394" creationId="{51067DAA-3F91-4F70-BADB-6822C21904C0}"/>
          </ac:spMkLst>
        </pc:spChg>
        <pc:spChg chg="mod">
          <ac:chgData name="Liu, Siming" userId="1e4b75e0-8938-470c-9583-bf4243e4c4f1" providerId="ADAL" clId="{71CAE347-EF10-46C9-A21E-97B1ACD761DC}" dt="2019-09-26T23:48:52.597" v="101" actId="20577"/>
          <ac:spMkLst>
            <pc:docMk/>
            <pc:sldMk cId="0" sldId="636"/>
            <ac:spMk id="443395" creationId="{871B04CE-8733-4383-877B-84660E6AEBE7}"/>
          </ac:spMkLst>
        </pc:spChg>
      </pc:sldChg>
      <pc:sldChg chg="addSp delSp modSp add">
        <pc:chgData name="Liu, Siming" userId="1e4b75e0-8938-470c-9583-bf4243e4c4f1" providerId="ADAL" clId="{71CAE347-EF10-46C9-A21E-97B1ACD761DC}" dt="2019-09-26T23:50:22.801" v="132" actId="20577"/>
        <pc:sldMkLst>
          <pc:docMk/>
          <pc:sldMk cId="0" sldId="637"/>
        </pc:sldMkLst>
        <pc:spChg chg="add del mod">
          <ac:chgData name="Liu, Siming" userId="1e4b75e0-8938-470c-9583-bf4243e4c4f1" providerId="ADAL" clId="{71CAE347-EF10-46C9-A21E-97B1ACD761DC}" dt="2019-09-26T23:49:24.878" v="109" actId="478"/>
          <ac:spMkLst>
            <pc:docMk/>
            <pc:sldMk cId="0" sldId="637"/>
            <ac:spMk id="3" creationId="{803FA2B6-3CE2-4AF3-B746-CE53B02D169E}"/>
          </ac:spMkLst>
        </pc:spChg>
        <pc:spChg chg="add">
          <ac:chgData name="Liu, Siming" userId="1e4b75e0-8938-470c-9583-bf4243e4c4f1" providerId="ADAL" clId="{71CAE347-EF10-46C9-A21E-97B1ACD761DC}" dt="2019-09-26T23:49:07.596" v="103"/>
          <ac:spMkLst>
            <pc:docMk/>
            <pc:sldMk cId="0" sldId="637"/>
            <ac:spMk id="7" creationId="{73DB4709-EB2F-422F-89DF-40C7B2632A91}"/>
          </ac:spMkLst>
        </pc:spChg>
        <pc:spChg chg="del mod">
          <ac:chgData name="Liu, Siming" userId="1e4b75e0-8938-470c-9583-bf4243e4c4f1" providerId="ADAL" clId="{71CAE347-EF10-46C9-A21E-97B1ACD761DC}" dt="2019-09-26T23:49:14.999" v="105" actId="478"/>
          <ac:spMkLst>
            <pc:docMk/>
            <pc:sldMk cId="0" sldId="637"/>
            <ac:spMk id="12290" creationId="{690E1214-F4C4-4C73-B02B-C63527B3226B}"/>
          </ac:spMkLst>
        </pc:spChg>
        <pc:spChg chg="del mod">
          <ac:chgData name="Liu, Siming" userId="1e4b75e0-8938-470c-9583-bf4243e4c4f1" providerId="ADAL" clId="{71CAE347-EF10-46C9-A21E-97B1ACD761DC}" dt="2019-09-26T23:49:14.999" v="105" actId="478"/>
          <ac:spMkLst>
            <pc:docMk/>
            <pc:sldMk cId="0" sldId="637"/>
            <ac:spMk id="12291" creationId="{13386F18-BF73-4FB8-9D75-819F4A74234D}"/>
          </ac:spMkLst>
        </pc:spChg>
        <pc:spChg chg="mod">
          <ac:chgData name="Liu, Siming" userId="1e4b75e0-8938-470c-9583-bf4243e4c4f1" providerId="ADAL" clId="{71CAE347-EF10-46C9-A21E-97B1ACD761DC}" dt="2019-09-26T23:40:08.693" v="0"/>
          <ac:spMkLst>
            <pc:docMk/>
            <pc:sldMk cId="0" sldId="637"/>
            <ac:spMk id="12292" creationId="{CA037ECA-8237-444E-A346-E3F9DDA5C756}"/>
          </ac:spMkLst>
        </pc:spChg>
        <pc:spChg chg="del">
          <ac:chgData name="Liu, Siming" userId="1e4b75e0-8938-470c-9583-bf4243e4c4f1" providerId="ADAL" clId="{71CAE347-EF10-46C9-A21E-97B1ACD761DC}" dt="2019-09-26T23:49:10.909" v="104" actId="478"/>
          <ac:spMkLst>
            <pc:docMk/>
            <pc:sldMk cId="0" sldId="637"/>
            <ac:spMk id="443394" creationId="{C1BFDD4A-16BF-4C8C-8D91-72588BEA46B3}"/>
          </ac:spMkLst>
        </pc:spChg>
        <pc:spChg chg="mod">
          <ac:chgData name="Liu, Siming" userId="1e4b75e0-8938-470c-9583-bf4243e4c4f1" providerId="ADAL" clId="{71CAE347-EF10-46C9-A21E-97B1ACD761DC}" dt="2019-09-26T23:50:22.801" v="132" actId="20577"/>
          <ac:spMkLst>
            <pc:docMk/>
            <pc:sldMk cId="0" sldId="637"/>
            <ac:spMk id="443395" creationId="{5EF1CCEC-774D-408A-8FB6-4454FDEB48A2}"/>
          </ac:spMkLst>
        </pc:spChg>
      </pc:sldChg>
      <pc:sldChg chg="addSp delSp modSp add">
        <pc:chgData name="Liu, Siming" userId="1e4b75e0-8938-470c-9583-bf4243e4c4f1" providerId="ADAL" clId="{71CAE347-EF10-46C9-A21E-97B1ACD761DC}" dt="2019-09-26T23:53:55.961" v="161" actId="6549"/>
        <pc:sldMkLst>
          <pc:docMk/>
          <pc:sldMk cId="0" sldId="638"/>
        </pc:sldMkLst>
        <pc:spChg chg="add mod">
          <ac:chgData name="Liu, Siming" userId="1e4b75e0-8938-470c-9583-bf4243e4c4f1" providerId="ADAL" clId="{71CAE347-EF10-46C9-A21E-97B1ACD761DC}" dt="2019-09-26T23:53:46.488" v="155" actId="20577"/>
          <ac:spMkLst>
            <pc:docMk/>
            <pc:sldMk cId="0" sldId="638"/>
            <ac:spMk id="2" creationId="{C875A114-2E2D-4B90-9A8E-FFAAE1FF8A18}"/>
          </ac:spMkLst>
        </pc:spChg>
        <pc:spChg chg="add mod">
          <ac:chgData name="Liu, Siming" userId="1e4b75e0-8938-470c-9583-bf4243e4c4f1" providerId="ADAL" clId="{71CAE347-EF10-46C9-A21E-97B1ACD761DC}" dt="2019-09-26T23:53:49.915" v="158" actId="6549"/>
          <ac:spMkLst>
            <pc:docMk/>
            <pc:sldMk cId="0" sldId="638"/>
            <ac:spMk id="3" creationId="{8D0D4EE0-8E91-45CE-97F2-D9CD27A4F81A}"/>
          </ac:spMkLst>
        </pc:spChg>
        <pc:spChg chg="add mod">
          <ac:chgData name="Liu, Siming" userId="1e4b75e0-8938-470c-9583-bf4243e4c4f1" providerId="ADAL" clId="{71CAE347-EF10-46C9-A21E-97B1ACD761DC}" dt="2019-09-26T23:53:55.961" v="161" actId="6549"/>
          <ac:spMkLst>
            <pc:docMk/>
            <pc:sldMk cId="0" sldId="638"/>
            <ac:spMk id="4" creationId="{C8CA1628-58C7-4467-81E7-7779A0284199}"/>
          </ac:spMkLst>
        </pc:spChg>
        <pc:spChg chg="add del mod">
          <ac:chgData name="Liu, Siming" userId="1e4b75e0-8938-470c-9583-bf4243e4c4f1" providerId="ADAL" clId="{71CAE347-EF10-46C9-A21E-97B1ACD761DC}" dt="2019-09-26T23:51:49.376" v="143" actId="478"/>
          <ac:spMkLst>
            <pc:docMk/>
            <pc:sldMk cId="0" sldId="638"/>
            <ac:spMk id="14" creationId="{9EF28C3F-D60A-4410-AC23-7B309D228665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1" creationId="{FECE8809-61DA-4F15-A8F3-4F76364811D8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2" creationId="{2C7C5BD7-413F-48BD-9039-698C77E29AFC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3" creationId="{86437460-7697-4D68-82A0-B4042D301740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4" creationId="{71E651DE-0150-440B-880A-0CEAA0701973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" creationId="{B174A2F1-630A-42E0-9FC0-7140679D75D5}"/>
          </ac:spMkLst>
        </pc:spChg>
        <pc:spChg chg="del mod">
          <ac:chgData name="Liu, Siming" userId="1e4b75e0-8938-470c-9583-bf4243e4c4f1" providerId="ADAL" clId="{71CAE347-EF10-46C9-A21E-97B1ACD761DC}" dt="2019-09-26T23:52:42.656" v="148" actId="478"/>
          <ac:spMkLst>
            <pc:docMk/>
            <pc:sldMk cId="0" sldId="638"/>
            <ac:spMk id="4102" creationId="{E6868136-37F0-43E1-975A-B6F25A3C3DF9}"/>
          </ac:spMkLst>
        </pc:spChg>
        <pc:spChg chg="del mod">
          <ac:chgData name="Liu, Siming" userId="1e4b75e0-8938-470c-9583-bf4243e4c4f1" providerId="ADAL" clId="{71CAE347-EF10-46C9-A21E-97B1ACD761DC}" dt="2019-09-26T23:52:38.915" v="147" actId="478"/>
          <ac:spMkLst>
            <pc:docMk/>
            <pc:sldMk cId="0" sldId="638"/>
            <ac:spMk id="4103" creationId="{2C90722E-A5F2-4B3B-8838-6DCF6C24612C}"/>
          </ac:spMkLst>
        </pc:spChg>
        <pc:spChg chg="mod">
          <ac:chgData name="Liu, Siming" userId="1e4b75e0-8938-470c-9583-bf4243e4c4f1" providerId="ADAL" clId="{71CAE347-EF10-46C9-A21E-97B1ACD761DC}" dt="2019-09-26T23:40:08.693" v="0"/>
          <ac:spMkLst>
            <pc:docMk/>
            <pc:sldMk cId="0" sldId="638"/>
            <ac:spMk id="4104" creationId="{47FCB906-00C8-4197-A23C-4CFBDE72444F}"/>
          </ac:spMkLst>
        </pc:spChg>
        <pc:spChg chg="add mod">
          <ac:chgData name="Liu, Siming" userId="1e4b75e0-8938-470c-9583-bf4243e4c4f1" providerId="ADAL" clId="{71CAE347-EF10-46C9-A21E-97B1ACD761DC}" dt="2019-09-26T23:53:40.810" v="152" actId="6549"/>
          <ac:spMkLst>
            <pc:docMk/>
            <pc:sldMk cId="0" sldId="638"/>
            <ac:spMk id="141316" creationId="{73B96FB9-3514-4476-96A5-F8384FB7063D}"/>
          </ac:spMkLst>
        </pc:spChg>
        <pc:spChg chg="del">
          <ac:chgData name="Liu, Siming" userId="1e4b75e0-8938-470c-9583-bf4243e4c4f1" providerId="ADAL" clId="{71CAE347-EF10-46C9-A21E-97B1ACD761DC}" dt="2019-09-26T23:51:45.090" v="142" actId="478"/>
          <ac:spMkLst>
            <pc:docMk/>
            <pc:sldMk cId="0" sldId="638"/>
            <ac:spMk id="450562" creationId="{20D2CFE6-574C-4DEF-AFD5-1F986F7A9515}"/>
          </ac:spMkLst>
        </pc:spChg>
        <pc:spChg chg="mod">
          <ac:chgData name="Liu, Siming" userId="1e4b75e0-8938-470c-9583-bf4243e4c4f1" providerId="ADAL" clId="{71CAE347-EF10-46C9-A21E-97B1ACD761DC}" dt="2019-09-26T23:51:58.879" v="146" actId="5793"/>
          <ac:spMkLst>
            <pc:docMk/>
            <pc:sldMk cId="0" sldId="638"/>
            <ac:spMk id="450563" creationId="{7D34D0C2-8D84-4AE9-93C2-8B98E1ECD91A}"/>
          </ac:spMkLst>
        </pc:spChg>
        <pc:spChg chg="mod">
          <ac:chgData name="Liu, Siming" userId="1e4b75e0-8938-470c-9583-bf4243e4c4f1" providerId="ADAL" clId="{71CAE347-EF10-46C9-A21E-97B1ACD761DC}" dt="2019-09-26T23:51:30.035" v="141" actId="208"/>
          <ac:spMkLst>
            <pc:docMk/>
            <pc:sldMk cId="0" sldId="638"/>
            <ac:spMk id="450564" creationId="{DC153987-C928-4D6A-AC84-DE342BA12811}"/>
          </ac:spMkLst>
        </pc:spChg>
        <pc:spChg chg="mod">
          <ac:chgData name="Liu, Siming" userId="1e4b75e0-8938-470c-9583-bf4243e4c4f1" providerId="ADAL" clId="{71CAE347-EF10-46C9-A21E-97B1ACD761DC}" dt="2019-09-26T23:51:30.035" v="141" actId="208"/>
          <ac:spMkLst>
            <pc:docMk/>
            <pc:sldMk cId="0" sldId="638"/>
            <ac:spMk id="450565" creationId="{2713FB0D-838B-467E-B951-C579B1EF637E}"/>
          </ac:spMkLst>
        </pc:spChg>
        <pc:spChg chg="mod">
          <ac:chgData name="Liu, Siming" userId="1e4b75e0-8938-470c-9583-bf4243e4c4f1" providerId="ADAL" clId="{71CAE347-EF10-46C9-A21E-97B1ACD761DC}" dt="2019-09-26T23:51:30.035" v="141" actId="208"/>
          <ac:spMkLst>
            <pc:docMk/>
            <pc:sldMk cId="0" sldId="638"/>
            <ac:spMk id="450566" creationId="{9183D0D5-75E8-42F9-B9AB-852D0BF119E1}"/>
          </ac:spMkLst>
        </pc:spChg>
        <pc:spChg chg="mod">
          <ac:chgData name="Liu, Siming" userId="1e4b75e0-8938-470c-9583-bf4243e4c4f1" providerId="ADAL" clId="{71CAE347-EF10-46C9-A21E-97B1ACD761DC}" dt="2019-09-26T23:51:30.035" v="141" actId="208"/>
          <ac:spMkLst>
            <pc:docMk/>
            <pc:sldMk cId="0" sldId="638"/>
            <ac:spMk id="450567" creationId="{92DFD23F-E33D-4A92-94BA-615CC96D9F30}"/>
          </ac:spMkLst>
        </pc:spChg>
        <pc:spChg chg="mod">
          <ac:chgData name="Liu, Siming" userId="1e4b75e0-8938-470c-9583-bf4243e4c4f1" providerId="ADAL" clId="{71CAE347-EF10-46C9-A21E-97B1ACD761DC}" dt="2019-09-26T23:51:30.035" v="141" actId="208"/>
          <ac:spMkLst>
            <pc:docMk/>
            <pc:sldMk cId="0" sldId="638"/>
            <ac:spMk id="450568" creationId="{F9A16F90-64D6-4E12-9FC1-6EBEAD029BB8}"/>
          </ac:spMkLst>
        </pc:spChg>
        <pc:spChg chg="mod">
          <ac:chgData name="Liu, Siming" userId="1e4b75e0-8938-470c-9583-bf4243e4c4f1" providerId="ADAL" clId="{71CAE347-EF10-46C9-A21E-97B1ACD761DC}" dt="2019-09-26T23:51:30.035" v="141" actId="208"/>
          <ac:spMkLst>
            <pc:docMk/>
            <pc:sldMk cId="0" sldId="638"/>
            <ac:spMk id="450569" creationId="{C2055FAF-D47B-434B-94FB-A64F924501CF}"/>
          </ac:spMkLst>
        </pc:spChg>
        <pc:spChg chg="mod">
          <ac:chgData name="Liu, Siming" userId="1e4b75e0-8938-470c-9583-bf4243e4c4f1" providerId="ADAL" clId="{71CAE347-EF10-46C9-A21E-97B1ACD761DC}" dt="2019-09-26T23:51:30.035" v="141" actId="208"/>
          <ac:spMkLst>
            <pc:docMk/>
            <pc:sldMk cId="0" sldId="638"/>
            <ac:spMk id="450570" creationId="{ADEC63E0-71E5-4EE2-8805-ADC321A92A57}"/>
          </ac:spMkLst>
        </pc:spChg>
        <pc:spChg chg="mod">
          <ac:chgData name="Liu, Siming" userId="1e4b75e0-8938-470c-9583-bf4243e4c4f1" providerId="ADAL" clId="{71CAE347-EF10-46C9-A21E-97B1ACD761DC}" dt="2019-09-26T23:51:30.035" v="141" actId="208"/>
          <ac:spMkLst>
            <pc:docMk/>
            <pc:sldMk cId="0" sldId="638"/>
            <ac:spMk id="450571" creationId="{0BBB6605-1EB8-4DF5-A13C-EE568BE830AA}"/>
          </ac:spMkLst>
        </pc:spChg>
        <pc:spChg chg="mod">
          <ac:chgData name="Liu, Siming" userId="1e4b75e0-8938-470c-9583-bf4243e4c4f1" providerId="ADAL" clId="{71CAE347-EF10-46C9-A21E-97B1ACD761DC}" dt="2019-09-26T23:51:30.035" v="141" actId="208"/>
          <ac:spMkLst>
            <pc:docMk/>
            <pc:sldMk cId="0" sldId="638"/>
            <ac:spMk id="450572" creationId="{3CE63C9F-62E6-48F0-9961-9A2625A0B63B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76" creationId="{2C4BFE3F-835B-436B-B648-D8ECF57663A1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77" creationId="{EF83862E-6745-4061-9E85-B7EA7C8A4B51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78" creationId="{DDB7DBAD-8097-4C2E-B8A4-82D3CA107218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79" creationId="{3765A454-EBA3-4E49-B3BA-D6C643BD6A46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0" creationId="{C0C3BB38-D542-4B4C-90ED-EFDDF7446186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1" creationId="{3ACC9130-D2A5-4501-BF11-84CADB710EDE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2" creationId="{E3D159F0-5AF9-48E6-9B15-0F543C4650BD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3" creationId="{8255C4D3-E44E-45CA-B871-7163C8EBDF8A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4" creationId="{BC5A9F11-E197-4F3C-A6A5-7D18CDF31A09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5" creationId="{27602D80-D1C1-4BC6-967B-01F830801D0E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6" creationId="{5DC08E40-FC4D-4F8F-B809-C56013DEAD11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7" creationId="{6E06E2BE-DB5F-46A5-813F-CB85BB5E81FA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8" creationId="{8380C103-7966-49FB-88D6-8C8E7C9879B6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89" creationId="{E5A2C90E-7D9B-4901-AD4F-6E7CAE15A3D9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90" creationId="{6B879D5C-DE55-47F4-866B-69E28AF5E021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91" creationId="{BB35A985-634B-43E5-9F18-C2CDECF7D65C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92" creationId="{2472CEDA-1CBF-4227-A6EE-90FD30409733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93" creationId="{70086FCD-BCBE-4CDA-A22B-FBE189C4921C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94" creationId="{A051BC6C-2019-4E35-8442-BC371FC33A7E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95" creationId="{1FB38ED7-591B-4BA3-91E2-D2B9B0FA8FF1}"/>
          </ac:spMkLst>
        </pc:spChg>
        <pc:spChg chg="mod">
          <ac:chgData name="Liu, Siming" userId="1e4b75e0-8938-470c-9583-bf4243e4c4f1" providerId="ADAL" clId="{71CAE347-EF10-46C9-A21E-97B1ACD761DC}" dt="2019-09-26T23:52:51.812" v="150" actId="207"/>
          <ac:spMkLst>
            <pc:docMk/>
            <pc:sldMk cId="0" sldId="638"/>
            <ac:spMk id="450596" creationId="{37B8CCBA-4DE5-4330-B6E9-57418F500B70}"/>
          </ac:spMkLst>
        </pc:spChg>
        <pc:spChg chg="mod">
          <ac:chgData name="Liu, Siming" userId="1e4b75e0-8938-470c-9583-bf4243e4c4f1" providerId="ADAL" clId="{71CAE347-EF10-46C9-A21E-97B1ACD761DC}" dt="2019-09-26T23:50:42.458" v="133" actId="207"/>
          <ac:spMkLst>
            <pc:docMk/>
            <pc:sldMk cId="0" sldId="638"/>
            <ac:spMk id="450597" creationId="{3ACD15CE-009B-4C0D-BFB6-3CEB017DADD1}"/>
          </ac:spMkLst>
        </pc:spChg>
        <pc:graphicFrameChg chg="del mod replId">
          <ac:chgData name="Liu, Siming" userId="1e4b75e0-8938-470c-9583-bf4243e4c4f1" providerId="ADAL" clId="{71CAE347-EF10-46C9-A21E-97B1ACD761DC}" dt="2019-09-26T23:51:06.544" v="135"/>
          <ac:graphicFrameMkLst>
            <pc:docMk/>
            <pc:sldMk cId="0" sldId="638"/>
            <ac:graphicFrameMk id="5" creationId="{73B96FB9-3514-4476-96A5-F8384FB7063D}"/>
          </ac:graphicFrameMkLst>
        </pc:graphicFrameChg>
        <pc:graphicFrameChg chg="del mod replId">
          <ac:chgData name="Liu, Siming" userId="1e4b75e0-8938-470c-9583-bf4243e4c4f1" providerId="ADAL" clId="{71CAE347-EF10-46C9-A21E-97B1ACD761DC}" dt="2019-09-26T23:51:09.533" v="137"/>
          <ac:graphicFrameMkLst>
            <pc:docMk/>
            <pc:sldMk cId="0" sldId="638"/>
            <ac:graphicFrameMk id="7" creationId="{8D0D4EE0-8E91-45CE-97F2-D9CD27A4F81A}"/>
          </ac:graphicFrameMkLst>
        </pc:graphicFrameChg>
        <pc:graphicFrameChg chg="del mod replId">
          <ac:chgData name="Liu, Siming" userId="1e4b75e0-8938-470c-9583-bf4243e4c4f1" providerId="ADAL" clId="{71CAE347-EF10-46C9-A21E-97B1ACD761DC}" dt="2019-09-26T23:51:12.574" v="140"/>
          <ac:graphicFrameMkLst>
            <pc:docMk/>
            <pc:sldMk cId="0" sldId="638"/>
            <ac:graphicFrameMk id="9" creationId="{C875A114-2E2D-4B90-9A8E-FFAAE1FF8A18}"/>
          </ac:graphicFrameMkLst>
        </pc:graphicFrameChg>
        <pc:graphicFrameChg chg="del mod replId">
          <ac:chgData name="Liu, Siming" userId="1e4b75e0-8938-470c-9583-bf4243e4c4f1" providerId="ADAL" clId="{71CAE347-EF10-46C9-A21E-97B1ACD761DC}" dt="2019-09-26T23:51:12.574" v="140"/>
          <ac:graphicFrameMkLst>
            <pc:docMk/>
            <pc:sldMk cId="0" sldId="638"/>
            <ac:graphicFrameMk id="11" creationId="{C8CA1628-58C7-4467-81E7-7779A0284199}"/>
          </ac:graphicFrameMkLst>
        </pc:graphicFrameChg>
      </pc:sldChg>
    </pc:docChg>
  </pc:docChgLst>
  <pc:docChgLst>
    <pc:chgData name="Liu, Siming" userId="1e4b75e0-8938-470c-9583-bf4243e4c4f1" providerId="ADAL" clId="{0BEA3336-ABA6-4354-B396-E604F007E32F}"/>
    <pc:docChg chg="custSel modSld">
      <pc:chgData name="Liu, Siming" userId="1e4b75e0-8938-470c-9583-bf4243e4c4f1" providerId="ADAL" clId="{0BEA3336-ABA6-4354-B396-E604F007E32F}" dt="2019-09-20T00:59:37.676" v="15" actId="478"/>
      <pc:docMkLst>
        <pc:docMk/>
      </pc:docMkLst>
    </pc:docChg>
  </pc:docChgLst>
  <pc:docChgLst>
    <pc:chgData name="Liu, Siming" userId="1e4b75e0-8938-470c-9583-bf4243e4c4f1" providerId="ADAL" clId="{A9D76495-0946-4ABB-8DF4-F554DB6C7416}"/>
    <pc:docChg chg="undo custSel modSld">
      <pc:chgData name="Liu, Siming" userId="1e4b75e0-8938-470c-9583-bf4243e4c4f1" providerId="ADAL" clId="{A9D76495-0946-4ABB-8DF4-F554DB6C7416}" dt="2022-03-28T12:56:03.184" v="63" actId="27636"/>
      <pc:docMkLst>
        <pc:docMk/>
      </pc:docMkLst>
      <pc:sldChg chg="modSp mod">
        <pc:chgData name="Liu, Siming" userId="1e4b75e0-8938-470c-9583-bf4243e4c4f1" providerId="ADAL" clId="{A9D76495-0946-4ABB-8DF4-F554DB6C7416}" dt="2022-03-28T12:52:34.404" v="12" actId="20577"/>
        <pc:sldMkLst>
          <pc:docMk/>
          <pc:sldMk cId="699345639" sldId="634"/>
        </pc:sldMkLst>
        <pc:graphicFrameChg chg="modGraphic">
          <ac:chgData name="Liu, Siming" userId="1e4b75e0-8938-470c-9583-bf4243e4c4f1" providerId="ADAL" clId="{A9D76495-0946-4ABB-8DF4-F554DB6C7416}" dt="2022-03-28T12:52:34.404" v="12" actId="20577"/>
          <ac:graphicFrameMkLst>
            <pc:docMk/>
            <pc:sldMk cId="699345639" sldId="634"/>
            <ac:graphicFrameMk id="6" creationId="{00000000-0000-0000-0000-000000000000}"/>
          </ac:graphicFrameMkLst>
        </pc:graphicFrameChg>
      </pc:sldChg>
      <pc:sldChg chg="modSp mod">
        <pc:chgData name="Liu, Siming" userId="1e4b75e0-8938-470c-9583-bf4243e4c4f1" providerId="ADAL" clId="{A9D76495-0946-4ABB-8DF4-F554DB6C7416}" dt="2022-03-28T12:53:33.680" v="31" actId="20577"/>
        <pc:sldMkLst>
          <pc:docMk/>
          <pc:sldMk cId="1657407681" sldId="641"/>
        </pc:sldMkLst>
        <pc:spChg chg="mod">
          <ac:chgData name="Liu, Siming" userId="1e4b75e0-8938-470c-9583-bf4243e4c4f1" providerId="ADAL" clId="{A9D76495-0946-4ABB-8DF4-F554DB6C7416}" dt="2022-03-28T12:53:08.647" v="23" actId="20577"/>
          <ac:spMkLst>
            <pc:docMk/>
            <pc:sldMk cId="1657407681" sldId="641"/>
            <ac:spMk id="15" creationId="{00000000-0000-0000-0000-000000000000}"/>
          </ac:spMkLst>
        </pc:spChg>
        <pc:spChg chg="mod">
          <ac:chgData name="Liu, Siming" userId="1e4b75e0-8938-470c-9583-bf4243e4c4f1" providerId="ADAL" clId="{A9D76495-0946-4ABB-8DF4-F554DB6C7416}" dt="2022-03-28T12:53:33.680" v="31" actId="20577"/>
          <ac:spMkLst>
            <pc:docMk/>
            <pc:sldMk cId="1657407681" sldId="641"/>
            <ac:spMk id="18" creationId="{00000000-0000-0000-0000-000000000000}"/>
          </ac:spMkLst>
        </pc:spChg>
      </pc:sldChg>
      <pc:sldChg chg="modSp mod">
        <pc:chgData name="Liu, Siming" userId="1e4b75e0-8938-470c-9583-bf4243e4c4f1" providerId="ADAL" clId="{A9D76495-0946-4ABB-8DF4-F554DB6C7416}" dt="2022-03-28T12:53:47.332" v="39" actId="6549"/>
        <pc:sldMkLst>
          <pc:docMk/>
          <pc:sldMk cId="2129916165" sldId="642"/>
        </pc:sldMkLst>
        <pc:spChg chg="mod">
          <ac:chgData name="Liu, Siming" userId="1e4b75e0-8938-470c-9583-bf4243e4c4f1" providerId="ADAL" clId="{A9D76495-0946-4ABB-8DF4-F554DB6C7416}" dt="2022-03-28T12:53:47.332" v="39" actId="6549"/>
          <ac:spMkLst>
            <pc:docMk/>
            <pc:sldMk cId="2129916165" sldId="642"/>
            <ac:spMk id="4" creationId="{00000000-0000-0000-0000-000000000000}"/>
          </ac:spMkLst>
        </pc:spChg>
      </pc:sldChg>
      <pc:sldChg chg="modSp mod">
        <pc:chgData name="Liu, Siming" userId="1e4b75e0-8938-470c-9583-bf4243e4c4f1" providerId="ADAL" clId="{A9D76495-0946-4ABB-8DF4-F554DB6C7416}" dt="2022-03-28T12:54:09.018" v="43" actId="6549"/>
        <pc:sldMkLst>
          <pc:docMk/>
          <pc:sldMk cId="1607245927" sldId="643"/>
        </pc:sldMkLst>
        <pc:spChg chg="mod">
          <ac:chgData name="Liu, Siming" userId="1e4b75e0-8938-470c-9583-bf4243e4c4f1" providerId="ADAL" clId="{A9D76495-0946-4ABB-8DF4-F554DB6C7416}" dt="2022-03-28T12:54:09.018" v="43" actId="6549"/>
          <ac:spMkLst>
            <pc:docMk/>
            <pc:sldMk cId="1607245927" sldId="643"/>
            <ac:spMk id="4" creationId="{00000000-0000-0000-0000-000000000000}"/>
          </ac:spMkLst>
        </pc:spChg>
        <pc:spChg chg="mod">
          <ac:chgData name="Liu, Siming" userId="1e4b75e0-8938-470c-9583-bf4243e4c4f1" providerId="ADAL" clId="{A9D76495-0946-4ABB-8DF4-F554DB6C7416}" dt="2022-03-28T12:54:01.648" v="41" actId="20577"/>
          <ac:spMkLst>
            <pc:docMk/>
            <pc:sldMk cId="1607245927" sldId="643"/>
            <ac:spMk id="5" creationId="{00000000-0000-0000-0000-000000000000}"/>
          </ac:spMkLst>
        </pc:spChg>
      </pc:sldChg>
      <pc:sldChg chg="modSp mod">
        <pc:chgData name="Liu, Siming" userId="1e4b75e0-8938-470c-9583-bf4243e4c4f1" providerId="ADAL" clId="{A9D76495-0946-4ABB-8DF4-F554DB6C7416}" dt="2022-03-28T12:55:08.602" v="51" actId="27636"/>
        <pc:sldMkLst>
          <pc:docMk/>
          <pc:sldMk cId="1790296185" sldId="644"/>
        </pc:sldMkLst>
        <pc:spChg chg="mod">
          <ac:chgData name="Liu, Siming" userId="1e4b75e0-8938-470c-9583-bf4243e4c4f1" providerId="ADAL" clId="{A9D76495-0946-4ABB-8DF4-F554DB6C7416}" dt="2022-03-28T12:55:08.602" v="51" actId="27636"/>
          <ac:spMkLst>
            <pc:docMk/>
            <pc:sldMk cId="1790296185" sldId="644"/>
            <ac:spMk id="5" creationId="{00000000-0000-0000-0000-000000000000}"/>
          </ac:spMkLst>
        </pc:spChg>
      </pc:sldChg>
      <pc:sldChg chg="modSp mod">
        <pc:chgData name="Liu, Siming" userId="1e4b75e0-8938-470c-9583-bf4243e4c4f1" providerId="ADAL" clId="{A9D76495-0946-4ABB-8DF4-F554DB6C7416}" dt="2022-03-28T12:55:40.066" v="55" actId="6549"/>
        <pc:sldMkLst>
          <pc:docMk/>
          <pc:sldMk cId="2060063184" sldId="645"/>
        </pc:sldMkLst>
        <pc:spChg chg="mod">
          <ac:chgData name="Liu, Siming" userId="1e4b75e0-8938-470c-9583-bf4243e4c4f1" providerId="ADAL" clId="{A9D76495-0946-4ABB-8DF4-F554DB6C7416}" dt="2022-03-28T12:55:40.066" v="55" actId="6549"/>
          <ac:spMkLst>
            <pc:docMk/>
            <pc:sldMk cId="2060063184" sldId="645"/>
            <ac:spMk id="4" creationId="{00000000-0000-0000-0000-000000000000}"/>
          </ac:spMkLst>
        </pc:spChg>
        <pc:spChg chg="mod">
          <ac:chgData name="Liu, Siming" userId="1e4b75e0-8938-470c-9583-bf4243e4c4f1" providerId="ADAL" clId="{A9D76495-0946-4ABB-8DF4-F554DB6C7416}" dt="2022-03-28T12:55:33.501" v="53" actId="6549"/>
          <ac:spMkLst>
            <pc:docMk/>
            <pc:sldMk cId="2060063184" sldId="645"/>
            <ac:spMk id="5" creationId="{00000000-0000-0000-0000-000000000000}"/>
          </ac:spMkLst>
        </pc:spChg>
      </pc:sldChg>
      <pc:sldChg chg="modSp mod">
        <pc:chgData name="Liu, Siming" userId="1e4b75e0-8938-470c-9583-bf4243e4c4f1" providerId="ADAL" clId="{A9D76495-0946-4ABB-8DF4-F554DB6C7416}" dt="2022-03-28T12:56:03.184" v="63" actId="27636"/>
        <pc:sldMkLst>
          <pc:docMk/>
          <pc:sldMk cId="649395133" sldId="646"/>
        </pc:sldMkLst>
        <pc:spChg chg="mod">
          <ac:chgData name="Liu, Siming" userId="1e4b75e0-8938-470c-9583-bf4243e4c4f1" providerId="ADAL" clId="{A9D76495-0946-4ABB-8DF4-F554DB6C7416}" dt="2022-03-28T12:56:03.184" v="63" actId="27636"/>
          <ac:spMkLst>
            <pc:docMk/>
            <pc:sldMk cId="649395133" sldId="646"/>
            <ac:spMk id="4" creationId="{00000000-0000-0000-0000-000000000000}"/>
          </ac:spMkLst>
        </pc:spChg>
      </pc:sldChg>
    </pc:docChg>
  </pc:docChgLst>
  <pc:docChgLst>
    <pc:chgData name="Liu, Siming" userId="1e4b75e0-8938-470c-9583-bf4243e4c4f1" providerId="ADAL" clId="{4501090B-69EA-4C22-92D8-1425864D8BB4}"/>
    <pc:docChg chg="delSld modSld">
      <pc:chgData name="Liu, Siming" userId="1e4b75e0-8938-470c-9583-bf4243e4c4f1" providerId="ADAL" clId="{4501090B-69EA-4C22-92D8-1425864D8BB4}" dt="2019-08-18T20:14:25.178" v="18" actId="2696"/>
      <pc:docMkLst>
        <pc:docMk/>
      </pc:docMkLst>
    </pc:docChg>
  </pc:docChgLst>
  <pc:docChgLst>
    <pc:chgData name="Liu, Siming" userId="1e4b75e0-8938-470c-9583-bf4243e4c4f1" providerId="ADAL" clId="{1FC754F5-D6E8-40FA-BD25-F08C3FFA95A4}"/>
    <pc:docChg chg="modSld">
      <pc:chgData name="Liu, Siming" userId="1e4b75e0-8938-470c-9583-bf4243e4c4f1" providerId="ADAL" clId="{1FC754F5-D6E8-40FA-BD25-F08C3FFA95A4}" dt="2022-01-24T16:03:14.332" v="22" actId="20577"/>
      <pc:docMkLst>
        <pc:docMk/>
      </pc:docMkLst>
      <pc:sldChg chg="modSp mod">
        <pc:chgData name="Liu, Siming" userId="1e4b75e0-8938-470c-9583-bf4243e4c4f1" providerId="ADAL" clId="{1FC754F5-D6E8-40FA-BD25-F08C3FFA95A4}" dt="2022-01-24T16:03:14.332" v="22" actId="20577"/>
        <pc:sldMkLst>
          <pc:docMk/>
          <pc:sldMk cId="699345639" sldId="634"/>
        </pc:sldMkLst>
        <pc:graphicFrameChg chg="modGraphic">
          <ac:chgData name="Liu, Siming" userId="1e4b75e0-8938-470c-9583-bf4243e4c4f1" providerId="ADAL" clId="{1FC754F5-D6E8-40FA-BD25-F08C3FFA95A4}" dt="2022-01-24T16:03:14.332" v="22" actId="20577"/>
          <ac:graphicFrameMkLst>
            <pc:docMk/>
            <pc:sldMk cId="699345639" sldId="634"/>
            <ac:graphicFrameMk id="6" creationId="{00000000-0000-0000-0000-000000000000}"/>
          </ac:graphicFrameMkLst>
        </pc:graphicFrameChg>
      </pc:sldChg>
      <pc:sldChg chg="modSp mod">
        <pc:chgData name="Liu, Siming" userId="1e4b75e0-8938-470c-9583-bf4243e4c4f1" providerId="ADAL" clId="{1FC754F5-D6E8-40FA-BD25-F08C3FFA95A4}" dt="2022-01-24T16:02:34.989" v="20" actId="20577"/>
        <pc:sldMkLst>
          <pc:docMk/>
          <pc:sldMk cId="2129916165" sldId="642"/>
        </pc:sldMkLst>
        <pc:spChg chg="mod">
          <ac:chgData name="Liu, Siming" userId="1e4b75e0-8938-470c-9583-bf4243e4c4f1" providerId="ADAL" clId="{1FC754F5-D6E8-40FA-BD25-F08C3FFA95A4}" dt="2022-01-24T16:02:34.989" v="20" actId="20577"/>
          <ac:spMkLst>
            <pc:docMk/>
            <pc:sldMk cId="2129916165" sldId="64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F3DD-24B8-9D40-ABEB-B4A0E772B6F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C634-AB7C-E047-B961-FC16FF4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5C634-AB7C-E047-B961-FC16FF4C0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iagonal"/>
          <p:cNvSpPr/>
          <p:nvPr userDrawn="1"/>
        </p:nvSpPr>
        <p:spPr>
          <a:xfrm rot="16200000">
            <a:off x="5486400" y="3200402"/>
            <a:ext cx="3657600" cy="3657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21" y="6062473"/>
            <a:ext cx="1752279" cy="3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"/>
          <p:cNvSpPr>
            <a:spLocks noGrp="1"/>
          </p:cNvSpPr>
          <p:nvPr>
            <p:ph type="body" sz="quarter" idx="14"/>
          </p:nvPr>
        </p:nvSpPr>
        <p:spPr>
          <a:xfrm>
            <a:off x="571501" y="6057900"/>
            <a:ext cx="5257800" cy="3429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resenters"/>
          <p:cNvSpPr>
            <a:spLocks noGrp="1"/>
          </p:cNvSpPr>
          <p:nvPr>
            <p:ph type="body" sz="quarter" idx="12"/>
          </p:nvPr>
        </p:nvSpPr>
        <p:spPr>
          <a:xfrm>
            <a:off x="571499" y="5186364"/>
            <a:ext cx="5943601" cy="52863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400">
                <a:solidFill>
                  <a:srgbClr val="42556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8" name="Subtitle"/>
          <p:cNvSpPr>
            <a:spLocks noGrp="1"/>
          </p:cNvSpPr>
          <p:nvPr>
            <p:ph type="body" sz="quarter" idx="15"/>
          </p:nvPr>
        </p:nvSpPr>
        <p:spPr>
          <a:xfrm>
            <a:off x="571499" y="4573155"/>
            <a:ext cx="5943601" cy="514347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1" cap="all">
                <a:solidFill>
                  <a:srgbClr val="425563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Divider"/>
          <p:cNvSpPr/>
          <p:nvPr userDrawn="1"/>
        </p:nvSpPr>
        <p:spPr>
          <a:xfrm>
            <a:off x="571499" y="4230044"/>
            <a:ext cx="6858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571500" y="685801"/>
            <a:ext cx="7315200" cy="33147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rgbClr val="5E0009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endParaRPr lang="en-US"/>
          </a:p>
        </p:txBody>
      </p:sp>
      <p:pic>
        <p:nvPicPr>
          <p:cNvPr id="10" name="Grounding Bar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-1"/>
            <a:ext cx="760782" cy="45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4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  <p:extLst>
    <p:ext uri="{DCECCB84-F9BA-43D5-87BE-67443E8EF086}">
      <p15:sldGuideLst xmlns:p15="http://schemas.microsoft.com/office/powerpoint/2012/main">
        <p15:guide id="1" orient="horz" pos="25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Sidebar w/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6743701" y="6062473"/>
            <a:ext cx="457200" cy="338328"/>
          </a:xfrm>
        </p:spPr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>
          <a:xfrm>
            <a:off x="4000500" y="6062473"/>
            <a:ext cx="2743201" cy="338328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2" name="Sidebar"/>
          <p:cNvSpPr/>
          <p:nvPr userDrawn="1"/>
        </p:nvSpPr>
        <p:spPr>
          <a:xfrm>
            <a:off x="7429500" y="0"/>
            <a:ext cx="17145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Spotlight Caption"/>
          <p:cNvSpPr>
            <a:spLocks noGrp="1"/>
          </p:cNvSpPr>
          <p:nvPr>
            <p:ph type="body" idx="44" hasCustomPrompt="1"/>
          </p:nvPr>
        </p:nvSpPr>
        <p:spPr>
          <a:xfrm>
            <a:off x="7655814" y="3660276"/>
            <a:ext cx="1261872" cy="205472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7" name="Spotlight Heading"/>
          <p:cNvSpPr>
            <a:spLocks noGrp="1"/>
          </p:cNvSpPr>
          <p:nvPr>
            <p:ph type="body" sz="quarter" idx="33" hasCustomPrompt="1"/>
          </p:nvPr>
        </p:nvSpPr>
        <p:spPr>
          <a:xfrm>
            <a:off x="7655814" y="3264406"/>
            <a:ext cx="1261872" cy="2769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Spotlight Divider"/>
          <p:cNvSpPr/>
          <p:nvPr userDrawn="1"/>
        </p:nvSpPr>
        <p:spPr>
          <a:xfrm>
            <a:off x="8115300" y="3090671"/>
            <a:ext cx="3429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potlight Image"/>
          <p:cNvSpPr>
            <a:spLocks noGrp="1"/>
          </p:cNvSpPr>
          <p:nvPr>
            <p:ph type="pic" sz="quarter" idx="28" hasCustomPrompt="1"/>
          </p:nvPr>
        </p:nvSpPr>
        <p:spPr>
          <a:xfrm>
            <a:off x="7829550" y="20574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501" y="2057400"/>
            <a:ext cx="6629400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6629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499" y="685801"/>
            <a:ext cx="6629401" cy="685799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7931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1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Sidebar w/Spotlight,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6743701" y="6062473"/>
            <a:ext cx="457200" cy="338328"/>
          </a:xfrm>
        </p:spPr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>
          <a:xfrm>
            <a:off x="4000501" y="6062473"/>
            <a:ext cx="2743199" cy="338328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2" name="Sidebar"/>
          <p:cNvSpPr/>
          <p:nvPr userDrawn="1"/>
        </p:nvSpPr>
        <p:spPr>
          <a:xfrm>
            <a:off x="7429500" y="0"/>
            <a:ext cx="17145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Spotlight Caption 2"/>
          <p:cNvSpPr>
            <a:spLocks noGrp="1"/>
          </p:cNvSpPr>
          <p:nvPr>
            <p:ph type="body" idx="46" hasCustomPrompt="1"/>
          </p:nvPr>
        </p:nvSpPr>
        <p:spPr>
          <a:xfrm>
            <a:off x="7656566" y="5146176"/>
            <a:ext cx="1260366" cy="148322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4" name="Spotlight Heading 2"/>
          <p:cNvSpPr>
            <a:spLocks noGrp="1"/>
          </p:cNvSpPr>
          <p:nvPr>
            <p:ph type="body" sz="quarter" idx="47" hasCustomPrompt="1"/>
          </p:nvPr>
        </p:nvSpPr>
        <p:spPr>
          <a:xfrm>
            <a:off x="7656566" y="4750307"/>
            <a:ext cx="1260366" cy="2769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Spotlight Divider 2"/>
          <p:cNvSpPr/>
          <p:nvPr userDrawn="1"/>
        </p:nvSpPr>
        <p:spPr>
          <a:xfrm>
            <a:off x="8058150" y="45765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Spotlight Image 2"/>
          <p:cNvSpPr>
            <a:spLocks noGrp="1"/>
          </p:cNvSpPr>
          <p:nvPr>
            <p:ph type="pic" sz="quarter" idx="45" hasCustomPrompt="1"/>
          </p:nvPr>
        </p:nvSpPr>
        <p:spPr>
          <a:xfrm>
            <a:off x="7829550" y="3543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Spotlight Caption 1"/>
          <p:cNvSpPr>
            <a:spLocks noGrp="1"/>
          </p:cNvSpPr>
          <p:nvPr>
            <p:ph type="body" idx="44" hasCustomPrompt="1"/>
          </p:nvPr>
        </p:nvSpPr>
        <p:spPr>
          <a:xfrm>
            <a:off x="7656565" y="1827189"/>
            <a:ext cx="1260370" cy="148065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7" name="Spotlight 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7656565" y="1431319"/>
            <a:ext cx="1260370" cy="2769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Spotlight Divider 1"/>
          <p:cNvSpPr/>
          <p:nvPr userDrawn="1"/>
        </p:nvSpPr>
        <p:spPr>
          <a:xfrm>
            <a:off x="8058150" y="12618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potlight 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7829550" y="228601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499" y="2057400"/>
            <a:ext cx="66294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6629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499" y="685801"/>
            <a:ext cx="6629401" cy="6857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810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2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11" grpId="0"/>
    </p:bldLst>
  </p:timing>
  <p:extLst>
    <p:ext uri="{DCECCB84-F9BA-43D5-87BE-67443E8EF086}">
      <p15:sldGuideLst xmlns:p15="http://schemas.microsoft.com/office/powerpoint/2012/main">
        <p15:guide id="3" orient="horz" pos="2232" userDrawn="1">
          <p15:clr>
            <a:srgbClr val="FBAE40"/>
          </p15:clr>
        </p15:guide>
        <p15:guide id="4" orient="horz" pos="208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Sidebar w/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6743701" y="6062473"/>
            <a:ext cx="457200" cy="338328"/>
          </a:xfrm>
        </p:spPr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>
          <a:xfrm>
            <a:off x="4000501" y="6062473"/>
            <a:ext cx="2743199" cy="338328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2" name="Sidebar"/>
          <p:cNvSpPr/>
          <p:nvPr userDrawn="1"/>
        </p:nvSpPr>
        <p:spPr>
          <a:xfrm>
            <a:off x="7429500" y="0"/>
            <a:ext cx="17145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eature Caption"/>
          <p:cNvSpPr>
            <a:spLocks noGrp="1"/>
          </p:cNvSpPr>
          <p:nvPr>
            <p:ph type="body" idx="44" hasCustomPrompt="1"/>
          </p:nvPr>
        </p:nvSpPr>
        <p:spPr>
          <a:xfrm>
            <a:off x="7655814" y="3541407"/>
            <a:ext cx="1261872" cy="21735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7" name="Feature Heading"/>
          <p:cNvSpPr>
            <a:spLocks noGrp="1"/>
          </p:cNvSpPr>
          <p:nvPr>
            <p:ph type="body" sz="quarter" idx="33" hasCustomPrompt="1"/>
          </p:nvPr>
        </p:nvSpPr>
        <p:spPr>
          <a:xfrm>
            <a:off x="7655814" y="3145536"/>
            <a:ext cx="1261872" cy="2769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" name="Feature Divider"/>
          <p:cNvSpPr/>
          <p:nvPr userDrawn="1"/>
        </p:nvSpPr>
        <p:spPr>
          <a:xfrm>
            <a:off x="7655814" y="2971800"/>
            <a:ext cx="1261872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eature Image"/>
          <p:cNvSpPr>
            <a:spLocks noGrp="1"/>
          </p:cNvSpPr>
          <p:nvPr>
            <p:ph type="pic" sz="quarter" idx="45" hasCustomPrompt="1"/>
          </p:nvPr>
        </p:nvSpPr>
        <p:spPr>
          <a:xfrm>
            <a:off x="7829550" y="20574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500" y="2057400"/>
            <a:ext cx="6629400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6629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500" y="685801"/>
            <a:ext cx="6629400" cy="685799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889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8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Sidebar w/Feature,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6743700" y="6062473"/>
            <a:ext cx="485775" cy="338328"/>
          </a:xfrm>
        </p:spPr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>
          <a:xfrm>
            <a:off x="4000501" y="6062473"/>
            <a:ext cx="2743200" cy="338328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2" name="Sidebar"/>
          <p:cNvSpPr/>
          <p:nvPr userDrawn="1"/>
        </p:nvSpPr>
        <p:spPr>
          <a:xfrm>
            <a:off x="7429500" y="0"/>
            <a:ext cx="17145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eature Caption 2"/>
          <p:cNvSpPr>
            <a:spLocks noGrp="1"/>
          </p:cNvSpPr>
          <p:nvPr>
            <p:ph type="body" idx="46" hasCustomPrompt="1"/>
          </p:nvPr>
        </p:nvSpPr>
        <p:spPr>
          <a:xfrm>
            <a:off x="7655814" y="5033772"/>
            <a:ext cx="1261872" cy="159562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3" name="Feature Heading 2"/>
          <p:cNvSpPr>
            <a:spLocks noGrp="1"/>
          </p:cNvSpPr>
          <p:nvPr>
            <p:ph type="body" sz="quarter" idx="47" hasCustomPrompt="1"/>
          </p:nvPr>
        </p:nvSpPr>
        <p:spPr>
          <a:xfrm>
            <a:off x="7655814" y="4636008"/>
            <a:ext cx="1261872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Feature Divider 2"/>
          <p:cNvSpPr/>
          <p:nvPr userDrawn="1"/>
        </p:nvSpPr>
        <p:spPr>
          <a:xfrm>
            <a:off x="7655814" y="4457700"/>
            <a:ext cx="1261872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Feature Image 2"/>
          <p:cNvSpPr>
            <a:spLocks noGrp="1"/>
          </p:cNvSpPr>
          <p:nvPr>
            <p:ph type="pic" sz="quarter" idx="48" hasCustomPrompt="1"/>
          </p:nvPr>
        </p:nvSpPr>
        <p:spPr>
          <a:xfrm>
            <a:off x="7829550" y="35433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Feature Caption 1"/>
          <p:cNvSpPr>
            <a:spLocks noGrp="1"/>
          </p:cNvSpPr>
          <p:nvPr>
            <p:ph type="body" idx="44" hasCustomPrompt="1"/>
          </p:nvPr>
        </p:nvSpPr>
        <p:spPr>
          <a:xfrm>
            <a:off x="7655814" y="1712680"/>
            <a:ext cx="1261872" cy="16020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7" name="Feature 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7655814" y="1321307"/>
            <a:ext cx="1261872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Feature Divider 1"/>
          <p:cNvSpPr/>
          <p:nvPr userDrawn="1"/>
        </p:nvSpPr>
        <p:spPr>
          <a:xfrm>
            <a:off x="7655814" y="1143000"/>
            <a:ext cx="1261872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eature Image 1"/>
          <p:cNvSpPr>
            <a:spLocks noGrp="1"/>
          </p:cNvSpPr>
          <p:nvPr>
            <p:ph type="pic" sz="quarter" idx="45" hasCustomPrompt="1"/>
          </p:nvPr>
        </p:nvSpPr>
        <p:spPr>
          <a:xfrm>
            <a:off x="7829550" y="2286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499" y="2057400"/>
            <a:ext cx="66294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6629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501" y="685800"/>
            <a:ext cx="6629400" cy="68580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5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18" grpId="0"/>
    </p:bldLst>
  </p:timing>
  <p:extLst>
    <p:ext uri="{DCECCB84-F9BA-43D5-87BE-67443E8EF086}">
      <p15:sldGuideLst xmlns:p15="http://schemas.microsoft.com/office/powerpoint/2012/main">
        <p15:guide id="3" orient="horz" pos="2088" userDrawn="1">
          <p15:clr>
            <a:srgbClr val="FBAE40"/>
          </p15:clr>
        </p15:guide>
        <p15:guide id="4" orient="horz" pos="22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Sidebar w/Image,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6743700" y="6062473"/>
            <a:ext cx="485775" cy="338328"/>
          </a:xfrm>
        </p:spPr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>
          <a:xfrm>
            <a:off x="4000501" y="6062473"/>
            <a:ext cx="2743200" cy="338328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2" name="Sidebar"/>
          <p:cNvSpPr/>
          <p:nvPr userDrawn="1"/>
        </p:nvSpPr>
        <p:spPr>
          <a:xfrm>
            <a:off x="7429500" y="0"/>
            <a:ext cx="17145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eature Image 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7600950" y="2743200"/>
            <a:ext cx="1371600" cy="1371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499" y="2057400"/>
            <a:ext cx="66294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6629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501" y="685800"/>
            <a:ext cx="6629400" cy="68580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extLst>
    <p:ext uri="{DCECCB84-F9BA-43D5-87BE-67443E8EF086}">
      <p15:sldGuideLst xmlns:p15="http://schemas.microsoft.com/office/powerpoint/2012/main">
        <p15:guide id="3" orient="horz" pos="2088">
          <p15:clr>
            <a:srgbClr val="FBAE40"/>
          </p15:clr>
        </p15:guide>
        <p15:guide id="4" orient="horz" pos="22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Sidebar w/Image,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6743700" y="6062473"/>
            <a:ext cx="485775" cy="338328"/>
          </a:xfrm>
        </p:spPr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>
          <a:xfrm>
            <a:off x="4000501" y="6062473"/>
            <a:ext cx="2743200" cy="338328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2" name="Sidebar"/>
          <p:cNvSpPr/>
          <p:nvPr userDrawn="1"/>
        </p:nvSpPr>
        <p:spPr>
          <a:xfrm>
            <a:off x="7429500" y="0"/>
            <a:ext cx="17145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eature Image 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7600950" y="1943100"/>
            <a:ext cx="1371600" cy="1371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499" y="2057400"/>
            <a:ext cx="66294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6629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501" y="685800"/>
            <a:ext cx="6629400" cy="68580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9" name="Feature Image 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7600950" y="3543300"/>
            <a:ext cx="1371600" cy="1371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  <p:extLst>
    <p:ext uri="{DCECCB84-F9BA-43D5-87BE-67443E8EF086}">
      <p15:sldGuideLst xmlns:p15="http://schemas.microsoft.com/office/powerpoint/2012/main">
        <p15:guide id="3" orient="horz" pos="2088">
          <p15:clr>
            <a:srgbClr val="FBAE40"/>
          </p15:clr>
        </p15:guide>
        <p15:guide id="4" orient="horz" pos="2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Sidebar w/Image,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6743700" y="6062473"/>
            <a:ext cx="485775" cy="338328"/>
          </a:xfrm>
        </p:spPr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>
          <a:xfrm>
            <a:off x="4000501" y="6062473"/>
            <a:ext cx="2743200" cy="338328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2" name="Sidebar"/>
          <p:cNvSpPr/>
          <p:nvPr userDrawn="1"/>
        </p:nvSpPr>
        <p:spPr>
          <a:xfrm>
            <a:off x="7429500" y="0"/>
            <a:ext cx="17145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eature Image 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7600950" y="1143757"/>
            <a:ext cx="1371600" cy="1371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499" y="2057400"/>
            <a:ext cx="66294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6629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501" y="685800"/>
            <a:ext cx="6629400" cy="68580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9" name="Feature Image 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7600950" y="2743957"/>
            <a:ext cx="1371600" cy="1371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0" name="Feature Image 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7600950" y="4343400"/>
            <a:ext cx="1371600" cy="1371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0" grpId="0"/>
    </p:bldLst>
  </p:timing>
  <p:extLst>
    <p:ext uri="{DCECCB84-F9BA-43D5-87BE-67443E8EF086}">
      <p15:sldGuideLst xmlns:p15="http://schemas.microsoft.com/office/powerpoint/2012/main">
        <p15:guide id="3" orient="horz" pos="2088">
          <p15:clr>
            <a:srgbClr val="FBAE40"/>
          </p15:clr>
        </p15:guide>
        <p15:guide id="4" orient="horz" pos="22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Sidebar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6743701" y="6062473"/>
            <a:ext cx="457200" cy="338328"/>
          </a:xfrm>
        </p:spPr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>
          <a:xfrm>
            <a:off x="4000501" y="6062473"/>
            <a:ext cx="2743199" cy="338328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8" name="Sidebar"/>
          <p:cNvSpPr/>
          <p:nvPr userDrawn="1"/>
        </p:nvSpPr>
        <p:spPr>
          <a:xfrm>
            <a:off x="7429500" y="0"/>
            <a:ext cx="17145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allout Icon"/>
          <p:cNvSpPr>
            <a:spLocks noGrp="1"/>
          </p:cNvSpPr>
          <p:nvPr>
            <p:ph type="pic" sz="quarter" idx="35" hasCustomPrompt="1"/>
          </p:nvPr>
        </p:nvSpPr>
        <p:spPr>
          <a:xfrm>
            <a:off x="7658100" y="5257800"/>
            <a:ext cx="457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2" name="Callout Caption"/>
          <p:cNvSpPr>
            <a:spLocks noGrp="1"/>
          </p:cNvSpPr>
          <p:nvPr>
            <p:ph type="body" sz="quarter" idx="34" hasCustomPrompt="1"/>
          </p:nvPr>
        </p:nvSpPr>
        <p:spPr>
          <a:xfrm>
            <a:off x="7655814" y="2565452"/>
            <a:ext cx="1261872" cy="245059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cap="all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0" name="Callout Heading"/>
          <p:cNvSpPr>
            <a:spLocks noGrp="1"/>
          </p:cNvSpPr>
          <p:nvPr>
            <p:ph type="body" sz="quarter" idx="33" hasCustomPrompt="1"/>
          </p:nvPr>
        </p:nvSpPr>
        <p:spPr>
          <a:xfrm>
            <a:off x="7655814" y="2231136"/>
            <a:ext cx="1261872" cy="2154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Callout Divider"/>
          <p:cNvSpPr/>
          <p:nvPr userDrawn="1"/>
        </p:nvSpPr>
        <p:spPr>
          <a:xfrm>
            <a:off x="7658100" y="20574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499" y="2057400"/>
            <a:ext cx="66294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6629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499" y="685801"/>
            <a:ext cx="6629401" cy="685802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798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mage"/>
          <p:cNvSpPr>
            <a:spLocks noGrp="1"/>
          </p:cNvSpPr>
          <p:nvPr>
            <p:ph type="pic" sz="quarter" idx="12" hasCustomPrompt="1"/>
          </p:nvPr>
        </p:nvSpPr>
        <p:spPr>
          <a:xfrm>
            <a:off x="5372100" y="0"/>
            <a:ext cx="3771900" cy="6857999"/>
          </a:xfrm>
          <a:custGeom>
            <a:avLst/>
            <a:gdLst>
              <a:gd name="connsiteX0" fmla="*/ 689319 w 3771900"/>
              <a:gd name="connsiteY0" fmla="*/ 0 h 6857999"/>
              <a:gd name="connsiteX1" fmla="*/ 3771900 w 3771900"/>
              <a:gd name="connsiteY1" fmla="*/ 0 h 6857999"/>
              <a:gd name="connsiteX2" fmla="*/ 3771900 w 3771900"/>
              <a:gd name="connsiteY2" fmla="*/ 6857999 h 6857999"/>
              <a:gd name="connsiteX3" fmla="*/ 0 w 3771900"/>
              <a:gd name="connsiteY3" fmla="*/ 6857999 h 6857999"/>
              <a:gd name="connsiteX4" fmla="*/ 0 w 3771900"/>
              <a:gd name="connsiteY4" fmla="*/ 6893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0" h="6857999">
                <a:moveTo>
                  <a:pt x="689319" y="0"/>
                </a:moveTo>
                <a:lnTo>
                  <a:pt x="3771900" y="0"/>
                </a:lnTo>
                <a:lnTo>
                  <a:pt x="3771900" y="6857999"/>
                </a:lnTo>
                <a:lnTo>
                  <a:pt x="0" y="6857999"/>
                </a:lnTo>
                <a:lnTo>
                  <a:pt x="0" y="689319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" name="Content"/>
          <p:cNvSpPr>
            <a:spLocks noGrp="1"/>
          </p:cNvSpPr>
          <p:nvPr>
            <p:ph sz="quarter" idx="16"/>
          </p:nvPr>
        </p:nvSpPr>
        <p:spPr>
          <a:xfrm>
            <a:off x="571500" y="2057400"/>
            <a:ext cx="4572000" cy="3657600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4572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499" y="689319"/>
            <a:ext cx="4572001" cy="682282"/>
          </a:xfrm>
        </p:spPr>
        <p:txBody>
          <a:bodyPr anchor="b">
            <a:normAutofit/>
          </a:bodyPr>
          <a:lstStyle>
            <a:lvl1pPr>
              <a:defRPr sz="4400" baseline="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774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Full Image, Sidebar w/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idebar"/>
          <p:cNvSpPr/>
          <p:nvPr userDrawn="1"/>
        </p:nvSpPr>
        <p:spPr>
          <a:xfrm>
            <a:off x="7429500" y="0"/>
            <a:ext cx="17145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potlight Caption"/>
          <p:cNvSpPr>
            <a:spLocks noGrp="1"/>
          </p:cNvSpPr>
          <p:nvPr>
            <p:ph type="body" idx="44" hasCustomPrompt="1"/>
          </p:nvPr>
        </p:nvSpPr>
        <p:spPr>
          <a:xfrm>
            <a:off x="7656382" y="3660284"/>
            <a:ext cx="1260735" cy="20547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4" name="Spotlight Heading"/>
          <p:cNvSpPr>
            <a:spLocks noGrp="1"/>
          </p:cNvSpPr>
          <p:nvPr>
            <p:ph type="body" sz="quarter" idx="33" hasCustomPrompt="1"/>
          </p:nvPr>
        </p:nvSpPr>
        <p:spPr>
          <a:xfrm>
            <a:off x="7656383" y="3264412"/>
            <a:ext cx="1260734" cy="2769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" name="Spotlight Divider"/>
          <p:cNvSpPr/>
          <p:nvPr userDrawn="1"/>
        </p:nvSpPr>
        <p:spPr>
          <a:xfrm>
            <a:off x="8058149" y="3090674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potlight Image"/>
          <p:cNvSpPr>
            <a:spLocks noGrp="1"/>
          </p:cNvSpPr>
          <p:nvPr>
            <p:ph type="pic" sz="quarter" idx="28" hasCustomPrompt="1"/>
          </p:nvPr>
        </p:nvSpPr>
        <p:spPr>
          <a:xfrm>
            <a:off x="7829549" y="20574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3998784" y="0"/>
            <a:ext cx="3430715" cy="6858000"/>
          </a:xfrm>
          <a:custGeom>
            <a:avLst/>
            <a:gdLst>
              <a:gd name="connsiteX0" fmla="*/ 685802 w 3430715"/>
              <a:gd name="connsiteY0" fmla="*/ 0 h 6858000"/>
              <a:gd name="connsiteX1" fmla="*/ 3430715 w 3430715"/>
              <a:gd name="connsiteY1" fmla="*/ 0 h 6858000"/>
              <a:gd name="connsiteX2" fmla="*/ 3430715 w 3430715"/>
              <a:gd name="connsiteY2" fmla="*/ 6858000 h 6858000"/>
              <a:gd name="connsiteX3" fmla="*/ 0 w 3430715"/>
              <a:gd name="connsiteY3" fmla="*/ 6858000 h 6858000"/>
              <a:gd name="connsiteX4" fmla="*/ 0 w 3430715"/>
              <a:gd name="connsiteY4" fmla="*/ 6872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0715" h="6858000">
                <a:moveTo>
                  <a:pt x="685802" y="0"/>
                </a:moveTo>
                <a:lnTo>
                  <a:pt x="3430715" y="0"/>
                </a:lnTo>
                <a:lnTo>
                  <a:pt x="3430715" y="6858000"/>
                </a:lnTo>
                <a:lnTo>
                  <a:pt x="0" y="6858000"/>
                </a:lnTo>
                <a:lnTo>
                  <a:pt x="0" y="687230"/>
                </a:lnTo>
                <a:close/>
              </a:path>
            </a:pathLst>
          </a:cu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" name="Content"/>
          <p:cNvSpPr>
            <a:spLocks noGrp="1"/>
          </p:cNvSpPr>
          <p:nvPr>
            <p:ph sz="quarter" idx="16"/>
          </p:nvPr>
        </p:nvSpPr>
        <p:spPr>
          <a:xfrm>
            <a:off x="571499" y="2057400"/>
            <a:ext cx="3200401" cy="3657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3200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500" y="689319"/>
            <a:ext cx="3200400" cy="682282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22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1" grpId="0"/>
      <p:bldP spid="16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 hasCustomPrompt="1"/>
          </p:nvPr>
        </p:nvSpPr>
        <p:spPr>
          <a:xfrm>
            <a:off x="571499" y="2057401"/>
            <a:ext cx="8001001" cy="36576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325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,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14" name="Caption 2"/>
          <p:cNvSpPr>
            <a:spLocks noGrp="1"/>
          </p:cNvSpPr>
          <p:nvPr>
            <p:ph type="body" idx="113" hasCustomPrompt="1"/>
          </p:nvPr>
        </p:nvSpPr>
        <p:spPr>
          <a:xfrm>
            <a:off x="4686299" y="4152212"/>
            <a:ext cx="3886201" cy="156278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5" name="Heading 2"/>
          <p:cNvSpPr>
            <a:spLocks noGrp="1"/>
          </p:cNvSpPr>
          <p:nvPr>
            <p:ph type="body" sz="quarter" idx="114" hasCustomPrompt="1"/>
          </p:nvPr>
        </p:nvSpPr>
        <p:spPr>
          <a:xfrm>
            <a:off x="4686299" y="3602595"/>
            <a:ext cx="3886201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Divider 2"/>
          <p:cNvSpPr/>
          <p:nvPr userDrawn="1"/>
        </p:nvSpPr>
        <p:spPr>
          <a:xfrm>
            <a:off x="4686300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499" y="4152212"/>
            <a:ext cx="3886201" cy="156278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51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499" y="3602594"/>
            <a:ext cx="3886201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2" name="Divider 1"/>
          <p:cNvSpPr/>
          <p:nvPr userDrawn="1"/>
        </p:nvSpPr>
        <p:spPr>
          <a:xfrm>
            <a:off x="571500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15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,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24" name="Caption 3"/>
          <p:cNvSpPr>
            <a:spLocks noGrp="1"/>
          </p:cNvSpPr>
          <p:nvPr>
            <p:ph type="body" idx="115" hasCustomPrompt="1"/>
          </p:nvPr>
        </p:nvSpPr>
        <p:spPr>
          <a:xfrm>
            <a:off x="6057899" y="4134878"/>
            <a:ext cx="2514601" cy="1580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5" name="Heading 3"/>
          <p:cNvSpPr>
            <a:spLocks noGrp="1"/>
          </p:cNvSpPr>
          <p:nvPr>
            <p:ph type="body" sz="quarter" idx="116" hasCustomPrompt="1"/>
          </p:nvPr>
        </p:nvSpPr>
        <p:spPr>
          <a:xfrm>
            <a:off x="6057899" y="3594695"/>
            <a:ext cx="2514601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6" name="Divider 3"/>
          <p:cNvSpPr/>
          <p:nvPr userDrawn="1"/>
        </p:nvSpPr>
        <p:spPr>
          <a:xfrm>
            <a:off x="6057900" y="3430534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Caption 2"/>
          <p:cNvSpPr>
            <a:spLocks noGrp="1"/>
          </p:cNvSpPr>
          <p:nvPr>
            <p:ph type="body" idx="113" hasCustomPrompt="1"/>
          </p:nvPr>
        </p:nvSpPr>
        <p:spPr>
          <a:xfrm>
            <a:off x="3314699" y="4134878"/>
            <a:ext cx="2514601" cy="1580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2" name="Heading 2"/>
          <p:cNvSpPr>
            <a:spLocks noGrp="1"/>
          </p:cNvSpPr>
          <p:nvPr>
            <p:ph type="body" sz="quarter" idx="114" hasCustomPrompt="1"/>
          </p:nvPr>
        </p:nvSpPr>
        <p:spPr>
          <a:xfrm>
            <a:off x="3314699" y="3594695"/>
            <a:ext cx="2514601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3" name="Divider 2"/>
          <p:cNvSpPr/>
          <p:nvPr userDrawn="1"/>
        </p:nvSpPr>
        <p:spPr>
          <a:xfrm>
            <a:off x="3314700" y="3430534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500" y="4134878"/>
            <a:ext cx="2514600" cy="1580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9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499" y="3594695"/>
            <a:ext cx="2514601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Divider 1"/>
          <p:cNvSpPr/>
          <p:nvPr userDrawn="1"/>
        </p:nvSpPr>
        <p:spPr>
          <a:xfrm>
            <a:off x="571500" y="3430534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339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0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, 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37" name="Caption 4"/>
          <p:cNvSpPr>
            <a:spLocks noGrp="1"/>
          </p:cNvSpPr>
          <p:nvPr>
            <p:ph type="body" idx="117" hasCustomPrompt="1"/>
          </p:nvPr>
        </p:nvSpPr>
        <p:spPr>
          <a:xfrm>
            <a:off x="6743699" y="4011091"/>
            <a:ext cx="1828801" cy="170390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8" name="Heading 4"/>
          <p:cNvSpPr>
            <a:spLocks noGrp="1"/>
          </p:cNvSpPr>
          <p:nvPr>
            <p:ph type="body" sz="quarter" idx="118" hasCustomPrompt="1"/>
          </p:nvPr>
        </p:nvSpPr>
        <p:spPr>
          <a:xfrm>
            <a:off x="6743699" y="3593589"/>
            <a:ext cx="1828801" cy="3077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9" name="Divider 4"/>
          <p:cNvSpPr/>
          <p:nvPr userDrawn="1"/>
        </p:nvSpPr>
        <p:spPr>
          <a:xfrm>
            <a:off x="6743699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Caption 3"/>
          <p:cNvSpPr>
            <a:spLocks noGrp="1"/>
          </p:cNvSpPr>
          <p:nvPr>
            <p:ph type="body" idx="115" hasCustomPrompt="1"/>
          </p:nvPr>
        </p:nvSpPr>
        <p:spPr>
          <a:xfrm>
            <a:off x="4686299" y="4011091"/>
            <a:ext cx="1828801" cy="170390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3" name="Heading 3"/>
          <p:cNvSpPr>
            <a:spLocks noGrp="1"/>
          </p:cNvSpPr>
          <p:nvPr>
            <p:ph type="body" sz="quarter" idx="116" hasCustomPrompt="1"/>
          </p:nvPr>
        </p:nvSpPr>
        <p:spPr>
          <a:xfrm>
            <a:off x="4686299" y="3593589"/>
            <a:ext cx="1828801" cy="3077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3"/>
          <p:cNvSpPr/>
          <p:nvPr userDrawn="1"/>
        </p:nvSpPr>
        <p:spPr>
          <a:xfrm>
            <a:off x="4686299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Caption 2"/>
          <p:cNvSpPr>
            <a:spLocks noGrp="1"/>
          </p:cNvSpPr>
          <p:nvPr>
            <p:ph type="body" idx="113" hasCustomPrompt="1"/>
          </p:nvPr>
        </p:nvSpPr>
        <p:spPr>
          <a:xfrm>
            <a:off x="2628899" y="4011091"/>
            <a:ext cx="1828801" cy="170390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0" name="Heading 2"/>
          <p:cNvSpPr>
            <a:spLocks noGrp="1"/>
          </p:cNvSpPr>
          <p:nvPr>
            <p:ph type="body" sz="quarter" idx="114" hasCustomPrompt="1"/>
          </p:nvPr>
        </p:nvSpPr>
        <p:spPr>
          <a:xfrm>
            <a:off x="2628899" y="3593589"/>
            <a:ext cx="1828801" cy="3077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1" name="Divider 2"/>
          <p:cNvSpPr/>
          <p:nvPr userDrawn="1"/>
        </p:nvSpPr>
        <p:spPr>
          <a:xfrm>
            <a:off x="2628899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499" y="4011091"/>
            <a:ext cx="1828801" cy="170390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1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499" y="3593589"/>
            <a:ext cx="1828801" cy="3077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8" name="Divider 1"/>
          <p:cNvSpPr/>
          <p:nvPr userDrawn="1"/>
        </p:nvSpPr>
        <p:spPr>
          <a:xfrm>
            <a:off x="571499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 animBg="1"/>
      <p:bldP spid="31" grpId="0" animBg="1"/>
      <p:bldP spid="28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, 4 Blocks,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49" name="Caption 4"/>
          <p:cNvSpPr>
            <a:spLocks noGrp="1"/>
          </p:cNvSpPr>
          <p:nvPr>
            <p:ph type="body" idx="117" hasCustomPrompt="1"/>
          </p:nvPr>
        </p:nvSpPr>
        <p:spPr>
          <a:xfrm>
            <a:off x="4686299" y="4706753"/>
            <a:ext cx="3886200" cy="10082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50" name="Heading 4"/>
          <p:cNvSpPr>
            <a:spLocks noGrp="1"/>
          </p:cNvSpPr>
          <p:nvPr>
            <p:ph type="body" sz="quarter" idx="118" hasCustomPrompt="1"/>
          </p:nvPr>
        </p:nvSpPr>
        <p:spPr>
          <a:xfrm>
            <a:off x="4686299" y="4165615"/>
            <a:ext cx="38862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Divider 4"/>
          <p:cNvSpPr/>
          <p:nvPr userDrawn="1"/>
        </p:nvSpPr>
        <p:spPr>
          <a:xfrm>
            <a:off x="4686299" y="40005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Caption 3"/>
          <p:cNvSpPr>
            <a:spLocks noGrp="1"/>
          </p:cNvSpPr>
          <p:nvPr>
            <p:ph type="body" idx="115" hasCustomPrompt="1"/>
          </p:nvPr>
        </p:nvSpPr>
        <p:spPr>
          <a:xfrm>
            <a:off x="571499" y="4706753"/>
            <a:ext cx="3886200" cy="10082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7" name="Heading 3"/>
          <p:cNvSpPr>
            <a:spLocks noGrp="1"/>
          </p:cNvSpPr>
          <p:nvPr>
            <p:ph type="body" sz="quarter" idx="116" hasCustomPrompt="1"/>
          </p:nvPr>
        </p:nvSpPr>
        <p:spPr>
          <a:xfrm>
            <a:off x="571499" y="4165615"/>
            <a:ext cx="38862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8" name="Divider 3"/>
          <p:cNvSpPr/>
          <p:nvPr userDrawn="1"/>
        </p:nvSpPr>
        <p:spPr>
          <a:xfrm>
            <a:off x="571499" y="40005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Caption 2"/>
          <p:cNvSpPr>
            <a:spLocks noGrp="1"/>
          </p:cNvSpPr>
          <p:nvPr>
            <p:ph type="body" idx="113" hasCustomPrompt="1"/>
          </p:nvPr>
        </p:nvSpPr>
        <p:spPr>
          <a:xfrm>
            <a:off x="4686299" y="2776324"/>
            <a:ext cx="3886200" cy="99557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3" name="Heading 2"/>
          <p:cNvSpPr>
            <a:spLocks noGrp="1"/>
          </p:cNvSpPr>
          <p:nvPr>
            <p:ph type="body" sz="quarter" idx="114" hasCustomPrompt="1"/>
          </p:nvPr>
        </p:nvSpPr>
        <p:spPr>
          <a:xfrm>
            <a:off x="4686299" y="2231136"/>
            <a:ext cx="38862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4" name="Divider 2"/>
          <p:cNvSpPr/>
          <p:nvPr userDrawn="1"/>
        </p:nvSpPr>
        <p:spPr>
          <a:xfrm>
            <a:off x="4686299" y="2055964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499" y="2776324"/>
            <a:ext cx="3886200" cy="99557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6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499" y="2231136"/>
            <a:ext cx="38862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9" name="Divider 1"/>
          <p:cNvSpPr/>
          <p:nvPr userDrawn="1"/>
        </p:nvSpPr>
        <p:spPr>
          <a:xfrm>
            <a:off x="571499" y="2055964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574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8" grpId="0" animBg="1"/>
      <p:bldP spid="44" grpId="0" animBg="1"/>
      <p:bldP spid="39" grpId="0" animBg="1"/>
    </p:bldLst>
  </p:timing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orient="horz" pos="252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, 6 Blocks,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57" name="Caption 6"/>
          <p:cNvSpPr>
            <a:spLocks noGrp="1"/>
          </p:cNvSpPr>
          <p:nvPr>
            <p:ph type="body" idx="121" hasCustomPrompt="1"/>
          </p:nvPr>
        </p:nvSpPr>
        <p:spPr>
          <a:xfrm>
            <a:off x="6057900" y="4707208"/>
            <a:ext cx="2514600" cy="100779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58" name="Heading 6"/>
          <p:cNvSpPr>
            <a:spLocks noGrp="1"/>
          </p:cNvSpPr>
          <p:nvPr>
            <p:ph type="body" sz="quarter" idx="122" hasCustomPrompt="1"/>
          </p:nvPr>
        </p:nvSpPr>
        <p:spPr>
          <a:xfrm>
            <a:off x="6057900" y="4168129"/>
            <a:ext cx="25146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1" name="Divider 6"/>
          <p:cNvSpPr/>
          <p:nvPr userDrawn="1"/>
        </p:nvSpPr>
        <p:spPr>
          <a:xfrm>
            <a:off x="6057900" y="4005073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Caption 5"/>
          <p:cNvSpPr>
            <a:spLocks noGrp="1"/>
          </p:cNvSpPr>
          <p:nvPr>
            <p:ph type="body" idx="119" hasCustomPrompt="1"/>
          </p:nvPr>
        </p:nvSpPr>
        <p:spPr>
          <a:xfrm>
            <a:off x="3314700" y="4707208"/>
            <a:ext cx="2514600" cy="100779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55" name="Heading 5"/>
          <p:cNvSpPr>
            <a:spLocks noGrp="1"/>
          </p:cNvSpPr>
          <p:nvPr>
            <p:ph type="body" sz="quarter" idx="120" hasCustomPrompt="1"/>
          </p:nvPr>
        </p:nvSpPr>
        <p:spPr>
          <a:xfrm>
            <a:off x="3314700" y="4168129"/>
            <a:ext cx="25146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6" name="Divider 5"/>
          <p:cNvSpPr/>
          <p:nvPr userDrawn="1"/>
        </p:nvSpPr>
        <p:spPr>
          <a:xfrm>
            <a:off x="3314700" y="4005073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Caption 4"/>
          <p:cNvSpPr>
            <a:spLocks noGrp="1"/>
          </p:cNvSpPr>
          <p:nvPr>
            <p:ph type="body" idx="117" hasCustomPrompt="1"/>
          </p:nvPr>
        </p:nvSpPr>
        <p:spPr>
          <a:xfrm>
            <a:off x="571500" y="4707208"/>
            <a:ext cx="2514600" cy="100779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52" name="Heading 4"/>
          <p:cNvSpPr>
            <a:spLocks noGrp="1"/>
          </p:cNvSpPr>
          <p:nvPr>
            <p:ph type="body" sz="quarter" idx="118" hasCustomPrompt="1"/>
          </p:nvPr>
        </p:nvSpPr>
        <p:spPr>
          <a:xfrm>
            <a:off x="571500" y="4168129"/>
            <a:ext cx="25146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3" name="Divider 4"/>
          <p:cNvSpPr/>
          <p:nvPr userDrawn="1"/>
        </p:nvSpPr>
        <p:spPr>
          <a:xfrm>
            <a:off x="571500" y="4005073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Caption 3"/>
          <p:cNvSpPr>
            <a:spLocks noGrp="1"/>
          </p:cNvSpPr>
          <p:nvPr>
            <p:ph type="body" idx="115" hasCustomPrompt="1"/>
          </p:nvPr>
        </p:nvSpPr>
        <p:spPr>
          <a:xfrm>
            <a:off x="6057900" y="2771751"/>
            <a:ext cx="2514600" cy="10001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9" name="Heading 3"/>
          <p:cNvSpPr>
            <a:spLocks noGrp="1"/>
          </p:cNvSpPr>
          <p:nvPr>
            <p:ph type="body" sz="quarter" idx="116" hasCustomPrompt="1"/>
          </p:nvPr>
        </p:nvSpPr>
        <p:spPr>
          <a:xfrm>
            <a:off x="6057900" y="2226564"/>
            <a:ext cx="2514600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0" name="Divider 3"/>
          <p:cNvSpPr/>
          <p:nvPr userDrawn="1"/>
        </p:nvSpPr>
        <p:spPr>
          <a:xfrm>
            <a:off x="6057900" y="20574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Caption 2"/>
          <p:cNvSpPr>
            <a:spLocks noGrp="1"/>
          </p:cNvSpPr>
          <p:nvPr>
            <p:ph type="body" idx="113" hasCustomPrompt="1"/>
          </p:nvPr>
        </p:nvSpPr>
        <p:spPr>
          <a:xfrm>
            <a:off x="3314700" y="2771751"/>
            <a:ext cx="2514600" cy="10001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5" name="Heading 2"/>
          <p:cNvSpPr>
            <a:spLocks noGrp="1"/>
          </p:cNvSpPr>
          <p:nvPr>
            <p:ph type="body" sz="quarter" idx="114" hasCustomPrompt="1"/>
          </p:nvPr>
        </p:nvSpPr>
        <p:spPr>
          <a:xfrm>
            <a:off x="3314700" y="2226564"/>
            <a:ext cx="2514600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7" name="Divider 2"/>
          <p:cNvSpPr/>
          <p:nvPr userDrawn="1"/>
        </p:nvSpPr>
        <p:spPr>
          <a:xfrm>
            <a:off x="3314700" y="20574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500" y="2771751"/>
            <a:ext cx="2514600" cy="10001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2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500" y="2226564"/>
            <a:ext cx="2514600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3" name="Divider 1"/>
          <p:cNvSpPr/>
          <p:nvPr userDrawn="1"/>
        </p:nvSpPr>
        <p:spPr>
          <a:xfrm>
            <a:off x="571500" y="20574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716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6" grpId="0" animBg="1"/>
      <p:bldP spid="53" grpId="0" animBg="1"/>
      <p:bldP spid="50" grpId="0" animBg="1"/>
      <p:bldP spid="47" grpId="0" animBg="1"/>
      <p:bldP spid="43" grpId="0" animBg="1"/>
    </p:bldLst>
  </p:timing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orient="horz" pos="252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,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26" name="Caption 2"/>
          <p:cNvSpPr>
            <a:spLocks noGrp="1"/>
          </p:cNvSpPr>
          <p:nvPr>
            <p:ph type="body" sz="quarter" idx="139" hasCustomPrompt="1"/>
          </p:nvPr>
        </p:nvSpPr>
        <p:spPr>
          <a:xfrm>
            <a:off x="4686300" y="4131811"/>
            <a:ext cx="3886200" cy="15831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>
                <a:solidFill>
                  <a:srgbClr val="425563"/>
                </a:solidFill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0" name="Heading 2"/>
          <p:cNvSpPr>
            <a:spLocks noGrp="1"/>
          </p:cNvSpPr>
          <p:nvPr>
            <p:ph type="body" sz="quarter" idx="144" hasCustomPrompt="1"/>
          </p:nvPr>
        </p:nvSpPr>
        <p:spPr>
          <a:xfrm>
            <a:off x="4686300" y="3592394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2"/>
          <p:cNvSpPr/>
          <p:nvPr userDrawn="1"/>
        </p:nvSpPr>
        <p:spPr>
          <a:xfrm>
            <a:off x="6400800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Number 2"/>
          <p:cNvSpPr>
            <a:spLocks noGrp="1"/>
          </p:cNvSpPr>
          <p:nvPr>
            <p:ph type="body" sz="quarter" idx="138" hasCustomPrompt="1"/>
          </p:nvPr>
        </p:nvSpPr>
        <p:spPr>
          <a:xfrm>
            <a:off x="4686300" y="2483703"/>
            <a:ext cx="3886200" cy="830997"/>
          </a:xfr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accent2"/>
                </a:solidFill>
              </a:defRPr>
            </a:lvl2pPr>
            <a:lvl3pPr marL="685800" indent="0" algn="ctr">
              <a:buNone/>
              <a:defRPr>
                <a:solidFill>
                  <a:schemeClr val="accent2"/>
                </a:solidFill>
              </a:defRPr>
            </a:lvl3pPr>
            <a:lvl4pPr marL="1028700" indent="0" algn="ctr">
              <a:buNone/>
              <a:defRPr>
                <a:solidFill>
                  <a:schemeClr val="accent2"/>
                </a:solidFill>
              </a:defRPr>
            </a:lvl4pPr>
            <a:lvl5pPr marL="1371600" indent="0" algn="ctr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###</a:t>
            </a:r>
          </a:p>
        </p:txBody>
      </p:sp>
      <p:cxnSp>
        <p:nvCxnSpPr>
          <p:cNvPr id="33" name="Line 1"/>
          <p:cNvCxnSpPr/>
          <p:nvPr userDrawn="1"/>
        </p:nvCxnSpPr>
        <p:spPr>
          <a:xfrm>
            <a:off x="4571218" y="2057400"/>
            <a:ext cx="0" cy="36576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ption 1"/>
          <p:cNvSpPr>
            <a:spLocks noGrp="1"/>
          </p:cNvSpPr>
          <p:nvPr>
            <p:ph type="body" sz="quarter" idx="135" hasCustomPrompt="1"/>
          </p:nvPr>
        </p:nvSpPr>
        <p:spPr>
          <a:xfrm>
            <a:off x="571500" y="4131811"/>
            <a:ext cx="3886200" cy="15831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>
                <a:solidFill>
                  <a:srgbClr val="425563"/>
                </a:solidFill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4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500" y="3592394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5" name="Divider 1"/>
          <p:cNvSpPr/>
          <p:nvPr userDrawn="1"/>
        </p:nvSpPr>
        <p:spPr>
          <a:xfrm>
            <a:off x="2286000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Number 1"/>
          <p:cNvSpPr>
            <a:spLocks noGrp="1"/>
          </p:cNvSpPr>
          <p:nvPr>
            <p:ph type="body" sz="quarter" idx="125" hasCustomPrompt="1"/>
          </p:nvPr>
        </p:nvSpPr>
        <p:spPr>
          <a:xfrm>
            <a:off x="571500" y="2483703"/>
            <a:ext cx="3886200" cy="830997"/>
          </a:xfr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accent2"/>
                </a:solidFill>
              </a:defRPr>
            </a:lvl2pPr>
            <a:lvl3pPr marL="685800" indent="0" algn="ctr">
              <a:buNone/>
              <a:defRPr>
                <a:solidFill>
                  <a:schemeClr val="accent2"/>
                </a:solidFill>
              </a:defRPr>
            </a:lvl3pPr>
            <a:lvl4pPr marL="1028700" indent="0" algn="ctr">
              <a:buNone/>
              <a:defRPr>
                <a:solidFill>
                  <a:schemeClr val="accent2"/>
                </a:solidFill>
              </a:defRPr>
            </a:lvl4pPr>
            <a:lvl5pPr marL="1371600" indent="0" algn="ctr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###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38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2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08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,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31" name="Caption 3"/>
          <p:cNvSpPr>
            <a:spLocks noGrp="1"/>
          </p:cNvSpPr>
          <p:nvPr>
            <p:ph type="body" sz="quarter" idx="143" hasCustomPrompt="1"/>
          </p:nvPr>
        </p:nvSpPr>
        <p:spPr>
          <a:xfrm>
            <a:off x="6057900" y="4131811"/>
            <a:ext cx="2514600" cy="15831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>
                <a:solidFill>
                  <a:srgbClr val="425563"/>
                </a:solidFill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1" name="Heading 3"/>
          <p:cNvSpPr>
            <a:spLocks noGrp="1"/>
          </p:cNvSpPr>
          <p:nvPr>
            <p:ph type="body" sz="quarter" idx="145" hasCustomPrompt="1"/>
          </p:nvPr>
        </p:nvSpPr>
        <p:spPr>
          <a:xfrm>
            <a:off x="6057900" y="3592394"/>
            <a:ext cx="2514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Divider 3"/>
          <p:cNvSpPr/>
          <p:nvPr userDrawn="1"/>
        </p:nvSpPr>
        <p:spPr>
          <a:xfrm>
            <a:off x="7086600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Number 3"/>
          <p:cNvSpPr>
            <a:spLocks noGrp="1"/>
          </p:cNvSpPr>
          <p:nvPr>
            <p:ph type="body" sz="quarter" idx="142" hasCustomPrompt="1"/>
          </p:nvPr>
        </p:nvSpPr>
        <p:spPr>
          <a:xfrm>
            <a:off x="6057900" y="2483703"/>
            <a:ext cx="2514600" cy="830997"/>
          </a:xfr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accent2"/>
                </a:solidFill>
              </a:defRPr>
            </a:lvl2pPr>
            <a:lvl3pPr marL="685800" indent="0" algn="ctr">
              <a:buNone/>
              <a:defRPr>
                <a:solidFill>
                  <a:schemeClr val="accent2"/>
                </a:solidFill>
              </a:defRPr>
            </a:lvl3pPr>
            <a:lvl4pPr marL="1028700" indent="0" algn="ctr">
              <a:buNone/>
              <a:defRPr>
                <a:solidFill>
                  <a:schemeClr val="accent2"/>
                </a:solidFill>
              </a:defRPr>
            </a:lvl4pPr>
            <a:lvl5pPr marL="1371600" indent="0" algn="ctr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###</a:t>
            </a:r>
          </a:p>
        </p:txBody>
      </p:sp>
      <p:cxnSp>
        <p:nvCxnSpPr>
          <p:cNvPr id="34" name="Line 2"/>
          <p:cNvCxnSpPr/>
          <p:nvPr userDrawn="1"/>
        </p:nvCxnSpPr>
        <p:spPr>
          <a:xfrm>
            <a:off x="5940443" y="2057400"/>
            <a:ext cx="0" cy="36576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ption 2"/>
          <p:cNvSpPr>
            <a:spLocks noGrp="1"/>
          </p:cNvSpPr>
          <p:nvPr>
            <p:ph type="body" sz="quarter" idx="139" hasCustomPrompt="1"/>
          </p:nvPr>
        </p:nvSpPr>
        <p:spPr>
          <a:xfrm>
            <a:off x="3314700" y="4131811"/>
            <a:ext cx="2514600" cy="15831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>
                <a:solidFill>
                  <a:srgbClr val="425563"/>
                </a:solidFill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0" name="Heading 2"/>
          <p:cNvSpPr>
            <a:spLocks noGrp="1"/>
          </p:cNvSpPr>
          <p:nvPr>
            <p:ph type="body" sz="quarter" idx="144" hasCustomPrompt="1"/>
          </p:nvPr>
        </p:nvSpPr>
        <p:spPr>
          <a:xfrm>
            <a:off x="3314700" y="3592394"/>
            <a:ext cx="2514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2"/>
          <p:cNvSpPr/>
          <p:nvPr userDrawn="1"/>
        </p:nvSpPr>
        <p:spPr>
          <a:xfrm>
            <a:off x="4343400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Number 2"/>
          <p:cNvSpPr>
            <a:spLocks noGrp="1"/>
          </p:cNvSpPr>
          <p:nvPr>
            <p:ph type="body" sz="quarter" idx="138" hasCustomPrompt="1"/>
          </p:nvPr>
        </p:nvSpPr>
        <p:spPr>
          <a:xfrm>
            <a:off x="3314700" y="2483703"/>
            <a:ext cx="2514600" cy="830997"/>
          </a:xfr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accent2"/>
                </a:solidFill>
              </a:defRPr>
            </a:lvl2pPr>
            <a:lvl3pPr marL="685800" indent="0" algn="ctr">
              <a:buNone/>
              <a:defRPr>
                <a:solidFill>
                  <a:schemeClr val="accent2"/>
                </a:solidFill>
              </a:defRPr>
            </a:lvl3pPr>
            <a:lvl4pPr marL="1028700" indent="0" algn="ctr">
              <a:buNone/>
              <a:defRPr>
                <a:solidFill>
                  <a:schemeClr val="accent2"/>
                </a:solidFill>
              </a:defRPr>
            </a:lvl4pPr>
            <a:lvl5pPr marL="1371600" indent="0" algn="ctr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###</a:t>
            </a:r>
          </a:p>
        </p:txBody>
      </p:sp>
      <p:cxnSp>
        <p:nvCxnSpPr>
          <p:cNvPr id="33" name="Line 1"/>
          <p:cNvCxnSpPr/>
          <p:nvPr userDrawn="1"/>
        </p:nvCxnSpPr>
        <p:spPr>
          <a:xfrm>
            <a:off x="3202686" y="2057400"/>
            <a:ext cx="0" cy="36576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ption 1"/>
          <p:cNvSpPr>
            <a:spLocks noGrp="1"/>
          </p:cNvSpPr>
          <p:nvPr>
            <p:ph type="body" sz="quarter" idx="135" hasCustomPrompt="1"/>
          </p:nvPr>
        </p:nvSpPr>
        <p:spPr>
          <a:xfrm>
            <a:off x="571500" y="4131811"/>
            <a:ext cx="2514600" cy="15831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>
                <a:solidFill>
                  <a:srgbClr val="425563"/>
                </a:solidFill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4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500" y="3592394"/>
            <a:ext cx="2514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5" name="Divider 1"/>
          <p:cNvSpPr/>
          <p:nvPr userDrawn="1"/>
        </p:nvSpPr>
        <p:spPr>
          <a:xfrm>
            <a:off x="1600200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Number 1"/>
          <p:cNvSpPr>
            <a:spLocks noGrp="1"/>
          </p:cNvSpPr>
          <p:nvPr>
            <p:ph type="body" sz="quarter" idx="125" hasCustomPrompt="1"/>
          </p:nvPr>
        </p:nvSpPr>
        <p:spPr>
          <a:xfrm>
            <a:off x="571500" y="2483703"/>
            <a:ext cx="2514600" cy="830997"/>
          </a:xfr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accent2"/>
                </a:solidFill>
              </a:defRPr>
            </a:lvl2pPr>
            <a:lvl3pPr marL="685800" indent="0" algn="ctr">
              <a:buNone/>
              <a:defRPr>
                <a:solidFill>
                  <a:schemeClr val="accent2"/>
                </a:solidFill>
              </a:defRPr>
            </a:lvl3pPr>
            <a:lvl4pPr marL="1028700" indent="0" algn="ctr">
              <a:buNone/>
              <a:defRPr>
                <a:solidFill>
                  <a:schemeClr val="accent2"/>
                </a:solidFill>
              </a:defRPr>
            </a:lvl4pPr>
            <a:lvl5pPr marL="1371600" indent="0" algn="ctr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###</a:t>
            </a:r>
          </a:p>
        </p:txBody>
      </p:sp>
      <p:sp>
        <p:nvSpPr>
          <p:cNvPr id="22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568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2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2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0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, 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49" name="Caption 4"/>
          <p:cNvSpPr>
            <a:spLocks noGrp="1"/>
          </p:cNvSpPr>
          <p:nvPr>
            <p:ph type="body" sz="quarter" idx="138" hasCustomPrompt="1"/>
          </p:nvPr>
        </p:nvSpPr>
        <p:spPr>
          <a:xfrm>
            <a:off x="6743701" y="4004280"/>
            <a:ext cx="1828800" cy="17107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>
                <a:solidFill>
                  <a:srgbClr val="425563"/>
                </a:solidFill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2" name="Heading 4"/>
          <p:cNvSpPr>
            <a:spLocks noGrp="1"/>
          </p:cNvSpPr>
          <p:nvPr>
            <p:ph type="body" sz="quarter" idx="132" hasCustomPrompt="1"/>
          </p:nvPr>
        </p:nvSpPr>
        <p:spPr>
          <a:xfrm>
            <a:off x="6743701" y="3590183"/>
            <a:ext cx="1828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1" name="Divider 4"/>
          <p:cNvSpPr/>
          <p:nvPr userDrawn="1"/>
        </p:nvSpPr>
        <p:spPr>
          <a:xfrm>
            <a:off x="7429500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Number 4"/>
          <p:cNvSpPr>
            <a:spLocks noGrp="1"/>
          </p:cNvSpPr>
          <p:nvPr>
            <p:ph type="body" sz="quarter" idx="134" hasCustomPrompt="1"/>
          </p:nvPr>
        </p:nvSpPr>
        <p:spPr>
          <a:xfrm>
            <a:off x="6743701" y="2482067"/>
            <a:ext cx="1828800" cy="830997"/>
          </a:xfr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accent2"/>
                </a:solidFill>
              </a:defRPr>
            </a:lvl2pPr>
            <a:lvl3pPr marL="685800" indent="0" algn="ctr">
              <a:buNone/>
              <a:defRPr>
                <a:solidFill>
                  <a:schemeClr val="accent2"/>
                </a:solidFill>
              </a:defRPr>
            </a:lvl3pPr>
            <a:lvl4pPr marL="1028700" indent="0" algn="ctr">
              <a:buNone/>
              <a:defRPr>
                <a:solidFill>
                  <a:schemeClr val="accent2"/>
                </a:solidFill>
              </a:defRPr>
            </a:lvl4pPr>
            <a:lvl5pPr marL="1371600" indent="0" algn="ctr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###</a:t>
            </a:r>
          </a:p>
        </p:txBody>
      </p:sp>
      <p:cxnSp>
        <p:nvCxnSpPr>
          <p:cNvPr id="25" name="Line 3"/>
          <p:cNvCxnSpPr/>
          <p:nvPr userDrawn="1"/>
        </p:nvCxnSpPr>
        <p:spPr>
          <a:xfrm>
            <a:off x="6631686" y="2057401"/>
            <a:ext cx="0" cy="36576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ption 3"/>
          <p:cNvSpPr>
            <a:spLocks noGrp="1"/>
          </p:cNvSpPr>
          <p:nvPr>
            <p:ph type="body" sz="quarter" idx="137" hasCustomPrompt="1"/>
          </p:nvPr>
        </p:nvSpPr>
        <p:spPr>
          <a:xfrm>
            <a:off x="4686298" y="4004280"/>
            <a:ext cx="1828802" cy="17107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>
                <a:solidFill>
                  <a:srgbClr val="425563"/>
                </a:solidFill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9" name="Heading 3"/>
          <p:cNvSpPr>
            <a:spLocks noGrp="1"/>
          </p:cNvSpPr>
          <p:nvPr>
            <p:ph type="body" sz="quarter" idx="129" hasCustomPrompt="1"/>
          </p:nvPr>
        </p:nvSpPr>
        <p:spPr>
          <a:xfrm>
            <a:off x="4686300" y="3590183"/>
            <a:ext cx="1828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Divider 3"/>
          <p:cNvSpPr/>
          <p:nvPr userDrawn="1"/>
        </p:nvSpPr>
        <p:spPr>
          <a:xfrm>
            <a:off x="5374386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Number 3"/>
          <p:cNvSpPr>
            <a:spLocks noGrp="1"/>
          </p:cNvSpPr>
          <p:nvPr>
            <p:ph type="body" sz="quarter" idx="131" hasCustomPrompt="1"/>
          </p:nvPr>
        </p:nvSpPr>
        <p:spPr>
          <a:xfrm>
            <a:off x="4686300" y="2482067"/>
            <a:ext cx="1828800" cy="830997"/>
          </a:xfr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accent2"/>
                </a:solidFill>
              </a:defRPr>
            </a:lvl2pPr>
            <a:lvl3pPr marL="685800" indent="0" algn="ctr">
              <a:buNone/>
              <a:defRPr>
                <a:solidFill>
                  <a:schemeClr val="accent2"/>
                </a:solidFill>
              </a:defRPr>
            </a:lvl3pPr>
            <a:lvl4pPr marL="1028700" indent="0" algn="ctr">
              <a:buNone/>
              <a:defRPr>
                <a:solidFill>
                  <a:schemeClr val="accent2"/>
                </a:solidFill>
              </a:defRPr>
            </a:lvl4pPr>
            <a:lvl5pPr marL="1371600" indent="0" algn="ctr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###</a:t>
            </a:r>
          </a:p>
        </p:txBody>
      </p:sp>
      <p:cxnSp>
        <p:nvCxnSpPr>
          <p:cNvPr id="23" name="Line 2"/>
          <p:cNvCxnSpPr/>
          <p:nvPr userDrawn="1"/>
        </p:nvCxnSpPr>
        <p:spPr>
          <a:xfrm>
            <a:off x="4574286" y="2057401"/>
            <a:ext cx="0" cy="36576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ption 2"/>
          <p:cNvSpPr>
            <a:spLocks noGrp="1"/>
          </p:cNvSpPr>
          <p:nvPr>
            <p:ph type="body" sz="quarter" idx="136" hasCustomPrompt="1"/>
          </p:nvPr>
        </p:nvSpPr>
        <p:spPr>
          <a:xfrm>
            <a:off x="2630053" y="4004280"/>
            <a:ext cx="1826494" cy="17107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>
                <a:solidFill>
                  <a:srgbClr val="425563"/>
                </a:solidFill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6" name="Heading 2"/>
          <p:cNvSpPr>
            <a:spLocks noGrp="1"/>
          </p:cNvSpPr>
          <p:nvPr>
            <p:ph type="body" sz="quarter" idx="126" hasCustomPrompt="1"/>
          </p:nvPr>
        </p:nvSpPr>
        <p:spPr>
          <a:xfrm>
            <a:off x="2630071" y="3590183"/>
            <a:ext cx="182764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9" name="Divider 2"/>
          <p:cNvSpPr/>
          <p:nvPr userDrawn="1"/>
        </p:nvSpPr>
        <p:spPr>
          <a:xfrm>
            <a:off x="3316986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Number 2"/>
          <p:cNvSpPr>
            <a:spLocks noGrp="1"/>
          </p:cNvSpPr>
          <p:nvPr>
            <p:ph type="body" sz="quarter" idx="128" hasCustomPrompt="1"/>
          </p:nvPr>
        </p:nvSpPr>
        <p:spPr>
          <a:xfrm>
            <a:off x="2630072" y="2485339"/>
            <a:ext cx="1827646" cy="830997"/>
          </a:xfr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accent2"/>
                </a:solidFill>
              </a:defRPr>
            </a:lvl2pPr>
            <a:lvl3pPr marL="685800" indent="0" algn="ctr">
              <a:buNone/>
              <a:defRPr>
                <a:solidFill>
                  <a:schemeClr val="accent2"/>
                </a:solidFill>
              </a:defRPr>
            </a:lvl3pPr>
            <a:lvl4pPr marL="1028700" indent="0" algn="ctr">
              <a:buNone/>
              <a:defRPr>
                <a:solidFill>
                  <a:schemeClr val="accent2"/>
                </a:solidFill>
              </a:defRPr>
            </a:lvl4pPr>
            <a:lvl5pPr marL="1371600" indent="0" algn="ctr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###</a:t>
            </a:r>
          </a:p>
        </p:txBody>
      </p:sp>
      <p:cxnSp>
        <p:nvCxnSpPr>
          <p:cNvPr id="22" name="Line 1"/>
          <p:cNvCxnSpPr/>
          <p:nvPr userDrawn="1"/>
        </p:nvCxnSpPr>
        <p:spPr>
          <a:xfrm>
            <a:off x="2516886" y="2057401"/>
            <a:ext cx="0" cy="36576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ption 1"/>
          <p:cNvSpPr>
            <a:spLocks noGrp="1"/>
          </p:cNvSpPr>
          <p:nvPr>
            <p:ph type="body" sz="quarter" idx="135" hasCustomPrompt="1"/>
          </p:nvPr>
        </p:nvSpPr>
        <p:spPr>
          <a:xfrm>
            <a:off x="571500" y="4004280"/>
            <a:ext cx="1828800" cy="17107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>
                <a:solidFill>
                  <a:srgbClr val="425563"/>
                </a:solidFill>
              </a:defRPr>
            </a:lvl1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4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500" y="3590183"/>
            <a:ext cx="1828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Divider 1"/>
          <p:cNvSpPr/>
          <p:nvPr userDrawn="1"/>
        </p:nvSpPr>
        <p:spPr>
          <a:xfrm>
            <a:off x="1259587" y="34290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Number 1"/>
          <p:cNvSpPr>
            <a:spLocks noGrp="1"/>
          </p:cNvSpPr>
          <p:nvPr>
            <p:ph type="body" sz="quarter" idx="125" hasCustomPrompt="1"/>
          </p:nvPr>
        </p:nvSpPr>
        <p:spPr>
          <a:xfrm>
            <a:off x="571500" y="2485339"/>
            <a:ext cx="1828800" cy="830997"/>
          </a:xfrm>
        </p:spPr>
        <p:txBody>
          <a:bodyPr wrap="square"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accent2"/>
                </a:solidFill>
              </a:defRPr>
            </a:lvl2pPr>
            <a:lvl3pPr marL="685800" indent="0" algn="ctr">
              <a:buNone/>
              <a:defRPr>
                <a:solidFill>
                  <a:schemeClr val="accent2"/>
                </a:solidFill>
              </a:defRPr>
            </a:lvl3pPr>
            <a:lvl4pPr marL="1028700" indent="0" algn="ctr">
              <a:buNone/>
              <a:defRPr>
                <a:solidFill>
                  <a:schemeClr val="accent2"/>
                </a:solidFill>
              </a:defRPr>
            </a:lvl4pPr>
            <a:lvl5pPr marL="1371600" indent="0" algn="ctr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###</a:t>
            </a:r>
          </a:p>
        </p:txBody>
      </p:sp>
      <p:sp>
        <p:nvSpPr>
          <p:cNvPr id="26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73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4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41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8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32" grpId="0" build="p">
        <p:tmplLst>
          <p:tmpl lvl="1">
            <p:tnLst>
              <p:par>
                <p:cTn presetID="12" presetClass="entr" presetSubtype="4" fill="hold" nodeType="after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08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w/Image, 2 Blocks,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25" name="Caption 2"/>
          <p:cNvSpPr>
            <a:spLocks noGrp="1"/>
          </p:cNvSpPr>
          <p:nvPr>
            <p:ph type="body" idx="115" hasCustomPrompt="1"/>
          </p:nvPr>
        </p:nvSpPr>
        <p:spPr>
          <a:xfrm>
            <a:off x="5943601" y="3607310"/>
            <a:ext cx="2628900" cy="210769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3" name="Heading 2"/>
          <p:cNvSpPr>
            <a:spLocks noGrp="1"/>
          </p:cNvSpPr>
          <p:nvPr>
            <p:ph type="body" sz="quarter" idx="113" hasCustomPrompt="1"/>
          </p:nvPr>
        </p:nvSpPr>
        <p:spPr>
          <a:xfrm>
            <a:off x="5943600" y="3044393"/>
            <a:ext cx="26289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" name="Divider 2"/>
          <p:cNvSpPr/>
          <p:nvPr userDrawn="1"/>
        </p:nvSpPr>
        <p:spPr>
          <a:xfrm>
            <a:off x="5943599" y="28575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Image 2"/>
          <p:cNvSpPr>
            <a:spLocks noGrp="1"/>
          </p:cNvSpPr>
          <p:nvPr>
            <p:ph type="pic" sz="quarter" idx="114" hasCustomPrompt="1"/>
          </p:nvPr>
        </p:nvSpPr>
        <p:spPr>
          <a:xfrm>
            <a:off x="4686299" y="2857500"/>
            <a:ext cx="1143001" cy="1143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9" name="Caption 1"/>
          <p:cNvSpPr>
            <a:spLocks noGrp="1"/>
          </p:cNvSpPr>
          <p:nvPr>
            <p:ph type="body" idx="44" hasCustomPrompt="1"/>
          </p:nvPr>
        </p:nvSpPr>
        <p:spPr>
          <a:xfrm>
            <a:off x="1828800" y="3607310"/>
            <a:ext cx="2628900" cy="210769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6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1828801" y="3044393"/>
            <a:ext cx="26289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Divider 1"/>
          <p:cNvSpPr/>
          <p:nvPr userDrawn="1"/>
        </p:nvSpPr>
        <p:spPr>
          <a:xfrm>
            <a:off x="1828799" y="28575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571500" y="2857500"/>
            <a:ext cx="1143001" cy="1143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92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4" grpId="0" animBg="1"/>
      <p:bldP spid="7" grpId="0"/>
    </p:bldLst>
  </p:timing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w/Image, 6 Blocks,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31" name="Caption 6"/>
          <p:cNvSpPr>
            <a:spLocks noGrp="1"/>
          </p:cNvSpPr>
          <p:nvPr>
            <p:ph type="body" idx="127" hasCustomPrompt="1"/>
          </p:nvPr>
        </p:nvSpPr>
        <p:spPr>
          <a:xfrm>
            <a:off x="6857999" y="4653713"/>
            <a:ext cx="1714501" cy="10612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9" name="Heading 6"/>
          <p:cNvSpPr>
            <a:spLocks noGrp="1"/>
          </p:cNvSpPr>
          <p:nvPr>
            <p:ph type="body" sz="quarter" idx="125" hasCustomPrompt="1"/>
          </p:nvPr>
        </p:nvSpPr>
        <p:spPr>
          <a:xfrm>
            <a:off x="6858001" y="4172352"/>
            <a:ext cx="1714499" cy="369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Divider 6"/>
          <p:cNvSpPr/>
          <p:nvPr userDrawn="1"/>
        </p:nvSpPr>
        <p:spPr>
          <a:xfrm>
            <a:off x="6858000" y="40050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Image 6"/>
          <p:cNvSpPr>
            <a:spLocks noGrp="1"/>
          </p:cNvSpPr>
          <p:nvPr>
            <p:ph type="pic" sz="quarter" idx="126" hasCustomPrompt="1"/>
          </p:nvPr>
        </p:nvSpPr>
        <p:spPr>
          <a:xfrm>
            <a:off x="6057900" y="4000500"/>
            <a:ext cx="687161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8" name="Caption 5"/>
          <p:cNvSpPr>
            <a:spLocks noGrp="1"/>
          </p:cNvSpPr>
          <p:nvPr>
            <p:ph type="body" idx="124" hasCustomPrompt="1"/>
          </p:nvPr>
        </p:nvSpPr>
        <p:spPr>
          <a:xfrm>
            <a:off x="4114799" y="4653713"/>
            <a:ext cx="1714501" cy="106128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6" name="Heading 5"/>
          <p:cNvSpPr>
            <a:spLocks noGrp="1"/>
          </p:cNvSpPr>
          <p:nvPr>
            <p:ph type="body" sz="quarter" idx="122" hasCustomPrompt="1"/>
          </p:nvPr>
        </p:nvSpPr>
        <p:spPr>
          <a:xfrm>
            <a:off x="4114800" y="4172158"/>
            <a:ext cx="1715861" cy="369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Divider 5"/>
          <p:cNvSpPr/>
          <p:nvPr userDrawn="1"/>
        </p:nvSpPr>
        <p:spPr>
          <a:xfrm>
            <a:off x="4114799" y="40050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Image 5"/>
          <p:cNvSpPr>
            <a:spLocks noGrp="1"/>
          </p:cNvSpPr>
          <p:nvPr>
            <p:ph type="pic" sz="quarter" idx="123" hasCustomPrompt="1"/>
          </p:nvPr>
        </p:nvSpPr>
        <p:spPr>
          <a:xfrm>
            <a:off x="3314700" y="4000500"/>
            <a:ext cx="687161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2" name="Caption 4"/>
          <p:cNvSpPr>
            <a:spLocks noGrp="1"/>
          </p:cNvSpPr>
          <p:nvPr>
            <p:ph type="body" idx="121" hasCustomPrompt="1"/>
          </p:nvPr>
        </p:nvSpPr>
        <p:spPr>
          <a:xfrm>
            <a:off x="1371601" y="4653713"/>
            <a:ext cx="1714499" cy="106128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0" name="Heading 4"/>
          <p:cNvSpPr>
            <a:spLocks noGrp="1"/>
          </p:cNvSpPr>
          <p:nvPr>
            <p:ph type="body" sz="quarter" idx="119" hasCustomPrompt="1"/>
          </p:nvPr>
        </p:nvSpPr>
        <p:spPr>
          <a:xfrm>
            <a:off x="1371600" y="4172158"/>
            <a:ext cx="1714500" cy="369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9" name="Divider 4"/>
          <p:cNvSpPr/>
          <p:nvPr userDrawn="1"/>
        </p:nvSpPr>
        <p:spPr>
          <a:xfrm>
            <a:off x="1371600" y="40050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Image 4"/>
          <p:cNvSpPr>
            <a:spLocks noGrp="1"/>
          </p:cNvSpPr>
          <p:nvPr>
            <p:ph type="pic" sz="quarter" idx="120" hasCustomPrompt="1"/>
          </p:nvPr>
        </p:nvSpPr>
        <p:spPr>
          <a:xfrm>
            <a:off x="571500" y="4000500"/>
            <a:ext cx="687161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7" name="Caption 3"/>
          <p:cNvSpPr>
            <a:spLocks noGrp="1"/>
          </p:cNvSpPr>
          <p:nvPr>
            <p:ph type="body" idx="118" hasCustomPrompt="1"/>
          </p:nvPr>
        </p:nvSpPr>
        <p:spPr>
          <a:xfrm>
            <a:off x="6858001" y="2698361"/>
            <a:ext cx="1714500" cy="10735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5" name="Heading 3"/>
          <p:cNvSpPr>
            <a:spLocks noGrp="1"/>
          </p:cNvSpPr>
          <p:nvPr>
            <p:ph type="body" sz="quarter" idx="116" hasCustomPrompt="1"/>
          </p:nvPr>
        </p:nvSpPr>
        <p:spPr>
          <a:xfrm>
            <a:off x="6858001" y="2220646"/>
            <a:ext cx="1714500" cy="369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8" name="Divider 3"/>
          <p:cNvSpPr/>
          <p:nvPr userDrawn="1"/>
        </p:nvSpPr>
        <p:spPr>
          <a:xfrm>
            <a:off x="6858000" y="20574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Image 3"/>
          <p:cNvSpPr>
            <a:spLocks noGrp="1"/>
          </p:cNvSpPr>
          <p:nvPr>
            <p:ph type="pic" sz="quarter" idx="117" hasCustomPrompt="1"/>
          </p:nvPr>
        </p:nvSpPr>
        <p:spPr>
          <a:xfrm>
            <a:off x="6057900" y="2057400"/>
            <a:ext cx="687161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Caption 2"/>
          <p:cNvSpPr>
            <a:spLocks noGrp="1"/>
          </p:cNvSpPr>
          <p:nvPr>
            <p:ph type="body" idx="115" hasCustomPrompt="1"/>
          </p:nvPr>
        </p:nvSpPr>
        <p:spPr>
          <a:xfrm>
            <a:off x="4114799" y="2698360"/>
            <a:ext cx="1715862" cy="107353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2" name="Heading 2"/>
          <p:cNvSpPr>
            <a:spLocks noGrp="1"/>
          </p:cNvSpPr>
          <p:nvPr>
            <p:ph type="body" sz="quarter" idx="113" hasCustomPrompt="1"/>
          </p:nvPr>
        </p:nvSpPr>
        <p:spPr>
          <a:xfrm>
            <a:off x="4114799" y="2220646"/>
            <a:ext cx="1715862" cy="369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Divider 2"/>
          <p:cNvSpPr/>
          <p:nvPr userDrawn="1"/>
        </p:nvSpPr>
        <p:spPr>
          <a:xfrm>
            <a:off x="4114799" y="20574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Image 2"/>
          <p:cNvSpPr>
            <a:spLocks noGrp="1"/>
          </p:cNvSpPr>
          <p:nvPr>
            <p:ph type="pic" sz="quarter" idx="114" hasCustomPrompt="1"/>
          </p:nvPr>
        </p:nvSpPr>
        <p:spPr>
          <a:xfrm>
            <a:off x="3314700" y="2057400"/>
            <a:ext cx="687161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9" name="Caption 1"/>
          <p:cNvSpPr>
            <a:spLocks noGrp="1"/>
          </p:cNvSpPr>
          <p:nvPr>
            <p:ph type="body" idx="44" hasCustomPrompt="1"/>
          </p:nvPr>
        </p:nvSpPr>
        <p:spPr>
          <a:xfrm>
            <a:off x="1371600" y="2698360"/>
            <a:ext cx="1714501" cy="107353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6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1372294" y="2220646"/>
            <a:ext cx="1713806" cy="369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1"/>
          <p:cNvSpPr/>
          <p:nvPr userDrawn="1"/>
        </p:nvSpPr>
        <p:spPr>
          <a:xfrm>
            <a:off x="1371600" y="20574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571500" y="2057400"/>
            <a:ext cx="687161" cy="6858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32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2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0" grpId="0"/>
      <p:bldP spid="40" grpId="0" animBg="1"/>
      <p:bldP spid="27" grpId="0"/>
      <p:bldP spid="39" grpId="0" animBg="1"/>
      <p:bldP spid="21" grpId="0"/>
      <p:bldP spid="38" grpId="0" animBg="1"/>
      <p:bldP spid="16" grpId="0"/>
      <p:bldP spid="37" grpId="0" animBg="1"/>
      <p:bldP spid="13" grpId="0"/>
      <p:bldP spid="36" grpId="0" animBg="1"/>
      <p:bldP spid="7" grpId="0"/>
    </p:bldLst>
  </p:timing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orient="horz" pos="25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09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w/Image,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29" name="Caption 3"/>
          <p:cNvSpPr>
            <a:spLocks noGrp="1"/>
          </p:cNvSpPr>
          <p:nvPr>
            <p:ph type="body" idx="129" hasCustomPrompt="1"/>
          </p:nvPr>
        </p:nvSpPr>
        <p:spPr>
          <a:xfrm>
            <a:off x="6057900" y="4152498"/>
            <a:ext cx="2514600" cy="156250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4" name="Heading 3"/>
          <p:cNvSpPr>
            <a:spLocks noGrp="1"/>
          </p:cNvSpPr>
          <p:nvPr>
            <p:ph type="body" sz="quarter" idx="116" hasCustomPrompt="1"/>
          </p:nvPr>
        </p:nvSpPr>
        <p:spPr>
          <a:xfrm>
            <a:off x="6057900" y="3602737"/>
            <a:ext cx="25146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5" name="Divider 3"/>
          <p:cNvSpPr/>
          <p:nvPr userDrawn="1"/>
        </p:nvSpPr>
        <p:spPr>
          <a:xfrm>
            <a:off x="6057900" y="3429000"/>
            <a:ext cx="25146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Image 3"/>
          <p:cNvSpPr>
            <a:spLocks noGrp="1"/>
          </p:cNvSpPr>
          <p:nvPr>
            <p:ph type="pic" sz="quarter" idx="117" hasCustomPrompt="1"/>
          </p:nvPr>
        </p:nvSpPr>
        <p:spPr>
          <a:xfrm>
            <a:off x="6853398" y="25146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8" name="Caption 2"/>
          <p:cNvSpPr>
            <a:spLocks noGrp="1"/>
          </p:cNvSpPr>
          <p:nvPr>
            <p:ph type="body" idx="128" hasCustomPrompt="1"/>
          </p:nvPr>
        </p:nvSpPr>
        <p:spPr>
          <a:xfrm>
            <a:off x="3314700" y="4152498"/>
            <a:ext cx="2514600" cy="156250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1" name="Heading 2"/>
          <p:cNvSpPr>
            <a:spLocks noGrp="1"/>
          </p:cNvSpPr>
          <p:nvPr>
            <p:ph type="body" sz="quarter" idx="113" hasCustomPrompt="1"/>
          </p:nvPr>
        </p:nvSpPr>
        <p:spPr>
          <a:xfrm>
            <a:off x="3314700" y="3602737"/>
            <a:ext cx="25146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4" name="Divider 2"/>
          <p:cNvSpPr/>
          <p:nvPr userDrawn="1"/>
        </p:nvSpPr>
        <p:spPr>
          <a:xfrm>
            <a:off x="3314700" y="3429000"/>
            <a:ext cx="25146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Image 2"/>
          <p:cNvSpPr>
            <a:spLocks noGrp="1"/>
          </p:cNvSpPr>
          <p:nvPr>
            <p:ph type="pic" sz="quarter" idx="114" hasCustomPrompt="1"/>
          </p:nvPr>
        </p:nvSpPr>
        <p:spPr>
          <a:xfrm>
            <a:off x="4112499" y="25146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7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500" y="4152498"/>
            <a:ext cx="2514600" cy="156250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5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499" y="3602737"/>
            <a:ext cx="25146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3" name="Divider 1"/>
          <p:cNvSpPr/>
          <p:nvPr userDrawn="1"/>
        </p:nvSpPr>
        <p:spPr>
          <a:xfrm>
            <a:off x="571499" y="3429000"/>
            <a:ext cx="25146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1371600" y="25146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8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67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" grpId="0"/>
      <p:bldP spid="34" grpId="0" animBg="1"/>
      <p:bldP spid="12" grpId="0"/>
      <p:bldP spid="33" grpId="0" animBg="1"/>
      <p:bldP spid="95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w/Image, 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30" name="Caption 4"/>
          <p:cNvSpPr>
            <a:spLocks noGrp="1"/>
          </p:cNvSpPr>
          <p:nvPr>
            <p:ph type="body" idx="130" hasCustomPrompt="1"/>
          </p:nvPr>
        </p:nvSpPr>
        <p:spPr>
          <a:xfrm>
            <a:off x="6743700" y="4029388"/>
            <a:ext cx="1828800" cy="168561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7" name="Heading 4"/>
          <p:cNvSpPr>
            <a:spLocks noGrp="1"/>
          </p:cNvSpPr>
          <p:nvPr>
            <p:ph type="body" sz="quarter" idx="119" hasCustomPrompt="1"/>
          </p:nvPr>
        </p:nvSpPr>
        <p:spPr>
          <a:xfrm>
            <a:off x="6743700" y="3602737"/>
            <a:ext cx="182880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4"/>
          <p:cNvSpPr/>
          <p:nvPr userDrawn="1"/>
        </p:nvSpPr>
        <p:spPr>
          <a:xfrm>
            <a:off x="6743700" y="3429000"/>
            <a:ext cx="18288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Image 4"/>
          <p:cNvSpPr>
            <a:spLocks noGrp="1"/>
          </p:cNvSpPr>
          <p:nvPr>
            <p:ph type="pic" sz="quarter" idx="120" hasCustomPrompt="1"/>
          </p:nvPr>
        </p:nvSpPr>
        <p:spPr>
          <a:xfrm>
            <a:off x="7200900" y="25146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9" name="Caption 3"/>
          <p:cNvSpPr>
            <a:spLocks noGrp="1"/>
          </p:cNvSpPr>
          <p:nvPr>
            <p:ph type="body" idx="129" hasCustomPrompt="1"/>
          </p:nvPr>
        </p:nvSpPr>
        <p:spPr>
          <a:xfrm>
            <a:off x="4686300" y="4029388"/>
            <a:ext cx="1828800" cy="168561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4" name="Heading 3"/>
          <p:cNvSpPr>
            <a:spLocks noGrp="1"/>
          </p:cNvSpPr>
          <p:nvPr>
            <p:ph type="body" sz="quarter" idx="116" hasCustomPrompt="1"/>
          </p:nvPr>
        </p:nvSpPr>
        <p:spPr>
          <a:xfrm>
            <a:off x="4686300" y="3602737"/>
            <a:ext cx="182880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5" name="Divider 3"/>
          <p:cNvSpPr/>
          <p:nvPr userDrawn="1"/>
        </p:nvSpPr>
        <p:spPr>
          <a:xfrm>
            <a:off x="4686300" y="3429000"/>
            <a:ext cx="18288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Image 3"/>
          <p:cNvSpPr>
            <a:spLocks noGrp="1"/>
          </p:cNvSpPr>
          <p:nvPr>
            <p:ph type="pic" sz="quarter" idx="117" hasCustomPrompt="1"/>
          </p:nvPr>
        </p:nvSpPr>
        <p:spPr>
          <a:xfrm>
            <a:off x="5143500" y="25146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8" name="Caption 2"/>
          <p:cNvSpPr>
            <a:spLocks noGrp="1"/>
          </p:cNvSpPr>
          <p:nvPr>
            <p:ph type="body" idx="128" hasCustomPrompt="1"/>
          </p:nvPr>
        </p:nvSpPr>
        <p:spPr>
          <a:xfrm>
            <a:off x="2628900" y="4029388"/>
            <a:ext cx="1828800" cy="168561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1" name="Heading 2"/>
          <p:cNvSpPr>
            <a:spLocks noGrp="1"/>
          </p:cNvSpPr>
          <p:nvPr>
            <p:ph type="body" sz="quarter" idx="113" hasCustomPrompt="1"/>
          </p:nvPr>
        </p:nvSpPr>
        <p:spPr>
          <a:xfrm>
            <a:off x="2628900" y="3602737"/>
            <a:ext cx="182880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4" name="Divider 2"/>
          <p:cNvSpPr/>
          <p:nvPr userDrawn="1"/>
        </p:nvSpPr>
        <p:spPr>
          <a:xfrm>
            <a:off x="2628900" y="3429000"/>
            <a:ext cx="18288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Image 2"/>
          <p:cNvSpPr>
            <a:spLocks noGrp="1"/>
          </p:cNvSpPr>
          <p:nvPr>
            <p:ph type="pic" sz="quarter" idx="114" hasCustomPrompt="1"/>
          </p:nvPr>
        </p:nvSpPr>
        <p:spPr>
          <a:xfrm>
            <a:off x="3086100" y="25146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7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500" y="4029388"/>
            <a:ext cx="1828799" cy="168561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5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499" y="3602737"/>
            <a:ext cx="1828799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3" name="Divider 1"/>
          <p:cNvSpPr/>
          <p:nvPr userDrawn="1"/>
        </p:nvSpPr>
        <p:spPr>
          <a:xfrm>
            <a:off x="571499" y="3429000"/>
            <a:ext cx="1828799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1028700" y="2514600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2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1387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8" grpId="0"/>
      <p:bldP spid="35" grpId="0" animBg="1"/>
      <p:bldP spid="15" grpId="0"/>
      <p:bldP spid="34" grpId="0" animBg="1"/>
      <p:bldP spid="12" grpId="0"/>
      <p:bldP spid="33" grpId="0" animBg="1"/>
      <p:bldP spid="95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58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s,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pic>
        <p:nvPicPr>
          <p:cNvPr id="38" name="Spirit Burst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98" y="114300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pirit Burst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8" y="11430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Freeform 23"/>
          <p:cNvSpPr/>
          <p:nvPr userDrawn="1"/>
        </p:nvSpPr>
        <p:spPr>
          <a:xfrm>
            <a:off x="4686300" y="2516135"/>
            <a:ext cx="3886200" cy="3198866"/>
          </a:xfrm>
          <a:custGeom>
            <a:avLst/>
            <a:gdLst>
              <a:gd name="connsiteX0" fmla="*/ 0 w 3886200"/>
              <a:gd name="connsiteY0" fmla="*/ 0 h 3198866"/>
              <a:gd name="connsiteX1" fmla="*/ 3886200 w 3886200"/>
              <a:gd name="connsiteY1" fmla="*/ 0 h 3198866"/>
              <a:gd name="connsiteX2" fmla="*/ 3886200 w 3886200"/>
              <a:gd name="connsiteY2" fmla="*/ 2741666 h 3198866"/>
              <a:gd name="connsiteX3" fmla="*/ 3429000 w 3886200"/>
              <a:gd name="connsiteY3" fmla="*/ 3198866 h 3198866"/>
              <a:gd name="connsiteX4" fmla="*/ 0 w 3886200"/>
              <a:gd name="connsiteY4" fmla="*/ 3198866 h 31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3198866">
                <a:moveTo>
                  <a:pt x="0" y="0"/>
                </a:moveTo>
                <a:lnTo>
                  <a:pt x="3886200" y="0"/>
                </a:lnTo>
                <a:lnTo>
                  <a:pt x="3886200" y="2741666"/>
                </a:lnTo>
                <a:lnTo>
                  <a:pt x="3429000" y="3198866"/>
                </a:lnTo>
                <a:lnTo>
                  <a:pt x="0" y="319886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Caption 2"/>
          <p:cNvSpPr>
            <a:spLocks noGrp="1"/>
          </p:cNvSpPr>
          <p:nvPr>
            <p:ph type="body" idx="115" hasCustomPrompt="1"/>
          </p:nvPr>
        </p:nvSpPr>
        <p:spPr>
          <a:xfrm>
            <a:off x="4800600" y="3768568"/>
            <a:ext cx="3657600" cy="182216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7" name="Heading 2"/>
          <p:cNvSpPr>
            <a:spLocks noGrp="1"/>
          </p:cNvSpPr>
          <p:nvPr>
            <p:ph type="body" sz="quarter" idx="116" hasCustomPrompt="1"/>
          </p:nvPr>
        </p:nvSpPr>
        <p:spPr>
          <a:xfrm>
            <a:off x="4800600" y="3235702"/>
            <a:ext cx="36576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9" name="Divider 2"/>
          <p:cNvSpPr/>
          <p:nvPr userDrawn="1"/>
        </p:nvSpPr>
        <p:spPr>
          <a:xfrm>
            <a:off x="6398498" y="3078859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Image 2"/>
          <p:cNvSpPr>
            <a:spLocks noGrp="1"/>
          </p:cNvSpPr>
          <p:nvPr>
            <p:ph type="pic" sz="quarter" idx="113" hasCustomPrompt="1"/>
          </p:nvPr>
        </p:nvSpPr>
        <p:spPr>
          <a:xfrm>
            <a:off x="6172200" y="2054577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3" name="Freeform 22"/>
          <p:cNvSpPr/>
          <p:nvPr userDrawn="1"/>
        </p:nvSpPr>
        <p:spPr>
          <a:xfrm>
            <a:off x="571500" y="2516134"/>
            <a:ext cx="3886200" cy="3198866"/>
          </a:xfrm>
          <a:custGeom>
            <a:avLst/>
            <a:gdLst>
              <a:gd name="connsiteX0" fmla="*/ 0 w 3886200"/>
              <a:gd name="connsiteY0" fmla="*/ 0 h 3198866"/>
              <a:gd name="connsiteX1" fmla="*/ 3886200 w 3886200"/>
              <a:gd name="connsiteY1" fmla="*/ 0 h 3198866"/>
              <a:gd name="connsiteX2" fmla="*/ 3886200 w 3886200"/>
              <a:gd name="connsiteY2" fmla="*/ 2741666 h 3198866"/>
              <a:gd name="connsiteX3" fmla="*/ 3429000 w 3886200"/>
              <a:gd name="connsiteY3" fmla="*/ 3198866 h 3198866"/>
              <a:gd name="connsiteX4" fmla="*/ 0 w 3886200"/>
              <a:gd name="connsiteY4" fmla="*/ 3198866 h 31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3198866">
                <a:moveTo>
                  <a:pt x="0" y="0"/>
                </a:moveTo>
                <a:lnTo>
                  <a:pt x="3886200" y="0"/>
                </a:lnTo>
                <a:lnTo>
                  <a:pt x="3886200" y="2741666"/>
                </a:lnTo>
                <a:lnTo>
                  <a:pt x="3429000" y="3198866"/>
                </a:lnTo>
                <a:lnTo>
                  <a:pt x="0" y="319886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Caption 1"/>
          <p:cNvSpPr>
            <a:spLocks noGrp="1"/>
          </p:cNvSpPr>
          <p:nvPr>
            <p:ph type="body" idx="44" hasCustomPrompt="1"/>
          </p:nvPr>
        </p:nvSpPr>
        <p:spPr>
          <a:xfrm>
            <a:off x="685800" y="3768568"/>
            <a:ext cx="3657600" cy="182216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5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685800" y="3235702"/>
            <a:ext cx="36576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1"/>
          <p:cNvSpPr/>
          <p:nvPr userDrawn="1"/>
        </p:nvSpPr>
        <p:spPr>
          <a:xfrm>
            <a:off x="2283698" y="3082111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2057400" y="2054577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0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55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9" grpId="0" animBg="1"/>
      <p:bldP spid="42" grpId="0"/>
      <p:bldP spid="23" grpId="0" animBg="1"/>
      <p:bldP spid="36" grpId="0" animBg="1"/>
      <p:bldP spid="3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s,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pic>
        <p:nvPicPr>
          <p:cNvPr id="38" name="Spirit Burst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pirit Burst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86" y="114300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pirit Burst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2" y="11430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Freeform 42"/>
          <p:cNvSpPr/>
          <p:nvPr userDrawn="1"/>
        </p:nvSpPr>
        <p:spPr>
          <a:xfrm>
            <a:off x="6057956" y="2516135"/>
            <a:ext cx="2514544" cy="3198866"/>
          </a:xfrm>
          <a:custGeom>
            <a:avLst/>
            <a:gdLst>
              <a:gd name="connsiteX0" fmla="*/ 0 w 2514544"/>
              <a:gd name="connsiteY0" fmla="*/ 0 h 3198866"/>
              <a:gd name="connsiteX1" fmla="*/ 2514544 w 2514544"/>
              <a:gd name="connsiteY1" fmla="*/ 0 h 3198866"/>
              <a:gd name="connsiteX2" fmla="*/ 2514544 w 2514544"/>
              <a:gd name="connsiteY2" fmla="*/ 2741666 h 3198866"/>
              <a:gd name="connsiteX3" fmla="*/ 2057344 w 2514544"/>
              <a:gd name="connsiteY3" fmla="*/ 3198866 h 3198866"/>
              <a:gd name="connsiteX4" fmla="*/ 0 w 2514544"/>
              <a:gd name="connsiteY4" fmla="*/ 3198866 h 31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544" h="3198866">
                <a:moveTo>
                  <a:pt x="0" y="0"/>
                </a:moveTo>
                <a:lnTo>
                  <a:pt x="2514544" y="0"/>
                </a:lnTo>
                <a:lnTo>
                  <a:pt x="2514544" y="2741666"/>
                </a:lnTo>
                <a:lnTo>
                  <a:pt x="2057344" y="3198866"/>
                </a:lnTo>
                <a:lnTo>
                  <a:pt x="0" y="319886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1" name="Caption 3"/>
          <p:cNvSpPr>
            <a:spLocks noGrp="1"/>
          </p:cNvSpPr>
          <p:nvPr>
            <p:ph type="body" idx="119" hasCustomPrompt="1"/>
          </p:nvPr>
        </p:nvSpPr>
        <p:spPr>
          <a:xfrm>
            <a:off x="6172228" y="3785686"/>
            <a:ext cx="2286000" cy="181958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72" name="Heading 3"/>
          <p:cNvSpPr>
            <a:spLocks noGrp="1"/>
          </p:cNvSpPr>
          <p:nvPr>
            <p:ph type="body" sz="quarter" idx="120" hasCustomPrompt="1"/>
          </p:nvPr>
        </p:nvSpPr>
        <p:spPr>
          <a:xfrm>
            <a:off x="6172228" y="3241408"/>
            <a:ext cx="2286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0" name="Divider 3"/>
          <p:cNvSpPr/>
          <p:nvPr userDrawn="1"/>
        </p:nvSpPr>
        <p:spPr>
          <a:xfrm>
            <a:off x="7086628" y="3073154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Image 3"/>
          <p:cNvSpPr>
            <a:spLocks noGrp="1"/>
          </p:cNvSpPr>
          <p:nvPr>
            <p:ph type="pic" sz="quarter" idx="117" hasCustomPrompt="1"/>
          </p:nvPr>
        </p:nvSpPr>
        <p:spPr>
          <a:xfrm>
            <a:off x="6858028" y="2054577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41" name="Freeform 40"/>
          <p:cNvSpPr/>
          <p:nvPr userDrawn="1"/>
        </p:nvSpPr>
        <p:spPr>
          <a:xfrm>
            <a:off x="3314700" y="2516135"/>
            <a:ext cx="2514600" cy="3198866"/>
          </a:xfrm>
          <a:custGeom>
            <a:avLst/>
            <a:gdLst>
              <a:gd name="connsiteX0" fmla="*/ 0 w 2514600"/>
              <a:gd name="connsiteY0" fmla="*/ 0 h 3198866"/>
              <a:gd name="connsiteX1" fmla="*/ 2514600 w 2514600"/>
              <a:gd name="connsiteY1" fmla="*/ 0 h 3198866"/>
              <a:gd name="connsiteX2" fmla="*/ 2514600 w 2514600"/>
              <a:gd name="connsiteY2" fmla="*/ 2741666 h 3198866"/>
              <a:gd name="connsiteX3" fmla="*/ 2057400 w 2514600"/>
              <a:gd name="connsiteY3" fmla="*/ 3198866 h 3198866"/>
              <a:gd name="connsiteX4" fmla="*/ 0 w 2514600"/>
              <a:gd name="connsiteY4" fmla="*/ 3198866 h 31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3198866">
                <a:moveTo>
                  <a:pt x="0" y="0"/>
                </a:moveTo>
                <a:lnTo>
                  <a:pt x="2514600" y="0"/>
                </a:lnTo>
                <a:lnTo>
                  <a:pt x="2514600" y="2741666"/>
                </a:lnTo>
                <a:lnTo>
                  <a:pt x="2057400" y="3198866"/>
                </a:lnTo>
                <a:lnTo>
                  <a:pt x="0" y="319886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Caption 2"/>
          <p:cNvSpPr>
            <a:spLocks noGrp="1"/>
          </p:cNvSpPr>
          <p:nvPr>
            <p:ph type="body" idx="115" hasCustomPrompt="1"/>
          </p:nvPr>
        </p:nvSpPr>
        <p:spPr>
          <a:xfrm>
            <a:off x="3429000" y="3785686"/>
            <a:ext cx="2286000" cy="181958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7" name="Heading 2"/>
          <p:cNvSpPr>
            <a:spLocks noGrp="1"/>
          </p:cNvSpPr>
          <p:nvPr>
            <p:ph type="body" sz="quarter" idx="116" hasCustomPrompt="1"/>
          </p:nvPr>
        </p:nvSpPr>
        <p:spPr>
          <a:xfrm>
            <a:off x="3429000" y="3241408"/>
            <a:ext cx="2286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9" name="Divider 2"/>
          <p:cNvSpPr/>
          <p:nvPr userDrawn="1"/>
        </p:nvSpPr>
        <p:spPr>
          <a:xfrm>
            <a:off x="4343400" y="307433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Image 2"/>
          <p:cNvSpPr>
            <a:spLocks noGrp="1"/>
          </p:cNvSpPr>
          <p:nvPr>
            <p:ph type="pic" sz="quarter" idx="113" hasCustomPrompt="1"/>
          </p:nvPr>
        </p:nvSpPr>
        <p:spPr>
          <a:xfrm>
            <a:off x="4114800" y="2054577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39" name="Freeform 38"/>
          <p:cNvSpPr/>
          <p:nvPr userDrawn="1"/>
        </p:nvSpPr>
        <p:spPr>
          <a:xfrm>
            <a:off x="571500" y="2516134"/>
            <a:ext cx="2514600" cy="3198866"/>
          </a:xfrm>
          <a:custGeom>
            <a:avLst/>
            <a:gdLst>
              <a:gd name="connsiteX0" fmla="*/ 0 w 2514600"/>
              <a:gd name="connsiteY0" fmla="*/ 0 h 3198866"/>
              <a:gd name="connsiteX1" fmla="*/ 2514600 w 2514600"/>
              <a:gd name="connsiteY1" fmla="*/ 0 h 3198866"/>
              <a:gd name="connsiteX2" fmla="*/ 2514600 w 2514600"/>
              <a:gd name="connsiteY2" fmla="*/ 2741666 h 3198866"/>
              <a:gd name="connsiteX3" fmla="*/ 2057400 w 2514600"/>
              <a:gd name="connsiteY3" fmla="*/ 3198866 h 3198866"/>
              <a:gd name="connsiteX4" fmla="*/ 0 w 2514600"/>
              <a:gd name="connsiteY4" fmla="*/ 3198866 h 31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3198866">
                <a:moveTo>
                  <a:pt x="0" y="0"/>
                </a:moveTo>
                <a:lnTo>
                  <a:pt x="2514600" y="0"/>
                </a:lnTo>
                <a:lnTo>
                  <a:pt x="2514600" y="2741666"/>
                </a:lnTo>
                <a:lnTo>
                  <a:pt x="2057400" y="3198866"/>
                </a:lnTo>
                <a:lnTo>
                  <a:pt x="0" y="319886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Caption 1"/>
          <p:cNvSpPr>
            <a:spLocks noGrp="1"/>
          </p:cNvSpPr>
          <p:nvPr>
            <p:ph type="body" idx="44" hasCustomPrompt="1"/>
          </p:nvPr>
        </p:nvSpPr>
        <p:spPr>
          <a:xfrm>
            <a:off x="685800" y="3785686"/>
            <a:ext cx="2286000" cy="181958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5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685800" y="3241408"/>
            <a:ext cx="2286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1"/>
          <p:cNvSpPr/>
          <p:nvPr userDrawn="1"/>
        </p:nvSpPr>
        <p:spPr>
          <a:xfrm>
            <a:off x="1600200" y="307433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1371600" y="2054577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7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22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  <p:bldP spid="69" grpId="0"/>
      <p:bldP spid="41" grpId="0" animBg="1"/>
      <p:bldP spid="49" grpId="0" animBg="1"/>
      <p:bldP spid="42" grpId="0"/>
      <p:bldP spid="39" grpId="0" animBg="1"/>
      <p:bldP spid="36" grpId="0" animBg="1"/>
      <p:bldP spid="32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s, 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pic>
        <p:nvPicPr>
          <p:cNvPr id="39" name="Spirit Burs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114300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pirit Burst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43" y="114300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pirit Burst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58" y="114300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pirit Burst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" y="11430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Diagonal 4"/>
          <p:cNvSpPr/>
          <p:nvPr userDrawn="1"/>
        </p:nvSpPr>
        <p:spPr>
          <a:xfrm>
            <a:off x="6752412" y="2516135"/>
            <a:ext cx="1828744" cy="3198866"/>
          </a:xfrm>
          <a:custGeom>
            <a:avLst/>
            <a:gdLst>
              <a:gd name="connsiteX0" fmla="*/ 0 w 1828744"/>
              <a:gd name="connsiteY0" fmla="*/ 0 h 3198866"/>
              <a:gd name="connsiteX1" fmla="*/ 1828744 w 1828744"/>
              <a:gd name="connsiteY1" fmla="*/ 0 h 3198866"/>
              <a:gd name="connsiteX2" fmla="*/ 1828744 w 1828744"/>
              <a:gd name="connsiteY2" fmla="*/ 2741666 h 3198866"/>
              <a:gd name="connsiteX3" fmla="*/ 1371544 w 1828744"/>
              <a:gd name="connsiteY3" fmla="*/ 3198866 h 3198866"/>
              <a:gd name="connsiteX4" fmla="*/ 0 w 1828744"/>
              <a:gd name="connsiteY4" fmla="*/ 3198866 h 31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744" h="3198866">
                <a:moveTo>
                  <a:pt x="0" y="0"/>
                </a:moveTo>
                <a:lnTo>
                  <a:pt x="1828744" y="0"/>
                </a:lnTo>
                <a:lnTo>
                  <a:pt x="1828744" y="2741666"/>
                </a:lnTo>
                <a:lnTo>
                  <a:pt x="1371544" y="3198866"/>
                </a:lnTo>
                <a:lnTo>
                  <a:pt x="0" y="319886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3" name="Caption 4"/>
          <p:cNvSpPr>
            <a:spLocks noGrp="1"/>
          </p:cNvSpPr>
          <p:nvPr>
            <p:ph type="body" idx="124" hasCustomPrompt="1"/>
          </p:nvPr>
        </p:nvSpPr>
        <p:spPr>
          <a:xfrm>
            <a:off x="6866684" y="3675317"/>
            <a:ext cx="1600200" cy="19215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4" name="Heading 4"/>
          <p:cNvSpPr>
            <a:spLocks noGrp="1"/>
          </p:cNvSpPr>
          <p:nvPr>
            <p:ph type="body" sz="quarter" idx="125" hasCustomPrompt="1"/>
          </p:nvPr>
        </p:nvSpPr>
        <p:spPr>
          <a:xfrm>
            <a:off x="6866684" y="3254150"/>
            <a:ext cx="160020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8" name="Divider 4"/>
          <p:cNvSpPr/>
          <p:nvPr userDrawn="1"/>
        </p:nvSpPr>
        <p:spPr>
          <a:xfrm>
            <a:off x="7437197" y="3085896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Image 4"/>
          <p:cNvSpPr>
            <a:spLocks noGrp="1"/>
          </p:cNvSpPr>
          <p:nvPr>
            <p:ph type="pic" sz="quarter" idx="126" hasCustomPrompt="1"/>
          </p:nvPr>
        </p:nvSpPr>
        <p:spPr>
          <a:xfrm>
            <a:off x="7200900" y="2054577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1" name="Diagonal 3"/>
          <p:cNvSpPr/>
          <p:nvPr userDrawn="1"/>
        </p:nvSpPr>
        <p:spPr>
          <a:xfrm>
            <a:off x="4686356" y="2516135"/>
            <a:ext cx="1828744" cy="3198866"/>
          </a:xfrm>
          <a:custGeom>
            <a:avLst/>
            <a:gdLst>
              <a:gd name="connsiteX0" fmla="*/ 0 w 1828744"/>
              <a:gd name="connsiteY0" fmla="*/ 0 h 3198866"/>
              <a:gd name="connsiteX1" fmla="*/ 1828744 w 1828744"/>
              <a:gd name="connsiteY1" fmla="*/ 0 h 3198866"/>
              <a:gd name="connsiteX2" fmla="*/ 1828744 w 1828744"/>
              <a:gd name="connsiteY2" fmla="*/ 2741666 h 3198866"/>
              <a:gd name="connsiteX3" fmla="*/ 1371544 w 1828744"/>
              <a:gd name="connsiteY3" fmla="*/ 3198866 h 3198866"/>
              <a:gd name="connsiteX4" fmla="*/ 0 w 1828744"/>
              <a:gd name="connsiteY4" fmla="*/ 3198866 h 31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744" h="3198866">
                <a:moveTo>
                  <a:pt x="0" y="0"/>
                </a:moveTo>
                <a:lnTo>
                  <a:pt x="1828744" y="0"/>
                </a:lnTo>
                <a:lnTo>
                  <a:pt x="1828744" y="2741666"/>
                </a:lnTo>
                <a:lnTo>
                  <a:pt x="1371544" y="3198866"/>
                </a:lnTo>
                <a:lnTo>
                  <a:pt x="0" y="319886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1" name="Caption 3"/>
          <p:cNvSpPr>
            <a:spLocks noGrp="1"/>
          </p:cNvSpPr>
          <p:nvPr>
            <p:ph type="body" idx="119" hasCustomPrompt="1"/>
          </p:nvPr>
        </p:nvSpPr>
        <p:spPr>
          <a:xfrm>
            <a:off x="4800628" y="3675317"/>
            <a:ext cx="1600200" cy="19215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72" name="Heading 3"/>
          <p:cNvSpPr>
            <a:spLocks noGrp="1"/>
          </p:cNvSpPr>
          <p:nvPr>
            <p:ph type="body" sz="quarter" idx="120" hasCustomPrompt="1"/>
          </p:nvPr>
        </p:nvSpPr>
        <p:spPr>
          <a:xfrm>
            <a:off x="4800628" y="3254150"/>
            <a:ext cx="160020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0" name="Divider 3"/>
          <p:cNvSpPr/>
          <p:nvPr userDrawn="1"/>
        </p:nvSpPr>
        <p:spPr>
          <a:xfrm>
            <a:off x="5369830" y="3085896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Image 3"/>
          <p:cNvSpPr>
            <a:spLocks noGrp="1"/>
          </p:cNvSpPr>
          <p:nvPr>
            <p:ph type="pic" sz="quarter" idx="117" hasCustomPrompt="1"/>
          </p:nvPr>
        </p:nvSpPr>
        <p:spPr>
          <a:xfrm>
            <a:off x="5143500" y="2054577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0" name="Diagonal 2"/>
          <p:cNvSpPr/>
          <p:nvPr userDrawn="1"/>
        </p:nvSpPr>
        <p:spPr>
          <a:xfrm>
            <a:off x="2635971" y="2511777"/>
            <a:ext cx="1829565" cy="3198866"/>
          </a:xfrm>
          <a:custGeom>
            <a:avLst/>
            <a:gdLst>
              <a:gd name="connsiteX0" fmla="*/ 0 w 1829565"/>
              <a:gd name="connsiteY0" fmla="*/ 0 h 3198866"/>
              <a:gd name="connsiteX1" fmla="*/ 1829565 w 1829565"/>
              <a:gd name="connsiteY1" fmla="*/ 0 h 3198866"/>
              <a:gd name="connsiteX2" fmla="*/ 1829565 w 1829565"/>
              <a:gd name="connsiteY2" fmla="*/ 2741666 h 3198866"/>
              <a:gd name="connsiteX3" fmla="*/ 1372365 w 1829565"/>
              <a:gd name="connsiteY3" fmla="*/ 3198866 h 3198866"/>
              <a:gd name="connsiteX4" fmla="*/ 0 w 1829565"/>
              <a:gd name="connsiteY4" fmla="*/ 3198866 h 31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65" h="3198866">
                <a:moveTo>
                  <a:pt x="0" y="0"/>
                </a:moveTo>
                <a:lnTo>
                  <a:pt x="1829565" y="0"/>
                </a:lnTo>
                <a:lnTo>
                  <a:pt x="1829565" y="2741666"/>
                </a:lnTo>
                <a:lnTo>
                  <a:pt x="1372365" y="3198866"/>
                </a:lnTo>
                <a:lnTo>
                  <a:pt x="0" y="319886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Caption 2"/>
          <p:cNvSpPr>
            <a:spLocks noGrp="1"/>
          </p:cNvSpPr>
          <p:nvPr>
            <p:ph type="body" idx="115" hasCustomPrompt="1"/>
          </p:nvPr>
        </p:nvSpPr>
        <p:spPr>
          <a:xfrm>
            <a:off x="2750486" y="3675317"/>
            <a:ext cx="1600200" cy="19215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7" name="Heading 2"/>
          <p:cNvSpPr>
            <a:spLocks noGrp="1"/>
          </p:cNvSpPr>
          <p:nvPr>
            <p:ph type="body" sz="quarter" idx="116" hasCustomPrompt="1"/>
          </p:nvPr>
        </p:nvSpPr>
        <p:spPr>
          <a:xfrm>
            <a:off x="2750486" y="3254150"/>
            <a:ext cx="160020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9" name="Divider 2"/>
          <p:cNvSpPr/>
          <p:nvPr userDrawn="1"/>
        </p:nvSpPr>
        <p:spPr>
          <a:xfrm>
            <a:off x="3314728" y="3087074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Image 2"/>
          <p:cNvSpPr>
            <a:spLocks noGrp="1"/>
          </p:cNvSpPr>
          <p:nvPr>
            <p:ph type="pic" sz="quarter" idx="113" hasCustomPrompt="1"/>
          </p:nvPr>
        </p:nvSpPr>
        <p:spPr>
          <a:xfrm>
            <a:off x="3086128" y="2054577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59" name="Diagonal 1"/>
          <p:cNvSpPr/>
          <p:nvPr userDrawn="1"/>
        </p:nvSpPr>
        <p:spPr>
          <a:xfrm>
            <a:off x="571500" y="2516134"/>
            <a:ext cx="1828800" cy="3198866"/>
          </a:xfrm>
          <a:custGeom>
            <a:avLst/>
            <a:gdLst>
              <a:gd name="connsiteX0" fmla="*/ 0 w 1828800"/>
              <a:gd name="connsiteY0" fmla="*/ 0 h 3198866"/>
              <a:gd name="connsiteX1" fmla="*/ 1828800 w 1828800"/>
              <a:gd name="connsiteY1" fmla="*/ 0 h 3198866"/>
              <a:gd name="connsiteX2" fmla="*/ 1828800 w 1828800"/>
              <a:gd name="connsiteY2" fmla="*/ 2741666 h 3198866"/>
              <a:gd name="connsiteX3" fmla="*/ 1371600 w 1828800"/>
              <a:gd name="connsiteY3" fmla="*/ 3198866 h 3198866"/>
              <a:gd name="connsiteX4" fmla="*/ 0 w 1828800"/>
              <a:gd name="connsiteY4" fmla="*/ 3198866 h 319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3198866">
                <a:moveTo>
                  <a:pt x="0" y="0"/>
                </a:moveTo>
                <a:lnTo>
                  <a:pt x="1828800" y="0"/>
                </a:lnTo>
                <a:lnTo>
                  <a:pt x="1828800" y="2741666"/>
                </a:lnTo>
                <a:lnTo>
                  <a:pt x="1371600" y="3198866"/>
                </a:lnTo>
                <a:lnTo>
                  <a:pt x="0" y="319886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Caption 1"/>
          <p:cNvSpPr>
            <a:spLocks noGrp="1"/>
          </p:cNvSpPr>
          <p:nvPr>
            <p:ph type="body" idx="44" hasCustomPrompt="1"/>
          </p:nvPr>
        </p:nvSpPr>
        <p:spPr>
          <a:xfrm>
            <a:off x="685800" y="3675317"/>
            <a:ext cx="1600200" cy="19215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5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685800" y="3254150"/>
            <a:ext cx="160020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1"/>
          <p:cNvSpPr/>
          <p:nvPr userDrawn="1"/>
        </p:nvSpPr>
        <p:spPr>
          <a:xfrm>
            <a:off x="1257273" y="3087074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1028701" y="2054577"/>
            <a:ext cx="914400" cy="9144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41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432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8" grpId="0" animBg="1"/>
      <p:bldP spid="53" grpId="0"/>
      <p:bldP spid="61" grpId="0" animBg="1"/>
      <p:bldP spid="50" grpId="0" animBg="1"/>
      <p:bldP spid="69" grpId="0"/>
      <p:bldP spid="60" grpId="0" animBg="1"/>
      <p:bldP spid="49" grpId="0" animBg="1"/>
      <p:bldP spid="42" grpId="0"/>
      <p:bldP spid="59" grpId="0" animBg="1"/>
      <p:bldP spid="36" grpId="0" animBg="1"/>
      <p:bldP spid="32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tlight,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26" name="Caption 2"/>
          <p:cNvSpPr>
            <a:spLocks noGrp="1"/>
          </p:cNvSpPr>
          <p:nvPr>
            <p:ph type="body" idx="115" hasCustomPrompt="1"/>
          </p:nvPr>
        </p:nvSpPr>
        <p:spPr>
          <a:xfrm>
            <a:off x="4686300" y="4143349"/>
            <a:ext cx="3886200" cy="157165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7" name="Heading 2"/>
          <p:cNvSpPr>
            <a:spLocks noGrp="1"/>
          </p:cNvSpPr>
          <p:nvPr>
            <p:ph type="body" sz="quarter" idx="116" hasCustomPrompt="1"/>
          </p:nvPr>
        </p:nvSpPr>
        <p:spPr>
          <a:xfrm>
            <a:off x="4686300" y="3598162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Divider 2"/>
          <p:cNvSpPr/>
          <p:nvPr userDrawn="1"/>
        </p:nvSpPr>
        <p:spPr>
          <a:xfrm>
            <a:off x="6400800" y="3428998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Image 2"/>
          <p:cNvSpPr>
            <a:spLocks noGrp="1"/>
          </p:cNvSpPr>
          <p:nvPr>
            <p:ph type="pic" sz="quarter" idx="113" hasCustomPrompt="1"/>
          </p:nvPr>
        </p:nvSpPr>
        <p:spPr>
          <a:xfrm>
            <a:off x="6172200" y="2400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2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498" y="4143349"/>
            <a:ext cx="3886202" cy="157165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3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498" y="3598162"/>
            <a:ext cx="388620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1"/>
          <p:cNvSpPr/>
          <p:nvPr userDrawn="1"/>
        </p:nvSpPr>
        <p:spPr>
          <a:xfrm>
            <a:off x="2285999" y="3428998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2057399" y="2400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3204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4" grpId="0"/>
      <p:bldP spid="36" grpId="0" animBg="1"/>
      <p:bldP spid="95" grpId="0"/>
    </p:bldLst>
  </p:timing>
  <p:extLst>
    <p:ext uri="{DCECCB84-F9BA-43D5-87BE-67443E8EF086}">
      <p15:sldGuideLst xmlns:p15="http://schemas.microsoft.com/office/powerpoint/2012/main">
        <p15:guide id="1" orient="horz" pos="208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tlight,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30" name="Caption 3"/>
          <p:cNvSpPr>
            <a:spLocks noGrp="1"/>
          </p:cNvSpPr>
          <p:nvPr>
            <p:ph type="body" idx="119" hasCustomPrompt="1"/>
          </p:nvPr>
        </p:nvSpPr>
        <p:spPr>
          <a:xfrm>
            <a:off x="6057900" y="4143349"/>
            <a:ext cx="2519205" cy="157165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1" name="Heading 3"/>
          <p:cNvSpPr>
            <a:spLocks noGrp="1"/>
          </p:cNvSpPr>
          <p:nvPr>
            <p:ph type="body" sz="quarter" idx="120" hasCustomPrompt="1"/>
          </p:nvPr>
        </p:nvSpPr>
        <p:spPr>
          <a:xfrm>
            <a:off x="6057900" y="3598162"/>
            <a:ext cx="251920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8" name="Divider 3"/>
          <p:cNvSpPr/>
          <p:nvPr userDrawn="1"/>
        </p:nvSpPr>
        <p:spPr>
          <a:xfrm>
            <a:off x="7088902" y="3428998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Image 3"/>
          <p:cNvSpPr>
            <a:spLocks noGrp="1"/>
          </p:cNvSpPr>
          <p:nvPr>
            <p:ph type="pic" sz="quarter" idx="117" hasCustomPrompt="1"/>
          </p:nvPr>
        </p:nvSpPr>
        <p:spPr>
          <a:xfrm>
            <a:off x="6860302" y="2400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6" name="Caption 2"/>
          <p:cNvSpPr>
            <a:spLocks noGrp="1"/>
          </p:cNvSpPr>
          <p:nvPr>
            <p:ph type="body" idx="115" hasCustomPrompt="1"/>
          </p:nvPr>
        </p:nvSpPr>
        <p:spPr>
          <a:xfrm>
            <a:off x="3314700" y="4143349"/>
            <a:ext cx="2514599" cy="157165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7" name="Heading 2"/>
          <p:cNvSpPr>
            <a:spLocks noGrp="1"/>
          </p:cNvSpPr>
          <p:nvPr>
            <p:ph type="body" sz="quarter" idx="116" hasCustomPrompt="1"/>
          </p:nvPr>
        </p:nvSpPr>
        <p:spPr>
          <a:xfrm>
            <a:off x="3314700" y="3598162"/>
            <a:ext cx="2514599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Divider 2"/>
          <p:cNvSpPr/>
          <p:nvPr userDrawn="1"/>
        </p:nvSpPr>
        <p:spPr>
          <a:xfrm>
            <a:off x="4343399" y="3428998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Image 2"/>
          <p:cNvSpPr>
            <a:spLocks noGrp="1"/>
          </p:cNvSpPr>
          <p:nvPr>
            <p:ph type="pic" sz="quarter" idx="113" hasCustomPrompt="1"/>
          </p:nvPr>
        </p:nvSpPr>
        <p:spPr>
          <a:xfrm>
            <a:off x="4114799" y="2400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2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498" y="4143349"/>
            <a:ext cx="2514601" cy="157165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3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498" y="3598162"/>
            <a:ext cx="2514601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1"/>
          <p:cNvSpPr/>
          <p:nvPr userDrawn="1"/>
        </p:nvSpPr>
        <p:spPr>
          <a:xfrm>
            <a:off x="1600198" y="3428998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1371598" y="2400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8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195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8" grpId="0"/>
      <p:bldP spid="37" grpId="0" animBg="1"/>
      <p:bldP spid="24" grpId="0"/>
      <p:bldP spid="36" grpId="0" animBg="1"/>
      <p:bldP spid="95" grpId="0"/>
    </p:bldLst>
  </p:timing>
  <p:extLst>
    <p:ext uri="{DCECCB84-F9BA-43D5-87BE-67443E8EF086}">
      <p15:sldGuideLst xmlns:p15="http://schemas.microsoft.com/office/powerpoint/2012/main">
        <p15:guide id="1" orient="horz" pos="208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tlight, 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34" name="Caption 4"/>
          <p:cNvSpPr>
            <a:spLocks noGrp="1"/>
          </p:cNvSpPr>
          <p:nvPr>
            <p:ph type="body" idx="123" hasCustomPrompt="1"/>
          </p:nvPr>
        </p:nvSpPr>
        <p:spPr>
          <a:xfrm>
            <a:off x="6743699" y="4020239"/>
            <a:ext cx="1828802" cy="169476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5" name="Heading 4"/>
          <p:cNvSpPr>
            <a:spLocks noGrp="1"/>
          </p:cNvSpPr>
          <p:nvPr>
            <p:ph type="body" sz="quarter" idx="124" hasCustomPrompt="1"/>
          </p:nvPr>
        </p:nvSpPr>
        <p:spPr>
          <a:xfrm>
            <a:off x="6743699" y="3598162"/>
            <a:ext cx="1828802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9" name="Divider 4"/>
          <p:cNvSpPr/>
          <p:nvPr userDrawn="1"/>
        </p:nvSpPr>
        <p:spPr>
          <a:xfrm>
            <a:off x="7429500" y="3428998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mage 4"/>
          <p:cNvSpPr>
            <a:spLocks noGrp="1"/>
          </p:cNvSpPr>
          <p:nvPr>
            <p:ph type="pic" sz="quarter" idx="121" hasCustomPrompt="1"/>
          </p:nvPr>
        </p:nvSpPr>
        <p:spPr>
          <a:xfrm>
            <a:off x="7200900" y="2400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30" name="Caption 3"/>
          <p:cNvSpPr>
            <a:spLocks noGrp="1"/>
          </p:cNvSpPr>
          <p:nvPr>
            <p:ph type="body" idx="119" hasCustomPrompt="1"/>
          </p:nvPr>
        </p:nvSpPr>
        <p:spPr>
          <a:xfrm>
            <a:off x="4686299" y="4020239"/>
            <a:ext cx="1828802" cy="169476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31" name="Heading 3"/>
          <p:cNvSpPr>
            <a:spLocks noGrp="1"/>
          </p:cNvSpPr>
          <p:nvPr>
            <p:ph type="body" sz="quarter" idx="120" hasCustomPrompt="1"/>
          </p:nvPr>
        </p:nvSpPr>
        <p:spPr>
          <a:xfrm>
            <a:off x="4686299" y="3598162"/>
            <a:ext cx="1828802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8" name="Divider 3"/>
          <p:cNvSpPr/>
          <p:nvPr userDrawn="1"/>
        </p:nvSpPr>
        <p:spPr>
          <a:xfrm>
            <a:off x="5372100" y="3428998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Image 3"/>
          <p:cNvSpPr>
            <a:spLocks noGrp="1"/>
          </p:cNvSpPr>
          <p:nvPr>
            <p:ph type="pic" sz="quarter" idx="117" hasCustomPrompt="1"/>
          </p:nvPr>
        </p:nvSpPr>
        <p:spPr>
          <a:xfrm>
            <a:off x="5143500" y="2400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6" name="Caption 2"/>
          <p:cNvSpPr>
            <a:spLocks noGrp="1"/>
          </p:cNvSpPr>
          <p:nvPr>
            <p:ph type="body" idx="115" hasCustomPrompt="1"/>
          </p:nvPr>
        </p:nvSpPr>
        <p:spPr>
          <a:xfrm>
            <a:off x="2628899" y="4020239"/>
            <a:ext cx="1828802" cy="169476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7" name="Heading 2"/>
          <p:cNvSpPr>
            <a:spLocks noGrp="1"/>
          </p:cNvSpPr>
          <p:nvPr>
            <p:ph type="body" sz="quarter" idx="116" hasCustomPrompt="1"/>
          </p:nvPr>
        </p:nvSpPr>
        <p:spPr>
          <a:xfrm>
            <a:off x="2628899" y="3598162"/>
            <a:ext cx="1828802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Divider 2"/>
          <p:cNvSpPr/>
          <p:nvPr userDrawn="1"/>
        </p:nvSpPr>
        <p:spPr>
          <a:xfrm>
            <a:off x="3314700" y="3428998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Image 2"/>
          <p:cNvSpPr>
            <a:spLocks noGrp="1"/>
          </p:cNvSpPr>
          <p:nvPr>
            <p:ph type="pic" sz="quarter" idx="113" hasCustomPrompt="1"/>
          </p:nvPr>
        </p:nvSpPr>
        <p:spPr>
          <a:xfrm>
            <a:off x="3086100" y="2400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2" name="Caption 1"/>
          <p:cNvSpPr>
            <a:spLocks noGrp="1"/>
          </p:cNvSpPr>
          <p:nvPr>
            <p:ph type="body" idx="44" hasCustomPrompt="1"/>
          </p:nvPr>
        </p:nvSpPr>
        <p:spPr>
          <a:xfrm>
            <a:off x="571499" y="4020239"/>
            <a:ext cx="1828802" cy="169476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rgbClr val="425563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3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499" y="3598162"/>
            <a:ext cx="1828802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6" name="Divider 1"/>
          <p:cNvSpPr/>
          <p:nvPr userDrawn="1"/>
        </p:nvSpPr>
        <p:spPr>
          <a:xfrm>
            <a:off x="1257300" y="3428998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1028700" y="24003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25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5784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2" grpId="0"/>
      <p:bldP spid="38" grpId="0" animBg="1"/>
      <p:bldP spid="28" grpId="0"/>
      <p:bldP spid="37" grpId="0" animBg="1"/>
      <p:bldP spid="24" grpId="0"/>
      <p:bldP spid="36" grpId="0" animBg="1"/>
      <p:bldP spid="95" grpId="0"/>
    </p:bldLst>
  </p:timing>
  <p:extLst>
    <p:ext uri="{DCECCB84-F9BA-43D5-87BE-67443E8EF086}">
      <p15:sldGuideLst xmlns:p15="http://schemas.microsoft.com/office/powerpoint/2012/main">
        <p15:guide id="1" orient="horz" pos="208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tlight, 1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993E5C3D-A167-DF43-B02B-F492F89E54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"/>
          <p:cNvSpPr>
            <a:spLocks noGrp="1"/>
          </p:cNvSpPr>
          <p:nvPr>
            <p:ph type="ftr" sz="quarter" idx="112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1" name="Heading 12"/>
          <p:cNvSpPr>
            <a:spLocks noGrp="1"/>
          </p:cNvSpPr>
          <p:nvPr>
            <p:ph type="body" sz="quarter" idx="150" hasCustomPrompt="1"/>
          </p:nvPr>
        </p:nvSpPr>
        <p:spPr>
          <a:xfrm>
            <a:off x="7429499" y="5198364"/>
            <a:ext cx="1143002" cy="5166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80" name="Divider 12"/>
          <p:cNvSpPr/>
          <p:nvPr userDrawn="1"/>
        </p:nvSpPr>
        <p:spPr>
          <a:xfrm>
            <a:off x="7780453" y="50292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Image 12"/>
          <p:cNvSpPr>
            <a:spLocks noGrp="1"/>
          </p:cNvSpPr>
          <p:nvPr>
            <p:ph type="pic" sz="quarter" idx="148" hasCustomPrompt="1"/>
          </p:nvPr>
        </p:nvSpPr>
        <p:spPr>
          <a:xfrm>
            <a:off x="7543799" y="40005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6" name="Heading 11"/>
          <p:cNvSpPr>
            <a:spLocks noGrp="1"/>
          </p:cNvSpPr>
          <p:nvPr>
            <p:ph type="body" sz="quarter" idx="147" hasCustomPrompt="1"/>
          </p:nvPr>
        </p:nvSpPr>
        <p:spPr>
          <a:xfrm>
            <a:off x="6057900" y="5198364"/>
            <a:ext cx="1143002" cy="5166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9" name="Divider 11"/>
          <p:cNvSpPr/>
          <p:nvPr userDrawn="1"/>
        </p:nvSpPr>
        <p:spPr>
          <a:xfrm>
            <a:off x="6408853" y="50292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Image 11"/>
          <p:cNvSpPr>
            <a:spLocks noGrp="1"/>
          </p:cNvSpPr>
          <p:nvPr>
            <p:ph type="pic" sz="quarter" idx="145" hasCustomPrompt="1"/>
          </p:nvPr>
        </p:nvSpPr>
        <p:spPr>
          <a:xfrm>
            <a:off x="6172199" y="40005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3" name="Heading 10"/>
          <p:cNvSpPr>
            <a:spLocks noGrp="1"/>
          </p:cNvSpPr>
          <p:nvPr>
            <p:ph type="body" sz="quarter" idx="144" hasCustomPrompt="1"/>
          </p:nvPr>
        </p:nvSpPr>
        <p:spPr>
          <a:xfrm>
            <a:off x="4686300" y="5198364"/>
            <a:ext cx="1143002" cy="5166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8" name="Divider 10"/>
          <p:cNvSpPr/>
          <p:nvPr userDrawn="1"/>
        </p:nvSpPr>
        <p:spPr>
          <a:xfrm>
            <a:off x="5037254" y="50292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Image 10"/>
          <p:cNvSpPr>
            <a:spLocks noGrp="1"/>
          </p:cNvSpPr>
          <p:nvPr>
            <p:ph type="pic" sz="quarter" idx="142" hasCustomPrompt="1"/>
          </p:nvPr>
        </p:nvSpPr>
        <p:spPr>
          <a:xfrm>
            <a:off x="4800600" y="40005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0" name="Heading 9"/>
          <p:cNvSpPr>
            <a:spLocks noGrp="1"/>
          </p:cNvSpPr>
          <p:nvPr>
            <p:ph type="body" sz="quarter" idx="141" hasCustomPrompt="1"/>
          </p:nvPr>
        </p:nvSpPr>
        <p:spPr>
          <a:xfrm>
            <a:off x="3314700" y="5198364"/>
            <a:ext cx="1143002" cy="5166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7" name="Divider 9"/>
          <p:cNvSpPr/>
          <p:nvPr userDrawn="1"/>
        </p:nvSpPr>
        <p:spPr>
          <a:xfrm>
            <a:off x="3665654" y="50292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Image 9"/>
          <p:cNvSpPr>
            <a:spLocks noGrp="1"/>
          </p:cNvSpPr>
          <p:nvPr>
            <p:ph type="pic" sz="quarter" idx="139" hasCustomPrompt="1"/>
          </p:nvPr>
        </p:nvSpPr>
        <p:spPr>
          <a:xfrm>
            <a:off x="3429000" y="40005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57" name="Heading 8"/>
          <p:cNvSpPr>
            <a:spLocks noGrp="1"/>
          </p:cNvSpPr>
          <p:nvPr>
            <p:ph type="body" sz="quarter" idx="138" hasCustomPrompt="1"/>
          </p:nvPr>
        </p:nvSpPr>
        <p:spPr>
          <a:xfrm>
            <a:off x="1943100" y="5198364"/>
            <a:ext cx="1143002" cy="5166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6" name="Divider 8"/>
          <p:cNvSpPr/>
          <p:nvPr userDrawn="1"/>
        </p:nvSpPr>
        <p:spPr>
          <a:xfrm>
            <a:off x="2294054" y="50292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Image 8"/>
          <p:cNvSpPr>
            <a:spLocks noGrp="1"/>
          </p:cNvSpPr>
          <p:nvPr>
            <p:ph type="pic" sz="quarter" idx="136" hasCustomPrompt="1"/>
          </p:nvPr>
        </p:nvSpPr>
        <p:spPr>
          <a:xfrm>
            <a:off x="2057400" y="40005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54" name="Heading 7"/>
          <p:cNvSpPr>
            <a:spLocks noGrp="1"/>
          </p:cNvSpPr>
          <p:nvPr>
            <p:ph type="body" sz="quarter" idx="135" hasCustomPrompt="1"/>
          </p:nvPr>
        </p:nvSpPr>
        <p:spPr>
          <a:xfrm>
            <a:off x="571500" y="5198364"/>
            <a:ext cx="1143002" cy="5166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5" name="Divider 7"/>
          <p:cNvSpPr/>
          <p:nvPr userDrawn="1"/>
        </p:nvSpPr>
        <p:spPr>
          <a:xfrm>
            <a:off x="922453" y="5029200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Image 7"/>
          <p:cNvSpPr>
            <a:spLocks noGrp="1"/>
          </p:cNvSpPr>
          <p:nvPr>
            <p:ph type="pic" sz="quarter" idx="133" hasCustomPrompt="1"/>
          </p:nvPr>
        </p:nvSpPr>
        <p:spPr>
          <a:xfrm>
            <a:off x="685799" y="40005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68" name="Heading 6"/>
          <p:cNvSpPr>
            <a:spLocks noGrp="1"/>
          </p:cNvSpPr>
          <p:nvPr>
            <p:ph type="body" sz="quarter" idx="132" hasCustomPrompt="1"/>
          </p:nvPr>
        </p:nvSpPr>
        <p:spPr>
          <a:xfrm>
            <a:off x="7429500" y="3259686"/>
            <a:ext cx="1143000" cy="512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4" name="Divider 6"/>
          <p:cNvSpPr/>
          <p:nvPr userDrawn="1"/>
        </p:nvSpPr>
        <p:spPr>
          <a:xfrm>
            <a:off x="7780453" y="30906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Image 6"/>
          <p:cNvSpPr>
            <a:spLocks noGrp="1"/>
          </p:cNvSpPr>
          <p:nvPr>
            <p:ph type="pic" sz="quarter" idx="129" hasCustomPrompt="1"/>
          </p:nvPr>
        </p:nvSpPr>
        <p:spPr>
          <a:xfrm>
            <a:off x="7543799" y="2057399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45" name="Heading 5"/>
          <p:cNvSpPr>
            <a:spLocks noGrp="1"/>
          </p:cNvSpPr>
          <p:nvPr>
            <p:ph type="body" sz="quarter" idx="128" hasCustomPrompt="1"/>
          </p:nvPr>
        </p:nvSpPr>
        <p:spPr>
          <a:xfrm>
            <a:off x="6057901" y="3259686"/>
            <a:ext cx="1143000" cy="512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3" name="Divider 5"/>
          <p:cNvSpPr/>
          <p:nvPr userDrawn="1"/>
        </p:nvSpPr>
        <p:spPr>
          <a:xfrm>
            <a:off x="6408853" y="30906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Image 5"/>
          <p:cNvSpPr>
            <a:spLocks noGrp="1"/>
          </p:cNvSpPr>
          <p:nvPr>
            <p:ph type="pic" sz="quarter" idx="125" hasCustomPrompt="1"/>
          </p:nvPr>
        </p:nvSpPr>
        <p:spPr>
          <a:xfrm>
            <a:off x="6172199" y="2057399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41" name="Heading 4"/>
          <p:cNvSpPr>
            <a:spLocks noGrp="1"/>
          </p:cNvSpPr>
          <p:nvPr>
            <p:ph type="body" sz="quarter" idx="124" hasCustomPrompt="1"/>
          </p:nvPr>
        </p:nvSpPr>
        <p:spPr>
          <a:xfrm>
            <a:off x="4686301" y="3259686"/>
            <a:ext cx="1143000" cy="512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2" name="Divider 4"/>
          <p:cNvSpPr/>
          <p:nvPr userDrawn="1"/>
        </p:nvSpPr>
        <p:spPr>
          <a:xfrm>
            <a:off x="5037254" y="30906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Image 4"/>
          <p:cNvSpPr>
            <a:spLocks noGrp="1"/>
          </p:cNvSpPr>
          <p:nvPr>
            <p:ph type="pic" sz="quarter" idx="121" hasCustomPrompt="1"/>
          </p:nvPr>
        </p:nvSpPr>
        <p:spPr>
          <a:xfrm>
            <a:off x="4800600" y="2057399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37" name="Heading 3"/>
          <p:cNvSpPr>
            <a:spLocks noGrp="1"/>
          </p:cNvSpPr>
          <p:nvPr>
            <p:ph type="body" sz="quarter" idx="120" hasCustomPrompt="1"/>
          </p:nvPr>
        </p:nvSpPr>
        <p:spPr>
          <a:xfrm>
            <a:off x="3314701" y="3259686"/>
            <a:ext cx="1143000" cy="512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7" name="Divider 3"/>
          <p:cNvSpPr/>
          <p:nvPr userDrawn="1"/>
        </p:nvSpPr>
        <p:spPr>
          <a:xfrm>
            <a:off x="3665654" y="30906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Image 3"/>
          <p:cNvSpPr>
            <a:spLocks noGrp="1"/>
          </p:cNvSpPr>
          <p:nvPr>
            <p:ph type="pic" sz="quarter" idx="117" hasCustomPrompt="1"/>
          </p:nvPr>
        </p:nvSpPr>
        <p:spPr>
          <a:xfrm>
            <a:off x="3429000" y="2057399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33" name="Heading 2"/>
          <p:cNvSpPr>
            <a:spLocks noGrp="1"/>
          </p:cNvSpPr>
          <p:nvPr>
            <p:ph type="body" sz="quarter" idx="116" hasCustomPrompt="1"/>
          </p:nvPr>
        </p:nvSpPr>
        <p:spPr>
          <a:xfrm>
            <a:off x="1943101" y="3259686"/>
            <a:ext cx="1143000" cy="512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0" name="Divider 2"/>
          <p:cNvSpPr/>
          <p:nvPr userDrawn="1"/>
        </p:nvSpPr>
        <p:spPr>
          <a:xfrm>
            <a:off x="2294054" y="30906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Image 2"/>
          <p:cNvSpPr>
            <a:spLocks noGrp="1"/>
          </p:cNvSpPr>
          <p:nvPr>
            <p:ph type="pic" sz="quarter" idx="113" hasCustomPrompt="1"/>
          </p:nvPr>
        </p:nvSpPr>
        <p:spPr>
          <a:xfrm>
            <a:off x="2057400" y="2057399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51" name="Heading 1"/>
          <p:cNvSpPr>
            <a:spLocks noGrp="1"/>
          </p:cNvSpPr>
          <p:nvPr>
            <p:ph type="body" sz="quarter" idx="33" hasCustomPrompt="1"/>
          </p:nvPr>
        </p:nvSpPr>
        <p:spPr>
          <a:xfrm>
            <a:off x="571501" y="3259686"/>
            <a:ext cx="1143000" cy="512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4" name="Divider 1"/>
          <p:cNvSpPr/>
          <p:nvPr userDrawn="1"/>
        </p:nvSpPr>
        <p:spPr>
          <a:xfrm>
            <a:off x="922453" y="3090672"/>
            <a:ext cx="457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Image 1"/>
          <p:cNvSpPr>
            <a:spLocks noGrp="1"/>
          </p:cNvSpPr>
          <p:nvPr>
            <p:ph type="pic" sz="quarter" idx="28" hasCustomPrompt="1"/>
          </p:nvPr>
        </p:nvSpPr>
        <p:spPr>
          <a:xfrm>
            <a:off x="685799" y="2057400"/>
            <a:ext cx="914400" cy="914400"/>
          </a:xfrm>
          <a:prstGeom prst="ellipse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9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43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585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9" grpId="0"/>
      <p:bldP spid="79" grpId="0" animBg="1"/>
      <p:bldP spid="64" grpId="0"/>
      <p:bldP spid="78" grpId="0" animBg="1"/>
      <p:bldP spid="61" grpId="0"/>
      <p:bldP spid="77" grpId="0" animBg="1"/>
      <p:bldP spid="58" grpId="0"/>
      <p:bldP spid="76" grpId="0" animBg="1"/>
      <p:bldP spid="55" grpId="0"/>
      <p:bldP spid="75" grpId="0" animBg="1"/>
      <p:bldP spid="52" grpId="0"/>
      <p:bldP spid="74" grpId="0" animBg="1"/>
      <p:bldP spid="47" grpId="0"/>
      <p:bldP spid="73" grpId="0" animBg="1"/>
      <p:bldP spid="42" grpId="0"/>
      <p:bldP spid="72" grpId="0" animBg="1"/>
      <p:bldP spid="38" grpId="0"/>
      <p:bldP spid="67" grpId="0" animBg="1"/>
      <p:bldP spid="34" grpId="0"/>
      <p:bldP spid="50" grpId="0" animBg="1"/>
      <p:bldP spid="30" grpId="0"/>
      <p:bldP spid="44" grpId="0" animBg="1"/>
      <p:bldP spid="95" grpId="0"/>
    </p:bldLst>
  </p:timing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orient="horz" pos="252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Title, Numb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Wordmark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943600"/>
            <a:ext cx="2362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MYM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500" y="2057400"/>
            <a:ext cx="3886200" cy="231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ounding Bar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760782" cy="45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33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Title, Bear Head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Wordmark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943600"/>
            <a:ext cx="2362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MYM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500" y="2057400"/>
            <a:ext cx="3886200" cy="231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ounding Bar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760782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Title, Students w/Raised Ha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Grounding Bar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09" y="0"/>
            <a:ext cx="760782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/>
          <a:srcRect t="-11032" b="-11032"/>
          <a:stretch/>
        </p:blipFill>
        <p:spPr>
          <a:xfrm>
            <a:off x="1028700" y="902866"/>
            <a:ext cx="7086600" cy="532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65" b="-10265"/>
          <a:stretch/>
        </p:blipFill>
        <p:spPr>
          <a:xfrm>
            <a:off x="3429000" y="1798132"/>
            <a:ext cx="2286000" cy="533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/>
          </p:cNvSpPr>
          <p:nvPr>
            <p:ph type="sldNum" sz="quarter" idx="12"/>
          </p:nvPr>
        </p:nvSpPr>
        <p:spPr>
          <a:xfrm>
            <a:off x="8115300" y="6062473"/>
            <a:ext cx="457200" cy="338328"/>
          </a:xfrm>
        </p:spPr>
        <p:txBody>
          <a:bodyPr/>
          <a:lstStyle>
            <a:lvl1pPr>
              <a:defRPr sz="1000"/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"/>
          <p:cNvSpPr>
            <a:spLocks noGrp="1"/>
          </p:cNvSpPr>
          <p:nvPr>
            <p:ph type="ftr" sz="quarter" idx="15"/>
          </p:nvPr>
        </p:nvSpPr>
        <p:spPr>
          <a:xfrm>
            <a:off x="4686300" y="6062473"/>
            <a:ext cx="3429000" cy="338328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Content"/>
          <p:cNvSpPr>
            <a:spLocks noGrp="1"/>
          </p:cNvSpPr>
          <p:nvPr>
            <p:ph idx="1" hasCustomPrompt="1"/>
          </p:nvPr>
        </p:nvSpPr>
        <p:spPr>
          <a:xfrm>
            <a:off x="571499" y="1540042"/>
            <a:ext cx="8001001" cy="4174959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571499" y="685800"/>
            <a:ext cx="8001001" cy="68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10310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onal"/>
          <p:cNvSpPr/>
          <p:nvPr userDrawn="1"/>
        </p:nvSpPr>
        <p:spPr>
          <a:xfrm>
            <a:off x="228600" y="228600"/>
            <a:ext cx="8686800" cy="6400800"/>
          </a:xfrm>
          <a:custGeom>
            <a:avLst/>
            <a:gdLst>
              <a:gd name="connsiteX0" fmla="*/ 0 w 8686800"/>
              <a:gd name="connsiteY0" fmla="*/ 0 h 6400800"/>
              <a:gd name="connsiteX1" fmla="*/ 8686800 w 8686800"/>
              <a:gd name="connsiteY1" fmla="*/ 0 h 6400800"/>
              <a:gd name="connsiteX2" fmla="*/ 8686800 w 8686800"/>
              <a:gd name="connsiteY2" fmla="*/ 5029202 h 6400800"/>
              <a:gd name="connsiteX3" fmla="*/ 7315202 w 8686800"/>
              <a:gd name="connsiteY3" fmla="*/ 6400800 h 6400800"/>
              <a:gd name="connsiteX4" fmla="*/ 0 w 8686800"/>
              <a:gd name="connsiteY4" fmla="*/ 640080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6400800">
                <a:moveTo>
                  <a:pt x="0" y="0"/>
                </a:moveTo>
                <a:lnTo>
                  <a:pt x="8686800" y="0"/>
                </a:lnTo>
                <a:lnTo>
                  <a:pt x="8686800" y="5029202"/>
                </a:lnTo>
                <a:lnTo>
                  <a:pt x="7315202" y="6400800"/>
                </a:lnTo>
                <a:lnTo>
                  <a:pt x="0" y="6400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62473"/>
            <a:ext cx="1752279" cy="3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4572001"/>
            <a:ext cx="73152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Section subtitle</a:t>
            </a:r>
          </a:p>
        </p:txBody>
      </p:sp>
      <p:sp>
        <p:nvSpPr>
          <p:cNvPr id="5" name="Divider"/>
          <p:cNvSpPr/>
          <p:nvPr userDrawn="1"/>
        </p:nvSpPr>
        <p:spPr>
          <a:xfrm>
            <a:off x="571499" y="4230044"/>
            <a:ext cx="6858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500" y="685801"/>
            <a:ext cx="8001000" cy="3314700"/>
          </a:xfrm>
        </p:spPr>
        <p:txBody>
          <a:bodyPr lIns="0" tIns="0" rIns="0" bIns="0" anchor="b">
            <a:normAutofit/>
          </a:bodyPr>
          <a:lstStyle>
            <a:lvl1pPr>
              <a:lnSpc>
                <a:spcPct val="90000"/>
              </a:lnSpc>
              <a:defRPr sz="4800" baseline="0"/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8" name="Grounding Bar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-1"/>
            <a:ext cx="760782" cy="45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0991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520" userDrawn="1">
          <p15:clr>
            <a:srgbClr val="FBAE40"/>
          </p15:clr>
        </p15:guide>
        <p15:guide id="2" orient="horz" pos="288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5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,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gonal"/>
          <p:cNvSpPr/>
          <p:nvPr userDrawn="1"/>
        </p:nvSpPr>
        <p:spPr>
          <a:xfrm>
            <a:off x="228600" y="228600"/>
            <a:ext cx="8686800" cy="6400800"/>
          </a:xfrm>
          <a:custGeom>
            <a:avLst/>
            <a:gdLst>
              <a:gd name="connsiteX0" fmla="*/ 0 w 8686800"/>
              <a:gd name="connsiteY0" fmla="*/ 0 h 6400800"/>
              <a:gd name="connsiteX1" fmla="*/ 8686800 w 8686800"/>
              <a:gd name="connsiteY1" fmla="*/ 0 h 6400800"/>
              <a:gd name="connsiteX2" fmla="*/ 8686800 w 8686800"/>
              <a:gd name="connsiteY2" fmla="*/ 5029202 h 6400800"/>
              <a:gd name="connsiteX3" fmla="*/ 7315202 w 8686800"/>
              <a:gd name="connsiteY3" fmla="*/ 6400800 h 6400800"/>
              <a:gd name="connsiteX4" fmla="*/ 0 w 8686800"/>
              <a:gd name="connsiteY4" fmla="*/ 640080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6400800">
                <a:moveTo>
                  <a:pt x="0" y="0"/>
                </a:moveTo>
                <a:lnTo>
                  <a:pt x="8686800" y="0"/>
                </a:lnTo>
                <a:lnTo>
                  <a:pt x="8686800" y="5029202"/>
                </a:lnTo>
                <a:lnTo>
                  <a:pt x="7315202" y="6400800"/>
                </a:lnTo>
                <a:lnTo>
                  <a:pt x="0" y="6400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62473"/>
            <a:ext cx="1752279" cy="3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Image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5372099" y="685800"/>
            <a:ext cx="3200401" cy="5029200"/>
          </a:xfrm>
          <a:custGeom>
            <a:avLst/>
            <a:gdLst>
              <a:gd name="connsiteX0" fmla="*/ 0 w 3200401"/>
              <a:gd name="connsiteY0" fmla="*/ 0 h 5029200"/>
              <a:gd name="connsiteX1" fmla="*/ 3200401 w 3200401"/>
              <a:gd name="connsiteY1" fmla="*/ 0 h 5029200"/>
              <a:gd name="connsiteX2" fmla="*/ 3200401 w 3200401"/>
              <a:gd name="connsiteY2" fmla="*/ 4449261 h 5029200"/>
              <a:gd name="connsiteX3" fmla="*/ 2620462 w 3200401"/>
              <a:gd name="connsiteY3" fmla="*/ 5029200 h 5029200"/>
              <a:gd name="connsiteX4" fmla="*/ 0 w 3200401"/>
              <a:gd name="connsiteY4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1" h="5029200">
                <a:moveTo>
                  <a:pt x="0" y="0"/>
                </a:moveTo>
                <a:lnTo>
                  <a:pt x="3200401" y="0"/>
                </a:lnTo>
                <a:lnTo>
                  <a:pt x="3200401" y="4449261"/>
                </a:lnTo>
                <a:lnTo>
                  <a:pt x="2620462" y="5029200"/>
                </a:lnTo>
                <a:lnTo>
                  <a:pt x="0" y="5029200"/>
                </a:lnTo>
                <a:close/>
              </a:path>
            </a:pathLst>
          </a:custGeom>
          <a:noFill/>
          <a:ln w="127000" cmpd="sng">
            <a:noFill/>
            <a:miter lim="800000"/>
          </a:ln>
        </p:spPr>
        <p:txBody>
          <a:bodyPr vert="horz"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4572000"/>
            <a:ext cx="4572000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subtitle</a:t>
            </a:r>
          </a:p>
        </p:txBody>
      </p:sp>
      <p:sp>
        <p:nvSpPr>
          <p:cNvPr id="9" name="Divider"/>
          <p:cNvSpPr/>
          <p:nvPr userDrawn="1"/>
        </p:nvSpPr>
        <p:spPr>
          <a:xfrm>
            <a:off x="571500" y="4230044"/>
            <a:ext cx="6858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500" y="685800"/>
            <a:ext cx="4572000" cy="3314700"/>
          </a:xfrm>
        </p:spPr>
        <p:txBody>
          <a:bodyPr lIns="0" tIns="0" rIns="0" bIns="0" anchor="b">
            <a:normAutofit/>
          </a:bodyPr>
          <a:lstStyle>
            <a:lvl1pPr>
              <a:lnSpc>
                <a:spcPct val="90000"/>
              </a:lnSpc>
              <a:defRPr sz="4800" baseline="0"/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2" name="Grounding Bar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-1"/>
            <a:ext cx="760782" cy="45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92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520" userDrawn="1">
          <p15:clr>
            <a:srgbClr val="FBAE40"/>
          </p15:clr>
        </p15:guide>
        <p15:guide id="2" orient="horz" pos="288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56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4" name="Content 2"/>
          <p:cNvSpPr>
            <a:spLocks noGrp="1"/>
          </p:cNvSpPr>
          <p:nvPr>
            <p:ph sz="half" idx="2" hasCustomPrompt="1"/>
          </p:nvPr>
        </p:nvSpPr>
        <p:spPr>
          <a:xfrm>
            <a:off x="4686299" y="2057400"/>
            <a:ext cx="38862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571499" y="2057400"/>
            <a:ext cx="38862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71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endParaRPr lang="en-US"/>
          </a:p>
        </p:txBody>
      </p:sp>
      <p:pic>
        <p:nvPicPr>
          <p:cNvPr id="4" name="Spirit Burs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t="28" r="50028" b="50028"/>
          <a:stretch/>
        </p:blipFill>
        <p:spPr>
          <a:xfrm>
            <a:off x="7313676" y="4463034"/>
            <a:ext cx="1370056" cy="1370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mage"/>
          <p:cNvSpPr>
            <a:spLocks noGrp="1"/>
          </p:cNvSpPr>
          <p:nvPr>
            <p:ph type="pic" sz="quarter" idx="16" hasCustomPrompt="1"/>
          </p:nvPr>
        </p:nvSpPr>
        <p:spPr>
          <a:xfrm>
            <a:off x="6057899" y="2057400"/>
            <a:ext cx="2514601" cy="3657600"/>
          </a:xfrm>
          <a:custGeom>
            <a:avLst/>
            <a:gdLst>
              <a:gd name="connsiteX0" fmla="*/ 457200 w 2514601"/>
              <a:gd name="connsiteY0" fmla="*/ 0 h 3657600"/>
              <a:gd name="connsiteX1" fmla="*/ 2514601 w 2514601"/>
              <a:gd name="connsiteY1" fmla="*/ 0 h 3657600"/>
              <a:gd name="connsiteX2" fmla="*/ 2514601 w 2514601"/>
              <a:gd name="connsiteY2" fmla="*/ 3657600 h 3657600"/>
              <a:gd name="connsiteX3" fmla="*/ 0 w 2514601"/>
              <a:gd name="connsiteY3" fmla="*/ 3657600 h 3657600"/>
              <a:gd name="connsiteX4" fmla="*/ 0 w 2514601"/>
              <a:gd name="connsiteY4" fmla="*/ 4572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1" h="3657600">
                <a:moveTo>
                  <a:pt x="457200" y="0"/>
                </a:moveTo>
                <a:lnTo>
                  <a:pt x="2514601" y="0"/>
                </a:lnTo>
                <a:lnTo>
                  <a:pt x="2514601" y="3657600"/>
                </a:lnTo>
                <a:lnTo>
                  <a:pt x="0" y="3657600"/>
                </a:lnTo>
                <a:lnTo>
                  <a:pt x="0" y="45720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499" y="2057400"/>
            <a:ext cx="52578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80010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11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Sideb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6743701" y="6062473"/>
            <a:ext cx="457199" cy="338328"/>
          </a:xfrm>
        </p:spPr>
        <p:txBody>
          <a:bodyPr/>
          <a:lstStyle/>
          <a:p>
            <a:fld id="{DCFE8AC6-424E-904F-AE4A-648F5E9D7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5"/>
          </p:nvPr>
        </p:nvSpPr>
        <p:spPr>
          <a:xfrm>
            <a:off x="4686300" y="6062473"/>
            <a:ext cx="2057401" cy="338328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0" name="Image"/>
          <p:cNvSpPr>
            <a:spLocks noGrp="1"/>
          </p:cNvSpPr>
          <p:nvPr>
            <p:ph type="pic" sz="quarter" idx="16" hasCustomPrompt="1"/>
          </p:nvPr>
        </p:nvSpPr>
        <p:spPr>
          <a:xfrm>
            <a:off x="7429500" y="0"/>
            <a:ext cx="1714500" cy="6858000"/>
          </a:xfrm>
          <a:custGeom>
            <a:avLst/>
            <a:gdLst>
              <a:gd name="connsiteX0" fmla="*/ 457200 w 1714500"/>
              <a:gd name="connsiteY0" fmla="*/ 0 h 6858000"/>
              <a:gd name="connsiteX1" fmla="*/ 1714500 w 1714500"/>
              <a:gd name="connsiteY1" fmla="*/ 0 h 6858000"/>
              <a:gd name="connsiteX2" fmla="*/ 1714500 w 1714500"/>
              <a:gd name="connsiteY2" fmla="*/ 6858000 h 6858000"/>
              <a:gd name="connsiteX3" fmla="*/ 0 w 1714500"/>
              <a:gd name="connsiteY3" fmla="*/ 6858000 h 6858000"/>
              <a:gd name="connsiteX4" fmla="*/ 0 w 1714500"/>
              <a:gd name="connsiteY4" fmla="*/ 4572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6858000">
                <a:moveTo>
                  <a:pt x="457200" y="0"/>
                </a:moveTo>
                <a:lnTo>
                  <a:pt x="1714500" y="0"/>
                </a:lnTo>
                <a:lnTo>
                  <a:pt x="1714500" y="6858000"/>
                </a:lnTo>
                <a:lnTo>
                  <a:pt x="0" y="6858000"/>
                </a:lnTo>
                <a:lnTo>
                  <a:pt x="0" y="45720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Content"/>
          <p:cNvSpPr>
            <a:spLocks noGrp="1"/>
          </p:cNvSpPr>
          <p:nvPr>
            <p:ph sz="half" idx="1" hasCustomPrompt="1"/>
          </p:nvPr>
        </p:nvSpPr>
        <p:spPr>
          <a:xfrm>
            <a:off x="571499" y="2057400"/>
            <a:ext cx="6629401" cy="3657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1485901"/>
            <a:ext cx="6629401" cy="3428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cap="all">
                <a:solidFill>
                  <a:schemeClr val="accent2"/>
                </a:solidFill>
                <a:latin typeface="+mn-lt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1499" y="685801"/>
            <a:ext cx="6629401" cy="685799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67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8115300" y="6062473"/>
            <a:ext cx="457200" cy="3383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"/>
          <p:cNvSpPr>
            <a:spLocks noGrp="1"/>
          </p:cNvSpPr>
          <p:nvPr>
            <p:ph type="ftr" sz="quarter" idx="3"/>
          </p:nvPr>
        </p:nvSpPr>
        <p:spPr>
          <a:xfrm>
            <a:off x="4686300" y="6062473"/>
            <a:ext cx="3429000" cy="33832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 b="1">
                <a:solidFill>
                  <a:srgbClr val="425563"/>
                </a:solidFill>
              </a:defRPr>
            </a:lvl1pPr>
          </a:lstStyle>
          <a:p>
            <a:endParaRPr lang="en-US"/>
          </a:p>
        </p:txBody>
      </p:sp>
      <p:pic>
        <p:nvPicPr>
          <p:cNvPr id="13" name="Wordmark"/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62473"/>
            <a:ext cx="1752279" cy="3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571499" y="2057400"/>
            <a:ext cx="8001001" cy="365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499" y="685800"/>
            <a:ext cx="8001001" cy="6858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Slide title</a:t>
            </a:r>
          </a:p>
        </p:txBody>
      </p:sp>
      <p:pic>
        <p:nvPicPr>
          <p:cNvPr id="12" name="Grounding Bars"/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-1"/>
            <a:ext cx="760782" cy="45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4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725" r:id="rId3"/>
    <p:sldLayoutId id="2147483726" r:id="rId4"/>
    <p:sldLayoutId id="2147483651" r:id="rId5"/>
    <p:sldLayoutId id="2147483670" r:id="rId6"/>
    <p:sldLayoutId id="2147483674" r:id="rId7"/>
    <p:sldLayoutId id="2147483652" r:id="rId8"/>
    <p:sldLayoutId id="2147483706" r:id="rId9"/>
    <p:sldLayoutId id="2147483707" r:id="rId10"/>
    <p:sldLayoutId id="2147483711" r:id="rId11"/>
    <p:sldLayoutId id="2147483709" r:id="rId12"/>
    <p:sldLayoutId id="2147483710" r:id="rId13"/>
    <p:sldLayoutId id="2147483735" r:id="rId14"/>
    <p:sldLayoutId id="2147483736" r:id="rId15"/>
    <p:sldLayoutId id="2147483737" r:id="rId16"/>
    <p:sldLayoutId id="2147483686" r:id="rId17"/>
    <p:sldLayoutId id="2147483661" r:id="rId18"/>
    <p:sldLayoutId id="2147483708" r:id="rId19"/>
    <p:sldLayoutId id="2147483715" r:id="rId20"/>
    <p:sldLayoutId id="2147483716" r:id="rId21"/>
    <p:sldLayoutId id="2147483717" r:id="rId22"/>
    <p:sldLayoutId id="2147483719" r:id="rId23"/>
    <p:sldLayoutId id="2147483720" r:id="rId24"/>
    <p:sldLayoutId id="2147483721" r:id="rId25"/>
    <p:sldLayoutId id="2147483734" r:id="rId26"/>
    <p:sldLayoutId id="2147483722" r:id="rId27"/>
    <p:sldLayoutId id="2147483712" r:id="rId28"/>
    <p:sldLayoutId id="2147483713" r:id="rId29"/>
    <p:sldLayoutId id="2147483728" r:id="rId30"/>
    <p:sldLayoutId id="2147483729" r:id="rId31"/>
    <p:sldLayoutId id="2147483731" r:id="rId32"/>
    <p:sldLayoutId id="2147483732" r:id="rId33"/>
    <p:sldLayoutId id="2147483730" r:id="rId34"/>
    <p:sldLayoutId id="2147483733" r:id="rId35"/>
    <p:sldLayoutId id="2147483727" r:id="rId36"/>
    <p:sldLayoutId id="2147483693" r:id="rId37"/>
    <p:sldLayoutId id="2147483714" r:id="rId38"/>
    <p:sldLayoutId id="2147483662" r:id="rId39"/>
    <p:sldLayoutId id="2147483738" r:id="rId40"/>
    <p:sldLayoutId id="2147483739" r:id="rId41"/>
    <p:sldLayoutId id="2147483745" r:id="rId42"/>
    <p:sldLayoutId id="2147483746" r:id="rId4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5E0009"/>
          </a:solidFill>
          <a:latin typeface="Georgia" charset="0"/>
          <a:ea typeface="Georgia" charset="0"/>
          <a:cs typeface="Georgia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/>
        <a:buChar char="•"/>
        <a:defRPr sz="2800" kern="1200">
          <a:solidFill>
            <a:srgbClr val="425563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2400" kern="1200">
          <a:solidFill>
            <a:srgbClr val="425563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2000" kern="1200">
          <a:solidFill>
            <a:srgbClr val="425563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800" kern="1200">
          <a:solidFill>
            <a:srgbClr val="425563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800" kern="1200">
          <a:solidFill>
            <a:srgbClr val="425563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9" orient="horz" pos="4032" userDrawn="1">
          <p15:clr>
            <a:srgbClr val="F26B43"/>
          </p15:clr>
        </p15:guide>
        <p15:guide id="10" orient="horz" pos="3816" userDrawn="1">
          <p15:clr>
            <a:srgbClr val="F26B43"/>
          </p15:clr>
        </p15:guide>
        <p15:guide id="11" orient="horz" pos="3600" userDrawn="1">
          <p15:clr>
            <a:srgbClr val="F26B43"/>
          </p15:clr>
        </p15:guide>
        <p15:guide id="13" orient="horz" pos="936" userDrawn="1">
          <p15:clr>
            <a:srgbClr val="F26B43"/>
          </p15:clr>
        </p15:guide>
        <p15:guide id="14" orient="horz" pos="288" userDrawn="1">
          <p15:clr>
            <a:srgbClr val="F26B43"/>
          </p15:clr>
        </p15:guide>
        <p15:guide id="15" orient="horz" pos="1296" userDrawn="1">
          <p15:clr>
            <a:srgbClr val="F26B43"/>
          </p15:clr>
        </p15:guide>
        <p15:guide id="38" pos="2808" userDrawn="1">
          <p15:clr>
            <a:srgbClr val="F26B43"/>
          </p15:clr>
        </p15:guide>
        <p15:guide id="50" pos="2952" userDrawn="1">
          <p15:clr>
            <a:srgbClr val="F26B43"/>
          </p15:clr>
        </p15:guide>
        <p15:guide id="51" orient="horz" pos="864" userDrawn="1">
          <p15:clr>
            <a:srgbClr val="F26B43"/>
          </p15:clr>
        </p15:guide>
        <p15:guide id="53" pos="2520" userDrawn="1">
          <p15:clr>
            <a:srgbClr val="F26B43"/>
          </p15:clr>
        </p15:guide>
        <p15:guide id="54" pos="2376" userDrawn="1">
          <p15:clr>
            <a:srgbClr val="F26B43"/>
          </p15:clr>
        </p15:guide>
        <p15:guide id="55" pos="2088" userDrawn="1">
          <p15:clr>
            <a:srgbClr val="F26B43"/>
          </p15:clr>
        </p15:guide>
        <p15:guide id="56" pos="1944" userDrawn="1">
          <p15:clr>
            <a:srgbClr val="F26B43"/>
          </p15:clr>
        </p15:guide>
        <p15:guide id="57" pos="1656" userDrawn="1">
          <p15:clr>
            <a:srgbClr val="F26B43"/>
          </p15:clr>
        </p15:guide>
        <p15:guide id="58" pos="1512" userDrawn="1">
          <p15:clr>
            <a:srgbClr val="F26B43"/>
          </p15:clr>
        </p15:guide>
        <p15:guide id="59" pos="1224" userDrawn="1">
          <p15:clr>
            <a:srgbClr val="F26B43"/>
          </p15:clr>
        </p15:guide>
        <p15:guide id="60" pos="1080" userDrawn="1">
          <p15:clr>
            <a:srgbClr val="F26B43"/>
          </p15:clr>
        </p15:guide>
        <p15:guide id="61" pos="792" userDrawn="1">
          <p15:clr>
            <a:srgbClr val="F26B43"/>
          </p15:clr>
        </p15:guide>
        <p15:guide id="62" pos="648" userDrawn="1">
          <p15:clr>
            <a:srgbClr val="F26B43"/>
          </p15:clr>
        </p15:guide>
        <p15:guide id="63" pos="360" userDrawn="1">
          <p15:clr>
            <a:srgbClr val="F26B43"/>
          </p15:clr>
        </p15:guide>
        <p15:guide id="64" pos="216" userDrawn="1">
          <p15:clr>
            <a:srgbClr val="F26B43"/>
          </p15:clr>
        </p15:guide>
        <p15:guide id="65" pos="3240" userDrawn="1">
          <p15:clr>
            <a:srgbClr val="F26B43"/>
          </p15:clr>
        </p15:guide>
        <p15:guide id="66" pos="3384" userDrawn="1">
          <p15:clr>
            <a:srgbClr val="F26B43"/>
          </p15:clr>
        </p15:guide>
        <p15:guide id="67" pos="3672" userDrawn="1">
          <p15:clr>
            <a:srgbClr val="F26B43"/>
          </p15:clr>
        </p15:guide>
        <p15:guide id="68" pos="3816" userDrawn="1">
          <p15:clr>
            <a:srgbClr val="F26B43"/>
          </p15:clr>
        </p15:guide>
        <p15:guide id="69" pos="4104" userDrawn="1">
          <p15:clr>
            <a:srgbClr val="F26B43"/>
          </p15:clr>
        </p15:guide>
        <p15:guide id="70" pos="4248" userDrawn="1">
          <p15:clr>
            <a:srgbClr val="F26B43"/>
          </p15:clr>
        </p15:guide>
        <p15:guide id="71" pos="4536" userDrawn="1">
          <p15:clr>
            <a:srgbClr val="F26B43"/>
          </p15:clr>
        </p15:guide>
        <p15:guide id="72" pos="4680" userDrawn="1">
          <p15:clr>
            <a:srgbClr val="F26B43"/>
          </p15:clr>
        </p15:guide>
        <p15:guide id="73" pos="4968" userDrawn="1">
          <p15:clr>
            <a:srgbClr val="F26B43"/>
          </p15:clr>
        </p15:guide>
        <p15:guide id="74" pos="5112" userDrawn="1">
          <p15:clr>
            <a:srgbClr val="F26B43"/>
          </p15:clr>
        </p15:guide>
        <p15:guide id="75" pos="5400" userDrawn="1">
          <p15:clr>
            <a:srgbClr val="F26B43"/>
          </p15:clr>
        </p15:guide>
        <p15:guide id="76" pos="5544" userDrawn="1">
          <p15:clr>
            <a:srgbClr val="F26B43"/>
          </p15:clr>
        </p15:guide>
        <p15:guide id="77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s.elsevier.com/information-processing-and-management/policies/author-templates" TargetMode="Externa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rantK/awesome-project-ideas" TargetMode="External"/><Relationship Id="rId2" Type="http://schemas.openxmlformats.org/officeDocument/2006/relationships/hyperlink" Target="https://toolbox.google.com/datasetsearch" TargetMode="External"/><Relationship Id="rId1" Type="http://schemas.openxmlformats.org/officeDocument/2006/relationships/slideLayout" Target="../slideLayouts/slideLayout42.xml"/><Relationship Id="rId4" Type="http://schemas.openxmlformats.org/officeDocument/2006/relationships/hyperlink" Target="http://cs229.stanford.edu/projec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Dr. Siming Liu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736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1499" y="4573155"/>
            <a:ext cx="8265696" cy="514347"/>
          </a:xfrm>
        </p:spPr>
        <p:txBody>
          <a:bodyPr>
            <a:normAutofit/>
          </a:bodyPr>
          <a:lstStyle/>
          <a:p>
            <a:r>
              <a:rPr lang="en-US" dirty="0"/>
              <a:t>Project instruction</a:t>
            </a:r>
          </a:p>
        </p:txBody>
      </p:sp>
    </p:spTree>
    <p:extLst>
      <p:ext uri="{BB962C8B-B14F-4D97-AF65-F5344CB8AC3E}">
        <p14:creationId xmlns:p14="http://schemas.microsoft.com/office/powerpoint/2010/main" val="18832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Deliverables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14770"/>
              </p:ext>
            </p:extLst>
          </p:nvPr>
        </p:nvGraphicFramePr>
        <p:xfrm>
          <a:off x="735915" y="1952674"/>
          <a:ext cx="7672168" cy="2105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9081">
                  <a:extLst>
                    <a:ext uri="{9D8B030D-6E8A-4147-A177-3AD203B41FA5}">
                      <a16:colId xmlns:a16="http://schemas.microsoft.com/office/drawing/2014/main" val="454909932"/>
                    </a:ext>
                  </a:extLst>
                </a:gridCol>
                <a:gridCol w="859176">
                  <a:extLst>
                    <a:ext uri="{9D8B030D-6E8A-4147-A177-3AD203B41FA5}">
                      <a16:colId xmlns:a16="http://schemas.microsoft.com/office/drawing/2014/main" val="1908269234"/>
                    </a:ext>
                  </a:extLst>
                </a:gridCol>
                <a:gridCol w="2403911">
                  <a:extLst>
                    <a:ext uri="{9D8B030D-6E8A-4147-A177-3AD203B41FA5}">
                      <a16:colId xmlns:a16="http://schemas.microsoft.com/office/drawing/2014/main" val="4173825040"/>
                    </a:ext>
                  </a:extLst>
                </a:gridCol>
              </a:tblGrid>
              <a:tr h="526464"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Group Project Proposal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April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16726"/>
                  </a:ext>
                </a:extLst>
              </a:tr>
              <a:tr h="526464"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Project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April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5587"/>
                  </a:ext>
                </a:extLst>
              </a:tr>
              <a:tr h="526464"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Project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May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1249"/>
                  </a:ext>
                </a:extLst>
              </a:tr>
              <a:tr h="526464"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Formal Write-up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May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0775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36687"/>
              </p:ext>
            </p:extLst>
          </p:nvPr>
        </p:nvGraphicFramePr>
        <p:xfrm>
          <a:off x="571499" y="4709981"/>
          <a:ext cx="7672168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2168">
                  <a:extLst>
                    <a:ext uri="{9D8B030D-6E8A-4147-A177-3AD203B41FA5}">
                      <a16:colId xmlns:a16="http://schemas.microsoft.com/office/drawing/2014/main" val="454909932"/>
                    </a:ext>
                  </a:extLst>
                </a:gridCol>
              </a:tblGrid>
              <a:tr h="5264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i="1" kern="12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Note:</a:t>
                      </a:r>
                      <a:r>
                        <a:rPr lang="en-US" sz="2000" i="1" kern="1200" baseline="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2000" kern="1200" baseline="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You are encouraged to use 3</a:t>
                      </a:r>
                      <a:r>
                        <a:rPr lang="en-US" sz="2000" kern="1200" baseline="3000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rd</a:t>
                      </a:r>
                      <a:r>
                        <a:rPr lang="en-US" sz="2000" kern="1200" baseline="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party machine learning libraries like </a:t>
                      </a:r>
                      <a:r>
                        <a:rPr lang="en-US" sz="2000" b="1" i="1" kern="1200" baseline="0" dirty="0" err="1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TensorFlow</a:t>
                      </a:r>
                      <a:r>
                        <a:rPr lang="en-US" sz="2000" kern="1200" baseline="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and </a:t>
                      </a:r>
                      <a:r>
                        <a:rPr lang="en-US" sz="2000" b="1" i="1" kern="1200" baseline="0" dirty="0" err="1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PyTorch</a:t>
                      </a:r>
                      <a:r>
                        <a:rPr lang="en-US" sz="2000" b="1" i="1" kern="1200" baseline="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2000" b="0" i="0" kern="1200" baseline="0" dirty="0">
                          <a:solidFill>
                            <a:srgbClr val="425563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 your group project</a:t>
                      </a:r>
                      <a:endParaRPr lang="en-US" sz="2000" b="0" i="0" kern="1200" dirty="0">
                        <a:solidFill>
                          <a:srgbClr val="425563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1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34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99" y="1540042"/>
            <a:ext cx="8001001" cy="4375423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Every project must include 1 or 2 members</a:t>
            </a:r>
          </a:p>
          <a:p>
            <a:pPr>
              <a:spcAft>
                <a:spcPts val="600"/>
              </a:spcAft>
            </a:pPr>
            <a:r>
              <a:rPr lang="en-US" dirty="0"/>
              <a:t>Every group must submit a proposal</a:t>
            </a:r>
          </a:p>
          <a:p>
            <a:pPr>
              <a:spcAft>
                <a:spcPts val="600"/>
              </a:spcAft>
            </a:pPr>
            <a:r>
              <a:rPr lang="en-US" dirty="0"/>
              <a:t>Each proposal must include: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project name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project summary (no more than 5 sentences)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list of goals to accomplish (3 to 5)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timeline (e.g. when to complete data acquisition, model selection, etc.)</a:t>
            </a:r>
          </a:p>
          <a:p>
            <a:pPr>
              <a:spcAft>
                <a:spcPts val="600"/>
              </a:spcAft>
            </a:pPr>
            <a:r>
              <a:rPr lang="en-US" dirty="0"/>
              <a:t>Project proposals must be submitted to Blackboard</a:t>
            </a:r>
          </a:p>
          <a:p>
            <a:pPr>
              <a:spcAft>
                <a:spcPts val="600"/>
              </a:spcAft>
            </a:pPr>
            <a:r>
              <a:rPr lang="en-US" dirty="0"/>
              <a:t>You should use the template on the next slide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Proposal (10%)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6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75575" y="969535"/>
            <a:ext cx="9588930" cy="549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17843" y="1353247"/>
            <a:ext cx="305430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#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Reinforcement Learning Bot for StarCraft II</a:t>
            </a:r>
            <a:endParaRPr sz="1200" spc="-9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747" y="1374811"/>
            <a:ext cx="15855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7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#</a:t>
            </a:r>
            <a:r>
              <a:rPr sz="1400" spc="-32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&lt;project name&gt;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17844" y="1756659"/>
            <a:ext cx="1032961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Siming Liu</a:t>
            </a:r>
            <a:endParaRPr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ts val="1103"/>
              </a:lnSpc>
              <a:spcBef>
                <a:spcPts val="484"/>
              </a:spcBef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John Smith</a:t>
            </a:r>
            <a:endParaRPr sz="1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747" y="1778061"/>
            <a:ext cx="925361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7"/>
              </a:lnSpc>
            </a:pP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Student1</a:t>
            </a:r>
          </a:p>
          <a:p>
            <a:pPr>
              <a:lnSpc>
                <a:spcPts val="1287"/>
              </a:lnSpc>
              <a:spcBef>
                <a:spcPts val="532"/>
              </a:spcBef>
            </a:pP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Student2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17843" y="2372534"/>
            <a:ext cx="6346149" cy="710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  <a:spcAft>
                <a:spcPts val="300"/>
              </a:spcAft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In this project, we propose to use Q-learning and memory replay with generalized reward function to train a reinforcement learning agent based on Deep Q-Network (DQN) to play a Real-Time Strategy game StarCraft II. Specifically, a DQN will be trained so that your reinforcement learning agent is able to control a fixed group of units to fight against opponents controlled by other AI players or even human players on predefined skirmish scenarios.</a:t>
            </a:r>
            <a:endParaRPr sz="1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747" y="2412145"/>
            <a:ext cx="170165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7"/>
              </a:lnSpc>
            </a:pP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&lt;project-summary&gt;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17844" y="3238830"/>
            <a:ext cx="54212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Goals: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5747" y="3265468"/>
            <a:ext cx="75285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7"/>
              </a:lnSpc>
            </a:pP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Goals: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17844" y="3440536"/>
            <a:ext cx="6059119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1.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Setup SMAC (StarCraft Multi-Agent Challenge) for reinforcement learning</a:t>
            </a:r>
            <a:endParaRPr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ts val="1103"/>
              </a:lnSpc>
              <a:spcBef>
                <a:spcPts val="484"/>
              </a:spcBef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2.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Select a skirmish scenario and opponent AI players to play against</a:t>
            </a:r>
          </a:p>
          <a:p>
            <a:pPr>
              <a:lnSpc>
                <a:spcPts val="1103"/>
              </a:lnSpc>
              <a:spcBef>
                <a:spcPts val="484"/>
              </a:spcBef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3. Select a feature set, reward function, and the structure of your DQN</a:t>
            </a:r>
            <a:endParaRPr sz="1200" spc="-9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ts val="1103"/>
              </a:lnSpc>
              <a:spcBef>
                <a:spcPts val="484"/>
              </a:spcBef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sz="1200" spc="-22" dirty="0">
                <a:solidFill>
                  <a:srgbClr val="000000"/>
                </a:solidFill>
                <a:latin typeface="Calibri"/>
                <a:cs typeface="Calibri"/>
              </a:rPr>
              <a:t>Train</a:t>
            </a:r>
            <a:r>
              <a:rPr sz="1200" spc="2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DQN </a:t>
            </a:r>
            <a:r>
              <a:rPr sz="1200" spc="-1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200" spc="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fight against your opponent AI on the selected skirmish scenario using memory replay and Q-Learning</a:t>
            </a:r>
            <a:endParaRPr sz="1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747" y="3512894"/>
            <a:ext cx="91140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7"/>
              </a:lnSpc>
            </a:pP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1. goal1</a:t>
            </a:r>
          </a:p>
          <a:p>
            <a:pPr>
              <a:lnSpc>
                <a:spcPts val="1287"/>
              </a:lnSpc>
              <a:spcBef>
                <a:spcPts val="511"/>
              </a:spcBef>
            </a:pP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2. goal2</a:t>
            </a:r>
          </a:p>
          <a:p>
            <a:pPr>
              <a:lnSpc>
                <a:spcPts val="1287"/>
              </a:lnSpc>
              <a:spcBef>
                <a:spcPts val="576"/>
              </a:spcBef>
            </a:pP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3. goal3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17844" y="4609200"/>
            <a:ext cx="71072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Timeline: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17843" y="4808217"/>
            <a:ext cx="4300371" cy="55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April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 5: Start </a:t>
            </a:r>
            <a:r>
              <a:rPr lang="en-US" sz="1200" spc="-9" dirty="0">
                <a:solidFill>
                  <a:srgbClr val="000000"/>
                </a:solidFill>
                <a:latin typeface="Calibri"/>
                <a:cs typeface="Calibri"/>
              </a:rPr>
              <a:t>SMAC setup</a:t>
            </a:r>
            <a:endParaRPr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ts val="1103"/>
              </a:lnSpc>
              <a:spcBef>
                <a:spcPts val="484"/>
              </a:spcBef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April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 22: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Select a skirmish scenario</a:t>
            </a:r>
            <a:endParaRPr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ts val="1103"/>
              </a:lnSpc>
              <a:spcBef>
                <a:spcPts val="484"/>
              </a:spcBef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- 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5747" y="4618494"/>
            <a:ext cx="101161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7"/>
              </a:lnSpc>
            </a:pP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Timeline: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5748" y="4865920"/>
            <a:ext cx="141698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7"/>
              </a:lnSpc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-32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Date1: item1</a:t>
            </a:r>
          </a:p>
          <a:p>
            <a:pPr>
              <a:lnSpc>
                <a:spcPts val="1287"/>
              </a:lnSpc>
              <a:spcBef>
                <a:spcPts val="511"/>
              </a:spcBef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-32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Date2: item2</a:t>
            </a:r>
          </a:p>
          <a:p>
            <a:pPr>
              <a:lnSpc>
                <a:spcPts val="1287"/>
              </a:lnSpc>
              <a:spcBef>
                <a:spcPts val="555"/>
              </a:spcBef>
            </a:pP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-32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-16" dirty="0">
                <a:solidFill>
                  <a:srgbClr val="000000"/>
                </a:solidFill>
                <a:latin typeface="Consolas"/>
                <a:cs typeface="Consolas"/>
              </a:rPr>
              <a:t>Date3: item3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717842" y="5413335"/>
            <a:ext cx="5242399" cy="35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: Finalize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 learning experiments</a:t>
            </a:r>
          </a:p>
          <a:p>
            <a:pPr>
              <a:lnSpc>
                <a:spcPts val="1103"/>
              </a:lnSpc>
              <a:spcBef>
                <a:spcPts val="546"/>
              </a:spcBef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- May 1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: Start writing final report and working 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5740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99" y="1540042"/>
            <a:ext cx="8001001" cy="4375423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I also expect each group to do the following before the end of April 3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Google search your project and create a list of similar projects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Search </a:t>
            </a:r>
            <a:r>
              <a:rPr lang="en-US" dirty="0">
                <a:hlinkClick r:id="rId2"/>
              </a:rPr>
              <a:t>https://scholar.google.com/</a:t>
            </a:r>
            <a:r>
              <a:rPr lang="en-US" dirty="0"/>
              <a:t> for similar research terms and create a list of the results.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Identify possible complications and points-of-failure for your projects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Results from the above should be added to your group project proposals.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Proposal (10%)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1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99" y="1955409"/>
            <a:ext cx="8001001" cy="3960056"/>
          </a:xfrm>
        </p:spPr>
        <p:txBody>
          <a:bodyPr>
            <a:normAutofit fontScale="92500" lnSpcReduction="10000"/>
          </a:bodyPr>
          <a:lstStyle/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This will be the same as your group project proposal.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You can adjust your project description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You should explain how your goals have changed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You should note what you have already accomplished and what you plan to accomplish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Use the group project proposal template and add text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Project updates are due on Blackboard by the end of April 22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Project Update (10%, April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99" y="1955409"/>
            <a:ext cx="8001001" cy="3960056"/>
          </a:xfrm>
        </p:spPr>
        <p:txBody>
          <a:bodyPr>
            <a:normAutofit fontScale="92500"/>
          </a:bodyPr>
          <a:lstStyle/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Every group will give a presentation on video (YouTube)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Your presentations should be 20 minutes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You should note what you have already accomplished and what you plan to accomplish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You will also required to answer questions on the discussion board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Every group member must participate in the presentation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Project Presentation (40%, May 10)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029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99" y="1955409"/>
            <a:ext cx="8001001" cy="3960056"/>
          </a:xfrm>
        </p:spPr>
        <p:txBody>
          <a:bodyPr>
            <a:normAutofit lnSpcReduction="10000"/>
          </a:bodyPr>
          <a:lstStyle/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Every group will submit a final report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You must use </a:t>
            </a:r>
            <a:r>
              <a:rPr lang="en-US" u="sng" dirty="0">
                <a:solidFill>
                  <a:srgbClr val="5E0009"/>
                </a:solidFill>
              </a:rPr>
              <a:t>the Elsevier template for journals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700" dirty="0">
                <a:hlinkClick r:id="rId2"/>
              </a:rPr>
              <a:t>https://www.journals.elsevier.com/information-processing-and-management/policies/author-templates</a:t>
            </a:r>
            <a:endParaRPr lang="en-US" sz="1700" dirty="0"/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You must upload your report as a pdf on Blackboard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Reports are due by the end of May 17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Your write-up must be 4 to 5 pages (including references, figures, etc.)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Project Report (40%, May 17)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00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99" y="1667022"/>
            <a:ext cx="8001001" cy="4395451"/>
          </a:xfrm>
        </p:spPr>
        <p:txBody>
          <a:bodyPr>
            <a:normAutofit fontScale="92500" lnSpcReduction="20000"/>
          </a:bodyPr>
          <a:lstStyle/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hlinkClick r:id="rId2"/>
              </a:rPr>
              <a:t>https://toolbox.google.com/datasetsearch</a:t>
            </a:r>
            <a:endParaRPr lang="en-US" dirty="0"/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hlinkClick r:id="rId3"/>
              </a:rPr>
              <a:t>https://github.com/NirantK/awesome-project-ideas</a:t>
            </a:r>
            <a:endParaRPr lang="en-US" dirty="0"/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hlinkClick r:id="rId4"/>
              </a:rPr>
              <a:t>http://cs229.stanford.edu/projects.html</a:t>
            </a:r>
            <a:endParaRPr lang="en-US" dirty="0"/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Previous Projects</a:t>
            </a:r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Reinforcement Learning + Neural Network on playing video games are recommended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Super Mario Bros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TORCS - The Open Racing Car Simulator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StarCraft II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FightingICE</a:t>
            </a:r>
            <a:endParaRPr lang="en-US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Minecraft</a:t>
            </a:r>
            <a:endParaRPr lang="en-US" dirty="0"/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endParaRPr lang="en-US" dirty="0"/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Project Ideas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9395133"/>
      </p:ext>
    </p:extLst>
  </p:cSld>
  <p:clrMapOvr>
    <a:masterClrMapping/>
  </p:clrMapOvr>
</p:sld>
</file>

<file path=ppt/theme/theme1.xml><?xml version="1.0" encoding="utf-8"?>
<a:theme xmlns:a="http://schemas.openxmlformats.org/drawingml/2006/main" name="Make Your Missouri Statement, Light">
  <a:themeElements>
    <a:clrScheme name="Make Your Missouri Statement">
      <a:dk1>
        <a:srgbClr val="000000"/>
      </a:dk1>
      <a:lt1>
        <a:srgbClr val="FFFFFF"/>
      </a:lt1>
      <a:dk2>
        <a:srgbClr val="5E0009"/>
      </a:dk2>
      <a:lt2>
        <a:srgbClr val="BFCED6"/>
      </a:lt2>
      <a:accent1>
        <a:srgbClr val="EB002B"/>
      </a:accent1>
      <a:accent2>
        <a:srgbClr val="017C96"/>
      </a:accent2>
      <a:accent3>
        <a:srgbClr val="CFB500"/>
      </a:accent3>
      <a:accent4>
        <a:srgbClr val="AF1685"/>
      </a:accent4>
      <a:accent5>
        <a:srgbClr val="E35205"/>
      </a:accent5>
      <a:accent6>
        <a:srgbClr val="A4D65E"/>
      </a:accent6>
      <a:hlink>
        <a:srgbClr val="5E0009"/>
      </a:hlink>
      <a:folHlink>
        <a:srgbClr val="5E0009"/>
      </a:folHlink>
    </a:clrScheme>
    <a:fontScheme name="Make Your Missouri Statemen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issouri State Maroon">
      <a:srgbClr val="5E0009"/>
    </a:custClr>
    <a:custClr name="Brick City">
      <a:srgbClr val="EB002B"/>
    </a:custClr>
    <a:custClr name="Boomer Sky">
      <a:srgbClr val="0093B2"/>
    </a:custClr>
    <a:custClr name="Pride Band Brass">
      <a:srgbClr val="CFB500"/>
    </a:custClr>
    <a:custClr name="Midnight Oil">
      <a:srgbClr val="425563"/>
    </a:custClr>
    <a:custClr name="Hammons Fountain">
      <a:srgbClr val="6BA4B8"/>
    </a:custClr>
    <a:custClr name="Carrington">
      <a:srgbClr val="BFCED6"/>
    </a:custClr>
    <a:custClr name="Bear Hug">
      <a:srgbClr val="AF1685"/>
    </a:custClr>
    <a:custClr name="Tent Theatre">
      <a:srgbClr val="E35205"/>
    </a:custClr>
    <a:custClr name="May Day">
      <a:srgbClr val="A4D65E"/>
    </a:custClr>
  </a:custClrLst>
  <a:extLst>
    <a:ext uri="{05A4C25C-085E-4340-85A3-A5531E510DB2}">
      <thm15:themeFamily xmlns:thm15="http://schemas.microsoft.com/office/thememl/2012/main" name="statement-light-standard" id="{E8383944-2BC8-1940-AABF-E0FA77A1A4DE}" vid="{41FA5914-FD71-AB47-B8D7-0104C918A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4871B2EC887242AF24091837FCD90D" ma:contentTypeVersion="12" ma:contentTypeDescription="Create a new document." ma:contentTypeScope="" ma:versionID="e67646d1452473e776fc2ab33ffa1c4b">
  <xsd:schema xmlns:xsd="http://www.w3.org/2001/XMLSchema" xmlns:xs="http://www.w3.org/2001/XMLSchema" xmlns:p="http://schemas.microsoft.com/office/2006/metadata/properties" xmlns:ns3="196a2dd5-479d-4ebd-8e5e-d15982f67be1" xmlns:ns4="139b0c0e-534e-4b6c-bc34-076578e14a5a" targetNamespace="http://schemas.microsoft.com/office/2006/metadata/properties" ma:root="true" ma:fieldsID="295e4713e55ef23a589ccf71a9722344" ns3:_="" ns4:_="">
    <xsd:import namespace="196a2dd5-479d-4ebd-8e5e-d15982f67be1"/>
    <xsd:import namespace="139b0c0e-534e-4b6c-bc34-076578e14a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a2dd5-479d-4ebd-8e5e-d15982f67b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b0c0e-534e-4b6c-bc34-076578e14a5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A4E32F-FEDA-40AA-8DA4-5EC122FD54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07E267-8D53-4730-B5CC-3C61916EED14}">
  <ds:schemaRefs>
    <ds:schemaRef ds:uri="http://schemas.microsoft.com/office/2006/documentManagement/types"/>
    <ds:schemaRef ds:uri="http://purl.org/dc/terms/"/>
    <ds:schemaRef ds:uri="http://www.w3.org/XML/1998/namespace"/>
    <ds:schemaRef ds:uri="196a2dd5-479d-4ebd-8e5e-d15982f67be1"/>
    <ds:schemaRef ds:uri="http://purl.org/dc/dcmitype/"/>
    <ds:schemaRef ds:uri="139b0c0e-534e-4b6c-bc34-076578e14a5a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C89E6FB-D3E1-448C-B33C-434E7926A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a2dd5-479d-4ebd-8e5e-d15982f67be1"/>
    <ds:schemaRef ds:uri="139b0c0e-534e-4b6c-bc34-076578e14a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8202</TotalTime>
  <Words>705</Words>
  <Application>Microsoft Office PowerPoint</Application>
  <PresentationFormat>On-screen Show (4:3)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Georgia</vt:lpstr>
      <vt:lpstr>Impact</vt:lpstr>
      <vt:lpstr>Make Your Missouri Statement, Light</vt:lpstr>
      <vt:lpstr>CSC 736  Machine Learning</vt:lpstr>
      <vt:lpstr>Project Deliverables</vt:lpstr>
      <vt:lpstr>Project Proposal (10%)</vt:lpstr>
      <vt:lpstr>PowerPoint Presentation</vt:lpstr>
      <vt:lpstr>Project Proposal (10%)</vt:lpstr>
      <vt:lpstr>Project Update (10%, April 22)</vt:lpstr>
      <vt:lpstr>Project Presentation (40%, May 10)</vt:lpstr>
      <vt:lpstr>Project Report (40%, May 17)</vt:lpstr>
      <vt:lpstr>Project Ideas</vt:lpstr>
    </vt:vector>
  </TitlesOfParts>
  <Manager/>
  <Company>Missouri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Liu, Siming</dc:creator>
  <cp:keywords>Flagship, Light, Standard</cp:keywords>
  <dc:description/>
  <cp:lastModifiedBy>Liu, Siming</cp:lastModifiedBy>
  <cp:revision>770</cp:revision>
  <dcterms:created xsi:type="dcterms:W3CDTF">2019-08-14T20:40:53Z</dcterms:created>
  <dcterms:modified xsi:type="dcterms:W3CDTF">2022-03-28T12:56:03Z</dcterms:modified>
  <cp:category>Make Your Missouri Statement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0x0101006E4871B2EC887242AF24091837FCD90D</vt:lpwstr>
  </property>
</Properties>
</file>