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0766-2BD0-5457-467F-B330A2087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45" y="353961"/>
            <a:ext cx="11759381" cy="2133601"/>
          </a:xfrm>
        </p:spPr>
        <p:txBody>
          <a:bodyPr/>
          <a:lstStyle/>
          <a:p>
            <a:r>
              <a:rPr lang="en-US" dirty="0"/>
              <a:t>WHAT IS AWS LAMBDA 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A6C45-CB00-041C-D294-A4BD7EEAA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AWS Lambda is an event driven  serverless function  as a service provided by amazon  as a part of Amazon Web  Services . It is designed to enable developers to run code without provisioning  or managing  servers . It executes code in  response to events and automatically manages the computing resources required by that code .</a:t>
            </a:r>
          </a:p>
        </p:txBody>
      </p:sp>
    </p:spTree>
    <p:extLst>
      <p:ext uri="{BB962C8B-B14F-4D97-AF65-F5344CB8AC3E}">
        <p14:creationId xmlns:p14="http://schemas.microsoft.com/office/powerpoint/2010/main" val="401699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1128-AEF5-22DC-9ADF-AF188C36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KEY  FEATURES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6E297-6B0D-ADEC-4855-C8E8F124E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Event driven  execution .</a:t>
            </a:r>
          </a:p>
          <a:p>
            <a:r>
              <a:rPr lang="en-US" dirty="0"/>
              <a:t>There is a automatic scale based on numbers .</a:t>
            </a:r>
          </a:p>
          <a:p>
            <a:r>
              <a:rPr lang="en-US" dirty="0"/>
              <a:t>There is a billing  after a month  usage .</a:t>
            </a:r>
          </a:p>
          <a:p>
            <a:r>
              <a:rPr lang="en-US" dirty="0"/>
              <a:t>There are a short lived tasks .</a:t>
            </a:r>
          </a:p>
        </p:txBody>
      </p:sp>
    </p:spTree>
    <p:extLst>
      <p:ext uri="{BB962C8B-B14F-4D97-AF65-F5344CB8AC3E}">
        <p14:creationId xmlns:p14="http://schemas.microsoft.com/office/powerpoint/2010/main" val="622868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90F9-0FAD-FEC7-55F2-D77C37C8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542" y="157317"/>
            <a:ext cx="10127014" cy="956190"/>
          </a:xfrm>
        </p:spPr>
        <p:txBody>
          <a:bodyPr/>
          <a:lstStyle/>
          <a:p>
            <a:r>
              <a:rPr lang="en-US" dirty="0"/>
              <a:t> how to  </a:t>
            </a:r>
            <a:r>
              <a:rPr lang="en-US"/>
              <a:t>create an  AWS </a:t>
            </a:r>
            <a:r>
              <a:rPr lang="en-US" dirty="0"/>
              <a:t>Lambda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8701-052A-4FD2-D1E8-2540B8F20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012723"/>
            <a:ext cx="9990179" cy="4866967"/>
          </a:xfrm>
        </p:spPr>
        <p:txBody>
          <a:bodyPr>
            <a:normAutofit fontScale="92500"/>
          </a:bodyPr>
          <a:lstStyle/>
          <a:p>
            <a:r>
              <a:rPr lang="en-US" dirty="0"/>
              <a:t>Step 1 : Open the Lambda Console .</a:t>
            </a:r>
          </a:p>
          <a:p>
            <a:r>
              <a:rPr lang="en-US" dirty="0"/>
              <a:t>THEN  SIGN TO  THE AWS MANAGEMENT CONSOLE  </a:t>
            </a:r>
          </a:p>
          <a:p>
            <a:r>
              <a:rPr lang="en-US" dirty="0"/>
              <a:t>FROM  SERVICES  -&gt; Compute -&gt; Lambda , click  the bright Create function button .</a:t>
            </a:r>
          </a:p>
          <a:p>
            <a:r>
              <a:rPr lang="en-US" dirty="0"/>
              <a:t>Be sure that you are the right region </a:t>
            </a:r>
            <a:r>
              <a:rPr lang="en-US" dirty="0" err="1"/>
              <a:t>lm</a:t>
            </a:r>
            <a:r>
              <a:rPr lang="en-US" dirty="0"/>
              <a:t>=</a:t>
            </a:r>
            <a:r>
              <a:rPr lang="en-US" dirty="0" err="1"/>
              <a:t>ammbda</a:t>
            </a:r>
            <a:r>
              <a:rPr lang="en-US" dirty="0"/>
              <a:t> is region-</a:t>
            </a:r>
            <a:r>
              <a:rPr lang="en-US" dirty="0" err="1"/>
              <a:t>asia</a:t>
            </a:r>
            <a:r>
              <a:rPr lang="en-US" dirty="0"/>
              <a:t> pacific(Mumbai).</a:t>
            </a:r>
          </a:p>
          <a:p>
            <a:r>
              <a:rPr lang="en-US" dirty="0"/>
              <a:t>Step 2: Author from scratch  </a:t>
            </a:r>
          </a:p>
          <a:p>
            <a:r>
              <a:rPr lang="en-US" dirty="0"/>
              <a:t>Choose Author from  scratch.</a:t>
            </a:r>
          </a:p>
          <a:p>
            <a:r>
              <a:rPr lang="en-US" dirty="0"/>
              <a:t>Enter a name (</a:t>
            </a:r>
            <a:r>
              <a:rPr lang="en-US" dirty="0" err="1"/>
              <a:t>Demofunction</a:t>
            </a:r>
            <a:r>
              <a:rPr lang="en-US" dirty="0"/>
              <a:t>).</a:t>
            </a:r>
          </a:p>
          <a:p>
            <a:r>
              <a:rPr lang="en-US" dirty="0"/>
              <a:t>Pick  a runtime like node.js 22.x or python  3.6</a:t>
            </a:r>
          </a:p>
          <a:p>
            <a:r>
              <a:rPr lang="en-US" dirty="0"/>
              <a:t>Leave architecture onx86_64.</a:t>
            </a:r>
          </a:p>
          <a:p>
            <a:r>
              <a:rPr lang="en-US" dirty="0"/>
              <a:t>Click Create function  to proceed 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983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E06E0-37F4-CE86-632C-A809BC3B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create a function ?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A014894-5205-2E88-717B-2635D1C4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following  steps mentioned below  to create a function  in  the </a:t>
            </a:r>
            <a:r>
              <a:rPr lang="en-US" dirty="0" err="1"/>
              <a:t>aws</a:t>
            </a:r>
            <a:r>
              <a:rPr lang="en-US" dirty="0"/>
              <a:t> management console for lambda to create a function .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78DE35-5569-A65F-471F-37B8B1E50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96" y="2972363"/>
            <a:ext cx="10009844" cy="369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0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9A53-AEF1-5539-9D58-84C70797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Then go the  function name to and fill the above information and select the create function 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AFC2D-7522-141B-E84F-1E794185F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1820" y="2754261"/>
            <a:ext cx="7832639" cy="3695700"/>
          </a:xfrm>
        </p:spPr>
      </p:pic>
    </p:spTree>
    <p:extLst>
      <p:ext uri="{BB962C8B-B14F-4D97-AF65-F5344CB8AC3E}">
        <p14:creationId xmlns:p14="http://schemas.microsoft.com/office/powerpoint/2010/main" val="28887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B0012-DB89-CD97-38BB-E226938C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how to  deploy THAT  FUNCTION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DC15-1486-62DB-B6F3-899A8FDB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1614" y="2056735"/>
            <a:ext cx="10353762" cy="3695136"/>
          </a:xfrm>
        </p:spPr>
        <p:txBody>
          <a:bodyPr/>
          <a:lstStyle/>
          <a:p>
            <a:r>
              <a:rPr lang="en-US" dirty="0"/>
              <a:t>TO DEPLOY THAT  FUCTION  SEE THE LEFT SIDE BAR TO DEPLOY THAT  </a:t>
            </a:r>
          </a:p>
          <a:p>
            <a:r>
              <a:rPr lang="en-US" dirty="0"/>
              <a:t>THERE WILL  BE TWO  OPTION BE THERE DEPLOY AND TEST . </a:t>
            </a:r>
          </a:p>
          <a:p>
            <a:r>
              <a:rPr lang="en-US" dirty="0"/>
              <a:t>THEN FROM THERE  WILL BE THE CODE BE DEPLOYED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845CC9-DDD1-1A1E-15DE-CD1072F1C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36" y="3687096"/>
            <a:ext cx="5781368" cy="276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4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42</TotalTime>
  <Words>273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Bookman Old Style</vt:lpstr>
      <vt:lpstr>Rockwell</vt:lpstr>
      <vt:lpstr>Damask</vt:lpstr>
      <vt:lpstr>WHAT IS AWS LAMBDA ?</vt:lpstr>
      <vt:lpstr>AWS LAMBDA KEY  FEATURES </vt:lpstr>
      <vt:lpstr> how to  create an  AWS Lambda </vt:lpstr>
      <vt:lpstr>How to create a function ?   </vt:lpstr>
      <vt:lpstr>Then go the  function name to and fill the above information and select the create function .</vt:lpstr>
      <vt:lpstr>NOW how to  deploy THAT  FUNCTION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ananya tiwari</dc:creator>
  <cp:lastModifiedBy>ananya tiwari</cp:lastModifiedBy>
  <cp:revision>1</cp:revision>
  <dcterms:created xsi:type="dcterms:W3CDTF">2025-06-11T13:20:19Z</dcterms:created>
  <dcterms:modified xsi:type="dcterms:W3CDTF">2025-06-11T14:03:04Z</dcterms:modified>
</cp:coreProperties>
</file>